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0DC45-CF25-4D04-BC44-E9352627D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723080-7827-4D48-95AA-406264774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6F82B-9BB7-47D2-B241-A2A84D577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EC8A-03E1-46FE-846F-27F7C9EA31DD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131EE8-1225-418E-B36B-2B7AF517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6DCB50-57C1-41B7-BD21-3B80C064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4242-D3A6-4191-98A0-8F8782CAC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44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7B280-8D6D-4434-9E74-D9C09A2B8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AE286E-8F54-410F-8261-D9515160B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2F4AB-DACB-41BA-9CBA-AE612B0B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EC8A-03E1-46FE-846F-27F7C9EA31DD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CF1E69-80B2-49C1-A201-1A328FAA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682C8F-7F89-440B-9DA6-D185C6528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4242-D3A6-4191-98A0-8F8782CAC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25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7CC5E8-E301-42A2-8AE5-834E64E44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934797-1835-43D9-9020-E0DD47D42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AE9B63-29AE-48EE-B073-9B2AC8DCF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EC8A-03E1-46FE-846F-27F7C9EA31DD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396F03-BA82-4FBE-B9C1-D54EB390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E8C2A6-61C6-438C-A6D9-5B0C1F697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4242-D3A6-4191-98A0-8F8782CAC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97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84CCA-8214-4349-AD26-FA54E1A7D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83B5E9-B88E-4201-9E66-C0EE4B9CF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1E0592-4B36-4BB7-BFDB-E6A4B38F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EC8A-03E1-46FE-846F-27F7C9EA31DD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895CC7-FD35-4F27-8BF2-48790EFF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E465BB-6BA0-4219-8C62-335D8B08B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4242-D3A6-4191-98A0-8F8782CAC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37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6E784-D02D-4215-AB9A-324E98EF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A7DF76-88C1-4D92-8833-626D79DBD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2F9445-BB2A-4543-B057-6E18E36A6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EC8A-03E1-46FE-846F-27F7C9EA31DD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BA523A-71D3-4C8A-8B13-5DA0B59F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CB13C8-A965-4625-B596-F197E805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4242-D3A6-4191-98A0-8F8782CAC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85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BA5FA-64A0-4D6E-B58B-6F031BA1D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1C9FD3-EE54-4117-8A49-D0392CEB9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A4B357-14B4-4D77-B47D-D7EAE56AA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A4749C-301A-42FB-80F6-822DC38FC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EC8A-03E1-46FE-846F-27F7C9EA31DD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9FA876-6E82-44F3-B71D-26959CC5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51DF87-A12D-4468-983C-9512FDF6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4242-D3A6-4191-98A0-8F8782CAC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87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7350B-F6FF-497B-8DD4-4B31FF2D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80CA05-B54A-4AAA-A565-AB8B4FDA1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AA2C98-809A-4C04-9598-D09A0B285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28CF4F-0F1F-4EDE-AB8F-93BAEF788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45F6D5-B5A1-45EF-A5BA-3E7EDF1DD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0CB98F-BA5D-481B-AEE4-770E4C79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EC8A-03E1-46FE-846F-27F7C9EA31DD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611975-EB89-450E-B686-F036094EE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8DDA1F-FAE6-4DA2-ACD3-18E6CD209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4242-D3A6-4191-98A0-8F8782CAC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98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EA23C-1875-4122-B983-BE13008F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8F7427-DFAF-4D5B-BB88-8A24D0E73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EC8A-03E1-46FE-846F-27F7C9EA31DD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114BA1-573E-455C-932E-1BD8A8FD9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970119-8A1E-4F44-A7A7-7988EAB23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4242-D3A6-4191-98A0-8F8782CAC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14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9EC86A-70FE-49BC-9164-8E58F42E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EC8A-03E1-46FE-846F-27F7C9EA31DD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48BD23-4301-4CC8-8423-B7477853E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F386AE-9577-4EE0-B484-1C2B5C63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4242-D3A6-4191-98A0-8F8782CAC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71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54307-B215-4857-B0B1-66384C5D6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ED79B-D1D2-434E-AEAC-998C96373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DCDCBF-6EC9-4283-B77B-23EF5452A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EE02BE-C1CF-42FB-A0FC-F907FD20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EC8A-03E1-46FE-846F-27F7C9EA31DD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9E4F38-5480-49FF-847E-52C99D68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8A0CB5-0A0D-4E60-8685-E81139F9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4242-D3A6-4191-98A0-8F8782CAC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78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5DDBB-F1B8-4F0B-988D-86A3CB51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298967-B308-486B-9D60-D7759ACFC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4873DC-3209-4DFA-93AE-8D0AE6B33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3A708C-6D51-4335-A201-CCB32AD14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EC8A-03E1-46FE-846F-27F7C9EA31DD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C892E-C93E-41EE-B4FF-2DA74B667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5A208B-8E6F-42F0-B0D2-8943B76BE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4242-D3A6-4191-98A0-8F8782CAC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69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DB38E4-8257-4B2B-BD68-797BD9BCC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1455FF-6DE4-4CBC-B95C-A46A0BF46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9F4278-FAD7-4523-BB88-5AB29F861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3EC8A-03E1-46FE-846F-27F7C9EA31DD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242C93-1BD9-42C8-9956-9AA51BB2C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DF8B78-9F9B-4736-B175-23F87523E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74242-D3A6-4191-98A0-8F8782CAC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40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0804672-F6E8-4457-80B0-9F77332EB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29" y="1924766"/>
            <a:ext cx="2309384" cy="2898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49009B-0139-42A3-B75E-1B70ABC58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081" y="887807"/>
            <a:ext cx="9065466" cy="4971969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4674C4D-7113-4412-BF2A-BB2DB0582C78}"/>
              </a:ext>
            </a:extLst>
          </p:cNvPr>
          <p:cNvCxnSpPr>
            <a:cxnSpLocks/>
          </p:cNvCxnSpPr>
          <p:nvPr/>
        </p:nvCxnSpPr>
        <p:spPr>
          <a:xfrm>
            <a:off x="2025891" y="4554625"/>
            <a:ext cx="1778379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ash"/>
            <a:bevel/>
            <a:headEnd type="oval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424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BED3C2F-BF6D-48F2-8636-EB5B4227B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54" y="749475"/>
            <a:ext cx="9065466" cy="497196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10A0623-E922-4A1D-B721-8C10D48E0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265" y="1412083"/>
            <a:ext cx="2400635" cy="319132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261B205-C7B0-4EFE-B2FF-FE051EB1056E}"/>
              </a:ext>
            </a:extLst>
          </p:cNvPr>
          <p:cNvCxnSpPr>
            <a:cxnSpLocks/>
          </p:cNvCxnSpPr>
          <p:nvPr/>
        </p:nvCxnSpPr>
        <p:spPr>
          <a:xfrm>
            <a:off x="6970643" y="3244588"/>
            <a:ext cx="3061253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ash"/>
            <a:bevel/>
            <a:headEnd type="oval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61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FA9F5B-970F-4E60-B176-1FD7BF877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80" y="1796904"/>
            <a:ext cx="2400635" cy="31913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66E7197-C61E-402D-96B0-8E48E479B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801" y="1796904"/>
            <a:ext cx="2636763" cy="31913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58584A-AF6F-40A3-A4FB-2B90B1B8CC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951" y="1796904"/>
            <a:ext cx="4262161" cy="319132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91F39CD-0828-42E7-A0C8-2D973C9D02D4}"/>
              </a:ext>
            </a:extLst>
          </p:cNvPr>
          <p:cNvCxnSpPr>
            <a:cxnSpLocks/>
          </p:cNvCxnSpPr>
          <p:nvPr/>
        </p:nvCxnSpPr>
        <p:spPr>
          <a:xfrm>
            <a:off x="2662114" y="3274569"/>
            <a:ext cx="152014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ash"/>
            <a:bevel/>
            <a:headEnd type="oval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993F856-AA4E-4D2F-8A24-7041D50EF450}"/>
              </a:ext>
            </a:extLst>
          </p:cNvPr>
          <p:cNvCxnSpPr>
            <a:cxnSpLocks/>
          </p:cNvCxnSpPr>
          <p:nvPr/>
        </p:nvCxnSpPr>
        <p:spPr>
          <a:xfrm>
            <a:off x="6273954" y="3268790"/>
            <a:ext cx="152014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ash"/>
            <a:bevel/>
            <a:headEnd type="oval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138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645FA8-0440-4818-A698-4F9B6AF57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312" y="1810670"/>
            <a:ext cx="2838402" cy="34015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31999C3-BEA0-4231-9573-AFE407E4B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88" y="1776879"/>
            <a:ext cx="2815875" cy="34353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2B1185C-3EA3-471D-9478-5801125617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146" y="1783829"/>
            <a:ext cx="4482874" cy="3390314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88AF078-8FE2-41BE-B661-CF4AE96618B8}"/>
              </a:ext>
            </a:extLst>
          </p:cNvPr>
          <p:cNvCxnSpPr>
            <a:cxnSpLocks/>
          </p:cNvCxnSpPr>
          <p:nvPr/>
        </p:nvCxnSpPr>
        <p:spPr>
          <a:xfrm>
            <a:off x="2767045" y="3889165"/>
            <a:ext cx="152014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ash"/>
            <a:bevel/>
            <a:headEnd type="oval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79F799D-1362-4F0D-88B1-95460B658397}"/>
              </a:ext>
            </a:extLst>
          </p:cNvPr>
          <p:cNvCxnSpPr>
            <a:cxnSpLocks/>
          </p:cNvCxnSpPr>
          <p:nvPr/>
        </p:nvCxnSpPr>
        <p:spPr>
          <a:xfrm>
            <a:off x="6378885" y="3889165"/>
            <a:ext cx="152014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ash"/>
            <a:bevel/>
            <a:headEnd type="oval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60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64DECC-50B9-4CFC-80A4-D7EB819BF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069" y="1800415"/>
            <a:ext cx="2432537" cy="29055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D72EC5-33B5-4422-93C2-5B0F8B0C7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30" y="1800415"/>
            <a:ext cx="2245100" cy="29055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D20285E-6810-47E2-8FB6-9A8024029C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314" y="2786750"/>
            <a:ext cx="2657846" cy="12098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F0E0EE6-1D7B-4F61-90A6-06CD64E2C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318" y="1800415"/>
            <a:ext cx="2381582" cy="290553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EB068F7-6BC0-4EA2-B3FE-EB71B2258C28}"/>
              </a:ext>
            </a:extLst>
          </p:cNvPr>
          <p:cNvCxnSpPr>
            <a:cxnSpLocks/>
          </p:cNvCxnSpPr>
          <p:nvPr/>
        </p:nvCxnSpPr>
        <p:spPr>
          <a:xfrm flipV="1">
            <a:off x="2213210" y="3996594"/>
            <a:ext cx="1399420" cy="41722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ash"/>
            <a:bevel/>
            <a:headEnd type="oval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5BD9F1C-AE57-4813-A1D2-DDF5E6357A3F}"/>
              </a:ext>
            </a:extLst>
          </p:cNvPr>
          <p:cNvCxnSpPr>
            <a:cxnSpLocks/>
          </p:cNvCxnSpPr>
          <p:nvPr/>
        </p:nvCxnSpPr>
        <p:spPr>
          <a:xfrm flipV="1">
            <a:off x="8334668" y="3627620"/>
            <a:ext cx="1318998" cy="36897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ash"/>
            <a:bevel/>
            <a:headEnd type="oval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16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15A618C-4DDA-476A-9FC3-184A4DB7F4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5"/>
          <a:stretch/>
        </p:blipFill>
        <p:spPr>
          <a:xfrm>
            <a:off x="226367" y="1598607"/>
            <a:ext cx="1615260" cy="39967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95ECC6D-4E44-44BC-9E87-C1199E8FE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370" y="1452485"/>
            <a:ext cx="7627174" cy="4142872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0EED084-4E7F-4C13-AB8B-9C5D609F696A}"/>
              </a:ext>
            </a:extLst>
          </p:cNvPr>
          <p:cNvCxnSpPr>
            <a:cxnSpLocks/>
          </p:cNvCxnSpPr>
          <p:nvPr/>
        </p:nvCxnSpPr>
        <p:spPr>
          <a:xfrm>
            <a:off x="1447299" y="2062863"/>
            <a:ext cx="1116019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ash"/>
            <a:bevel/>
            <a:headEnd type="oval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9A8FC52-30F5-4FED-ACDC-DE2DCF2D3E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8" r="71802"/>
          <a:stretch/>
        </p:blipFill>
        <p:spPr>
          <a:xfrm>
            <a:off x="10200288" y="1442529"/>
            <a:ext cx="1671921" cy="4152828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5BEB22B-5FD9-4E3B-AEFB-79ADA45858D8}"/>
              </a:ext>
            </a:extLst>
          </p:cNvPr>
          <p:cNvCxnSpPr>
            <a:cxnSpLocks/>
          </p:cNvCxnSpPr>
          <p:nvPr/>
        </p:nvCxnSpPr>
        <p:spPr>
          <a:xfrm flipV="1">
            <a:off x="6095907" y="2518348"/>
            <a:ext cx="4667031" cy="1030383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ash"/>
            <a:bevel/>
            <a:headEnd type="oval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11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A609FC5-343C-4239-AA6E-F304D22115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5"/>
          <a:stretch/>
        </p:blipFill>
        <p:spPr>
          <a:xfrm>
            <a:off x="312121" y="1470754"/>
            <a:ext cx="1681386" cy="41603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7392590-9BC2-46DD-B4BE-9FE875722C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492" y="1334129"/>
            <a:ext cx="7817703" cy="4296993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68C9762-E868-4EAA-9D67-F27562C3C463}"/>
              </a:ext>
            </a:extLst>
          </p:cNvPr>
          <p:cNvCxnSpPr>
            <a:cxnSpLocks/>
          </p:cNvCxnSpPr>
          <p:nvPr/>
        </p:nvCxnSpPr>
        <p:spPr>
          <a:xfrm flipV="1">
            <a:off x="1798820" y="2248529"/>
            <a:ext cx="1603947" cy="269823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ash"/>
            <a:bevel/>
            <a:headEnd type="oval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BC330239-BEA6-4272-A637-A5A7C49973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8" r="71802"/>
          <a:stretch/>
        </p:blipFill>
        <p:spPr>
          <a:xfrm>
            <a:off x="10365180" y="1478294"/>
            <a:ext cx="1671921" cy="4152828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0046FF3-AD1F-4026-8B80-1DD3BD783B5C}"/>
              </a:ext>
            </a:extLst>
          </p:cNvPr>
          <p:cNvCxnSpPr>
            <a:cxnSpLocks/>
          </p:cNvCxnSpPr>
          <p:nvPr/>
        </p:nvCxnSpPr>
        <p:spPr>
          <a:xfrm flipV="1">
            <a:off x="6254293" y="2383440"/>
            <a:ext cx="4718507" cy="1114177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ysDash"/>
            <a:bevel/>
            <a:headEnd type="oval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64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10</cp:revision>
  <dcterms:created xsi:type="dcterms:W3CDTF">2017-08-07T03:25:59Z</dcterms:created>
  <dcterms:modified xsi:type="dcterms:W3CDTF">2017-08-07T03:42:13Z</dcterms:modified>
</cp:coreProperties>
</file>