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6" r:id="rId7"/>
    <p:sldId id="262" r:id="rId8"/>
    <p:sldId id="263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71" d="100"/>
          <a:sy n="71" d="100"/>
        </p:scale>
        <p:origin x="-66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9268D0-8940-466F-9138-74CDE56D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E854245-0ACF-4E9C-B53B-4CAB82A02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6C4B4B5-6856-4DA9-A7D4-D150CB48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57B0E5-D208-4742-B27A-4B8E9263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6C410A-E892-4EA0-9637-860F422E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33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C57FFB-16F6-4044-9C76-9B5CBECF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8F740A-1747-405E-82C1-AB56F416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0424B8-85A9-406F-B8C7-6001969E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C3E846-3BF6-43A4-98AC-015055F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18906A-C0E1-4686-9AEE-6E7B3677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85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D4F8818-F37A-4E4E-A517-659830DD3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E3E5166-C103-476B-888C-15FE11E67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925EEA-E82C-4E66-86DD-424505C1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BC0081-C2DD-4504-A867-2A0170AE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58BC71-FF2D-401F-A004-94357749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36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F2F605-B609-4B22-B5E0-FE177979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4E2741-FF84-4DB8-9A6D-5A529587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5D2983-53C3-4ECE-AF5A-82A4B009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A50E9E-5E1F-43A4-84BA-868CBA96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71F809-5556-4090-B5B4-9B27D868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20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EC3C1A-2ADA-4945-A7AE-760CA0AB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C51BB2A-BA11-46F6-BB02-48D21951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F82052-E6E3-460D-B269-5BFB81DA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2023EA-B8D0-4A15-B862-18FC06F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035A75-1C10-4C12-918E-DCE8F7AD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273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44E203-21F9-40E3-A3A4-CD41B071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5A0587-670E-4758-8F30-7117C1582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1C6D58E-8552-4EA2-A9E7-FF323EBC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A87621-59F8-4672-8898-90EE6664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C3BFE91-0E7E-4270-A7E2-BA99A0AD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990E810-2884-4851-B57A-C3730645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778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DBA481-783A-40C0-94E0-9B37061A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3FAEE7-30E8-4EE0-B695-D90623E7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C619E2B-BD92-43B4-8E10-B5772E7E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8A045DA-7DD0-4FAE-B4C9-15E66E18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2E327A6-8491-4D7A-BBCF-E7D10CBBC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D89A301-98EC-4BC4-A2A8-FA1B4EF0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ABFDBCF-F533-48A5-BC69-18BEBA61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A23C2E4-FAFA-4A14-BCAF-3C074D9F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42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AB8F17-E0BF-43DA-B99D-F3F087A0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0D30CA4-338B-4F7B-BC38-2589E45B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C79311C-4851-43F7-9643-78AA6F6D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8363F81-4B60-4DBB-9988-FCC4897F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988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40EE633-DEE7-46A9-9990-1575AF3D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566D204-D084-4CA4-B978-E6FE2695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BBA591F-9974-400F-B794-FB5C2F36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77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CFF57B-FD81-4568-AF06-3ECC7698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C6077D-1CFE-4FA6-A2F5-4ADAA316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7C3C03-A8B7-43F6-83F8-58D2B363C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52A18C-3AC4-4086-A626-16B34D12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1FAFEFB-6200-4629-8B4F-C5F625E3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C9E76C9-F7E3-4343-863D-3DEE4FB6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809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881CA-4311-4310-8A58-AAC9979E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729D897-9FFA-4687-943B-AB2A8A1E6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73D4207-448F-4772-92DB-D9B31AA20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0553EC-DF2D-4A19-98D2-E2BEBF6C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5CA3F4F-0BFA-45F9-A0F1-359D5158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710DC14-1D85-4C60-92D8-A79A46C3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39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3087720-A4D6-41D1-B327-16567B81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03B1F9-F8B3-402D-934D-D5ECD0B9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180691-8C73-4FCE-9840-009A69223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1F300-2502-4EF3-9115-F800F11AAF6A}" type="datetimeFigureOut">
              <a:rPr lang="ko-KR" altLang="en-US" smtClean="0"/>
              <a:pPr/>
              <a:t>2017-08-28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3EE3D2-E8FC-467B-A672-346C15C57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24CBE7-0A43-453B-BD6A-7360AFD9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EAE7-00B2-447A-B853-F02B1AB25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92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3C2BC3F-3846-43CE-81CA-EC73212B6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9423" y="3519812"/>
            <a:ext cx="1725331" cy="3313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79759A-6E8E-4CC6-82CC-17332D04E53E}"/>
              </a:ext>
            </a:extLst>
          </p:cNvPr>
          <p:cNvSpPr txBox="1"/>
          <p:nvPr/>
        </p:nvSpPr>
        <p:spPr>
          <a:xfrm>
            <a:off x="3992553" y="2827314"/>
            <a:ext cx="45768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다이어트 관리 프로그램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2000" dirty="0"/>
              <a:t>1</a:t>
            </a:r>
            <a:r>
              <a:rPr lang="ko-KR" altLang="en-US" sz="2000" dirty="0"/>
              <a:t>조 왕소정 김송현 </a:t>
            </a:r>
            <a:r>
              <a:rPr lang="ko-KR" altLang="en-US" sz="2000" dirty="0" smtClean="0"/>
              <a:t>정성민 </a:t>
            </a:r>
            <a:r>
              <a:rPr lang="ko-KR" altLang="en-US" sz="2000" dirty="0"/>
              <a:t>이진욱</a:t>
            </a:r>
          </a:p>
        </p:txBody>
      </p:sp>
    </p:spTree>
    <p:extLst>
      <p:ext uri="{BB962C8B-B14F-4D97-AF65-F5344CB8AC3E}">
        <p14:creationId xmlns:p14="http://schemas.microsoft.com/office/powerpoint/2010/main" xmlns="" val="280603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274">
            <a:extLst>
              <a:ext uri="{FF2B5EF4-FFF2-40B4-BE49-F238E27FC236}">
                <a16:creationId xmlns:a16="http://schemas.microsoft.com/office/drawing/2014/main" xmlns="" id="{8CF9FCE2-B3A8-4F8A-BC41-3E0D0ADED738}"/>
              </a:ext>
            </a:extLst>
          </p:cNvPr>
          <p:cNvSpPr txBox="1"/>
          <p:nvPr/>
        </p:nvSpPr>
        <p:spPr>
          <a:xfrm>
            <a:off x="256259" y="19089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설계 및 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4) </a:t>
            </a:r>
            <a:r>
              <a:rPr lang="ko-KR" altLang="en-US" sz="2000" dirty="0"/>
              <a:t>스토리보드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3245442" y="585660"/>
            <a:ext cx="1335494" cy="1728192"/>
            <a:chOff x="179512" y="260648"/>
            <a:chExt cx="1584176" cy="2232248"/>
          </a:xfrm>
        </p:grpSpPr>
        <p:grpSp>
          <p:nvGrpSpPr>
            <p:cNvPr id="88" name="그룹 20"/>
            <p:cNvGrpSpPr/>
            <p:nvPr/>
          </p:nvGrpSpPr>
          <p:grpSpPr>
            <a:xfrm>
              <a:off x="179512" y="260648"/>
              <a:ext cx="1584176" cy="2232248"/>
              <a:chOff x="179512" y="1916832"/>
              <a:chExt cx="1584176" cy="223224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179512" y="2276872"/>
                <a:ext cx="158417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97987" y="3426267"/>
                <a:ext cx="936105" cy="3379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로그인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39552" y="1916832"/>
                <a:ext cx="894084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Home.jsp</a:t>
                </a:r>
                <a:endParaRPr lang="ko-KR" altLang="en-US" sz="1050" dirty="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67544" y="836712"/>
              <a:ext cx="479559" cy="33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ID :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5536" y="1196752"/>
              <a:ext cx="568928" cy="33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PW :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15898" y="1227194"/>
              <a:ext cx="432048" cy="2981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15898" y="881010"/>
              <a:ext cx="432048" cy="2981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900" dirty="0"/>
            </a:p>
          </p:txBody>
        </p:sp>
      </p:grpSp>
      <p:cxnSp>
        <p:nvCxnSpPr>
          <p:cNvPr id="96" name="직선 화살표 연결선 95"/>
          <p:cNvCxnSpPr>
            <a:stCxn id="94" idx="3"/>
            <a:endCxn id="100" idx="1"/>
          </p:cNvCxnSpPr>
          <p:nvPr/>
        </p:nvCxnSpPr>
        <p:spPr>
          <a:xfrm flipV="1">
            <a:off x="4303079" y="1589127"/>
            <a:ext cx="886579" cy="295933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567817" y="945700"/>
            <a:ext cx="6462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Admin ID,PW </a:t>
            </a:r>
            <a:r>
              <a:rPr lang="ko-KR" altLang="en-US" sz="1050" b="1" dirty="0"/>
              <a:t>일치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216183" y="585660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ManagerHome.jsp</a:t>
            </a:r>
            <a:endParaRPr lang="ko-KR" altLang="en-US" sz="1050" dirty="0"/>
          </a:p>
        </p:txBody>
      </p:sp>
      <p:grpSp>
        <p:nvGrpSpPr>
          <p:cNvPr id="99" name="그룹 2">
            <a:extLst>
              <a:ext uri="{FF2B5EF4-FFF2-40B4-BE49-F238E27FC236}">
                <a16:creationId xmlns:a16="http://schemas.microsoft.com/office/drawing/2014/main" xmlns="" id="{914037C2-CFA0-424B-BA2E-0A267D03A317}"/>
              </a:ext>
            </a:extLst>
          </p:cNvPr>
          <p:cNvGrpSpPr/>
          <p:nvPr/>
        </p:nvGrpSpPr>
        <p:grpSpPr>
          <a:xfrm>
            <a:off x="5189658" y="864401"/>
            <a:ext cx="1335494" cy="1449451"/>
            <a:chOff x="2771800" y="770271"/>
            <a:chExt cx="1335494" cy="1449451"/>
          </a:xfrm>
        </p:grpSpPr>
        <p:sp>
          <p:nvSpPr>
            <p:cNvPr id="100" name="직사각형 99"/>
            <p:cNvSpPr/>
            <p:nvPr/>
          </p:nvSpPr>
          <p:spPr>
            <a:xfrm>
              <a:off x="2771800" y="770271"/>
              <a:ext cx="1335494" cy="14494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`</a:t>
              </a:r>
              <a:endParaRPr lang="ko-KR" altLang="en-US" sz="105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93209" y="1710702"/>
              <a:ext cx="109267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로그아웃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93209" y="1113718"/>
              <a:ext cx="109267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회원 등급 관리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93209" y="1408993"/>
              <a:ext cx="109267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게시판 관리</a:t>
              </a:r>
            </a:p>
          </p:txBody>
        </p:sp>
      </p:grpSp>
      <p:cxnSp>
        <p:nvCxnSpPr>
          <p:cNvPr id="104" name="직선 화살표 연결선 103"/>
          <p:cNvCxnSpPr>
            <a:stCxn id="101" idx="1"/>
            <a:endCxn id="93" idx="3"/>
          </p:cNvCxnSpPr>
          <p:nvPr/>
        </p:nvCxnSpPr>
        <p:spPr>
          <a:xfrm flipH="1" flipV="1">
            <a:off x="4580936" y="1589127"/>
            <a:ext cx="730131" cy="323427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18889223-4A1B-4596-A40B-3E9B3A71BE5F}"/>
              </a:ext>
            </a:extLst>
          </p:cNvPr>
          <p:cNvGrpSpPr/>
          <p:nvPr/>
        </p:nvGrpSpPr>
        <p:grpSpPr>
          <a:xfrm>
            <a:off x="7145482" y="591457"/>
            <a:ext cx="1335494" cy="1722395"/>
            <a:chOff x="5724128" y="2517509"/>
            <a:chExt cx="1335494" cy="1722395"/>
          </a:xfrm>
        </p:grpSpPr>
        <p:grpSp>
          <p:nvGrpSpPr>
            <p:cNvPr id="106" name="그룹 157">
              <a:extLst>
                <a:ext uri="{FF2B5EF4-FFF2-40B4-BE49-F238E27FC236}">
                  <a16:creationId xmlns:a16="http://schemas.microsoft.com/office/drawing/2014/main" xmlns="" id="{298BA0E2-B587-49FF-97A6-6079386A46AC}"/>
                </a:ext>
              </a:extLst>
            </p:cNvPr>
            <p:cNvGrpSpPr/>
            <p:nvPr/>
          </p:nvGrpSpPr>
          <p:grpSpPr>
            <a:xfrm>
              <a:off x="5724128" y="2517509"/>
              <a:ext cx="1335494" cy="1722395"/>
              <a:chOff x="5796136" y="2517509"/>
              <a:chExt cx="1335494" cy="1722395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xmlns="" id="{B1916253-B2C2-4171-8D57-A174361CD4FB}"/>
                  </a:ext>
                </a:extLst>
              </p:cNvPr>
              <p:cNvSpPr/>
              <p:nvPr/>
            </p:nvSpPr>
            <p:spPr>
              <a:xfrm>
                <a:off x="5796136" y="2790453"/>
                <a:ext cx="1335494" cy="144945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EB283D21-FC80-4DB8-909D-667CB0625D87}"/>
                  </a:ext>
                </a:extLst>
              </p:cNvPr>
              <p:cNvSpPr txBox="1"/>
              <p:nvPr/>
            </p:nvSpPr>
            <p:spPr>
              <a:xfrm>
                <a:off x="5930531" y="3933056"/>
                <a:ext cx="486030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/>
                  <a:t>HOME</a:t>
                </a:r>
                <a:endParaRPr lang="ko-KR" altLang="en-US" sz="10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CC04117C-D28E-460F-8DDF-5647FE4B4902}"/>
                  </a:ext>
                </a:extLst>
              </p:cNvPr>
              <p:cNvSpPr txBox="1"/>
              <p:nvPr/>
            </p:nvSpPr>
            <p:spPr>
              <a:xfrm>
                <a:off x="5997715" y="2517509"/>
                <a:ext cx="9541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/>
                  <a:t>GradeList.jsp</a:t>
                </a:r>
                <a:endParaRPr lang="ko-KR" altLang="en-US" sz="1050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667AC95F-F4DA-4E51-8B51-2A12B796DDDE}"/>
                </a:ext>
              </a:extLst>
            </p:cNvPr>
            <p:cNvSpPr txBox="1"/>
            <p:nvPr/>
          </p:nvSpPr>
          <p:spPr>
            <a:xfrm>
              <a:off x="6394946" y="3933056"/>
              <a:ext cx="59503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로그아웃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8D6BF566-1019-4DD2-8B16-48F7B7426ADE}"/>
              </a:ext>
            </a:extLst>
          </p:cNvPr>
          <p:cNvSpPr txBox="1"/>
          <p:nvPr/>
        </p:nvSpPr>
        <p:spPr>
          <a:xfrm>
            <a:off x="7289498" y="1102395"/>
            <a:ext cx="10801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/>
              <a:t>ID GRADE</a:t>
            </a:r>
            <a:r>
              <a:rPr lang="ko-KR" altLang="en-US" sz="1000" u="sng" dirty="0"/>
              <a:t> </a:t>
            </a:r>
            <a:r>
              <a:rPr lang="ko-KR" altLang="en-US" sz="1000" u="sng" dirty="0">
                <a:solidFill>
                  <a:srgbClr val="C00000"/>
                </a:solidFill>
              </a:rPr>
              <a:t>수정</a:t>
            </a:r>
            <a:r>
              <a:rPr lang="en-US" altLang="ko-KR" sz="1000" u="sng" dirty="0">
                <a:solidFill>
                  <a:srgbClr val="C00000"/>
                </a:solidFill>
              </a:rPr>
              <a:t> </a:t>
            </a:r>
            <a:r>
              <a:rPr lang="en-US" altLang="ko-KR" sz="1000" u="sng" dirty="0"/>
              <a:t>ID GRADE</a:t>
            </a:r>
            <a:r>
              <a:rPr lang="ko-KR" altLang="en-US" sz="1000" u="sng" dirty="0"/>
              <a:t> </a:t>
            </a:r>
            <a:r>
              <a:rPr lang="ko-KR" altLang="en-US" sz="1000" u="sng" dirty="0">
                <a:solidFill>
                  <a:srgbClr val="C00000"/>
                </a:solidFill>
              </a:rPr>
              <a:t>수정</a:t>
            </a:r>
            <a:r>
              <a:rPr lang="en-US" altLang="ko-KR" sz="1000" u="sng" dirty="0">
                <a:solidFill>
                  <a:srgbClr val="C00000"/>
                </a:solidFill>
              </a:rPr>
              <a:t> </a:t>
            </a:r>
            <a:r>
              <a:rPr lang="en-US" altLang="ko-KR" sz="1000" u="sng" dirty="0"/>
              <a:t>ID GRADE</a:t>
            </a:r>
            <a:r>
              <a:rPr lang="ko-KR" altLang="en-US" sz="1000" u="sng" dirty="0"/>
              <a:t> </a:t>
            </a:r>
            <a:r>
              <a:rPr lang="ko-KR" altLang="en-US" sz="1000" u="sng" dirty="0">
                <a:solidFill>
                  <a:srgbClr val="C00000"/>
                </a:solidFill>
              </a:rPr>
              <a:t>수정</a:t>
            </a:r>
            <a:r>
              <a:rPr lang="en-US" altLang="ko-KR" sz="1000" u="sng" dirty="0">
                <a:solidFill>
                  <a:srgbClr val="C00000"/>
                </a:solidFill>
              </a:rPr>
              <a:t> </a:t>
            </a:r>
            <a:r>
              <a:rPr lang="en-US" altLang="ko-KR" sz="1000" u="sng" dirty="0"/>
              <a:t>ID GRADE</a:t>
            </a:r>
            <a:r>
              <a:rPr lang="ko-KR" altLang="en-US" sz="1000" u="sng" dirty="0"/>
              <a:t> </a:t>
            </a:r>
            <a:r>
              <a:rPr lang="ko-KR" altLang="en-US" sz="1000" u="sng" dirty="0">
                <a:solidFill>
                  <a:srgbClr val="C00000"/>
                </a:solidFill>
              </a:rPr>
              <a:t>수정</a:t>
            </a:r>
            <a:endParaRPr lang="en-US" altLang="ko-KR" sz="1000" u="sng" dirty="0">
              <a:solidFill>
                <a:srgbClr val="C00000"/>
              </a:solidFill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733B38E4-71C3-42AB-9606-E4D05B89B837}"/>
              </a:ext>
            </a:extLst>
          </p:cNvPr>
          <p:cNvCxnSpPr>
            <a:cxnSpLocks/>
          </p:cNvCxnSpPr>
          <p:nvPr/>
        </p:nvCxnSpPr>
        <p:spPr>
          <a:xfrm>
            <a:off x="6407768" y="1328624"/>
            <a:ext cx="737714" cy="5330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F68FCD26-FD6F-4F11-B928-7392B7A29D7B}"/>
              </a:ext>
            </a:extLst>
          </p:cNvPr>
          <p:cNvGrpSpPr/>
          <p:nvPr/>
        </p:nvGrpSpPr>
        <p:grpSpPr>
          <a:xfrm>
            <a:off x="4827961" y="2704413"/>
            <a:ext cx="2058887" cy="1728192"/>
            <a:chOff x="2411760" y="2708920"/>
            <a:chExt cx="2058887" cy="1728192"/>
          </a:xfrm>
        </p:grpSpPr>
        <p:grpSp>
          <p:nvGrpSpPr>
            <p:cNvPr id="114" name="그룹 60">
              <a:extLst>
                <a:ext uri="{FF2B5EF4-FFF2-40B4-BE49-F238E27FC236}">
                  <a16:creationId xmlns:a16="http://schemas.microsoft.com/office/drawing/2014/main" xmlns="" id="{0BA34F94-BBF5-469E-B1ED-7888313600D1}"/>
                </a:ext>
              </a:extLst>
            </p:cNvPr>
            <p:cNvGrpSpPr/>
            <p:nvPr/>
          </p:nvGrpSpPr>
          <p:grpSpPr>
            <a:xfrm>
              <a:off x="2411760" y="2708920"/>
              <a:ext cx="2058887" cy="1728192"/>
              <a:chOff x="4644008" y="4149080"/>
              <a:chExt cx="2664296" cy="2232248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xmlns="" id="{ECDDF6D1-3956-4A2D-B0CB-C9C70D296EEF}"/>
                  </a:ext>
                </a:extLst>
              </p:cNvPr>
              <p:cNvSpPr/>
              <p:nvPr/>
            </p:nvSpPr>
            <p:spPr>
              <a:xfrm>
                <a:off x="4644008" y="4509120"/>
                <a:ext cx="266429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BC3F93DD-0CA7-484E-957E-E8ECCF0E03C4}"/>
                  </a:ext>
                </a:extLst>
              </p:cNvPr>
              <p:cNvSpPr txBox="1"/>
              <p:nvPr/>
            </p:nvSpPr>
            <p:spPr>
              <a:xfrm>
                <a:off x="4866033" y="4740267"/>
                <a:ext cx="2232247" cy="111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>
                    <a:solidFill>
                      <a:srgbClr val="C00000"/>
                    </a:solidFill>
                  </a:rPr>
                  <a:t>글내용</a:t>
                </a:r>
                <a:r>
                  <a:rPr lang="ko-KR" altLang="en-US" sz="1000" u="sng" dirty="0"/>
                  <a:t> </a:t>
                </a:r>
                <a:r>
                  <a:rPr lang="ko-KR" altLang="en-US" sz="1000" u="sng" dirty="0">
                    <a:solidFill>
                      <a:srgbClr val="C00000"/>
                    </a:solidFill>
                  </a:rPr>
                  <a:t>삭제</a:t>
                </a:r>
                <a:endParaRPr lang="en-US" altLang="ko-KR" sz="1000" u="sng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>
                    <a:solidFill>
                      <a:srgbClr val="C00000"/>
                    </a:solidFill>
                  </a:rPr>
                  <a:t>글내용</a:t>
                </a:r>
                <a:r>
                  <a:rPr lang="ko-KR" altLang="en-US" sz="1000" u="sng" dirty="0"/>
                  <a:t> </a:t>
                </a:r>
                <a:r>
                  <a:rPr lang="ko-KR" altLang="en-US" sz="1000" u="sng" dirty="0">
                    <a:solidFill>
                      <a:srgbClr val="C00000"/>
                    </a:solidFill>
                  </a:rPr>
                  <a:t>삭제</a:t>
                </a:r>
                <a:endParaRPr lang="en-US" altLang="ko-KR" sz="1000" u="sng" dirty="0"/>
              </a:p>
              <a:p>
                <a:pPr algn="ctr"/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>
                    <a:solidFill>
                      <a:srgbClr val="C00000"/>
                    </a:solidFill>
                  </a:rPr>
                  <a:t>글내용</a:t>
                </a:r>
                <a:r>
                  <a:rPr lang="ko-KR" altLang="en-US" sz="1000" u="sng" dirty="0"/>
                  <a:t> </a:t>
                </a:r>
                <a:r>
                  <a:rPr lang="ko-KR" altLang="en-US" sz="1000" u="sng" dirty="0">
                    <a:solidFill>
                      <a:srgbClr val="C00000"/>
                    </a:solidFill>
                  </a:rPr>
                  <a:t>삭제</a:t>
                </a:r>
                <a:endParaRPr lang="en-US" altLang="ko-KR" sz="1000" u="sng" dirty="0"/>
              </a:p>
              <a:p>
                <a:pPr algn="ctr"/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>
                    <a:solidFill>
                      <a:srgbClr val="C00000"/>
                    </a:solidFill>
                  </a:rPr>
                  <a:t>글내용</a:t>
                </a:r>
                <a:r>
                  <a:rPr lang="ko-KR" altLang="en-US" sz="1000" u="sng" dirty="0"/>
                  <a:t> </a:t>
                </a:r>
                <a:r>
                  <a:rPr lang="ko-KR" altLang="en-US" sz="1000" u="sng" dirty="0">
                    <a:solidFill>
                      <a:srgbClr val="C00000"/>
                    </a:solidFill>
                  </a:rPr>
                  <a:t>삭제 </a:t>
                </a:r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>
                    <a:solidFill>
                      <a:srgbClr val="C00000"/>
                    </a:solidFill>
                  </a:rPr>
                  <a:t>글내용</a:t>
                </a:r>
                <a:r>
                  <a:rPr lang="ko-KR" altLang="en-US" sz="1000" u="sng" dirty="0"/>
                  <a:t> </a:t>
                </a:r>
                <a:r>
                  <a:rPr lang="ko-KR" altLang="en-US" sz="1000" u="sng" dirty="0">
                    <a:solidFill>
                      <a:srgbClr val="C00000"/>
                    </a:solidFill>
                  </a:rPr>
                  <a:t>삭제</a:t>
                </a:r>
                <a:endParaRPr lang="en-US" altLang="ko-KR" sz="1000" u="sng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161782FD-541F-408C-BC7B-5B8B8C148548}"/>
                  </a:ext>
                </a:extLst>
              </p:cNvPr>
              <p:cNvSpPr txBox="1"/>
              <p:nvPr/>
            </p:nvSpPr>
            <p:spPr>
              <a:xfrm>
                <a:off x="5367015" y="4149080"/>
                <a:ext cx="122428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/>
                  <a:t>BoardList.jsp</a:t>
                </a:r>
                <a:endParaRPr lang="ko-KR" altLang="en-US" sz="1050" dirty="0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CBC023FB-A6FF-4197-A0D0-3E28CF8843CB}"/>
                </a:ext>
              </a:extLst>
            </p:cNvPr>
            <p:cNvSpPr txBox="1"/>
            <p:nvPr/>
          </p:nvSpPr>
          <p:spPr>
            <a:xfrm>
              <a:off x="2581299" y="4077072"/>
              <a:ext cx="62420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HOME</a:t>
              </a:r>
              <a:endParaRPr lang="ko-KR" altLang="en-US" sz="1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2CC7C261-C4CE-416A-A24D-089958DC4943}"/>
                </a:ext>
              </a:extLst>
            </p:cNvPr>
            <p:cNvSpPr txBox="1"/>
            <p:nvPr/>
          </p:nvSpPr>
          <p:spPr>
            <a:xfrm>
              <a:off x="3565545" y="4077072"/>
              <a:ext cx="73747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/>
                <a:t>로그아웃</a:t>
              </a:r>
              <a:endParaRPr lang="ko-KR" altLang="en-US" sz="1000" dirty="0"/>
            </a:p>
          </p:txBody>
        </p:sp>
      </p:grpSp>
      <p:cxnSp>
        <p:nvCxnSpPr>
          <p:cNvPr id="120" name="직선 화살표 연결선 121">
            <a:extLst>
              <a:ext uri="{FF2B5EF4-FFF2-40B4-BE49-F238E27FC236}">
                <a16:creationId xmlns:a16="http://schemas.microsoft.com/office/drawing/2014/main" xmlns="" id="{7D62B312-E3CE-4C48-A1FB-C896825889C8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 flipH="1">
            <a:off x="4997499" y="2313852"/>
            <a:ext cx="313567" cy="1881824"/>
          </a:xfrm>
          <a:prstGeom prst="bentConnector4">
            <a:avLst>
              <a:gd name="adj1" fmla="val -151540"/>
              <a:gd name="adj2" fmla="val 75185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1">
            <a:extLst>
              <a:ext uri="{FF2B5EF4-FFF2-40B4-BE49-F238E27FC236}">
                <a16:creationId xmlns:a16="http://schemas.microsoft.com/office/drawing/2014/main" xmlns="" id="{E26708BB-4D1D-4851-A771-D3047A02168F}"/>
              </a:ext>
            </a:extLst>
          </p:cNvPr>
          <p:cNvCxnSpPr>
            <a:cxnSpLocks/>
            <a:endCxn id="103" idx="3"/>
          </p:cNvCxnSpPr>
          <p:nvPr/>
        </p:nvCxnSpPr>
        <p:spPr>
          <a:xfrm rot="16200000" flipV="1">
            <a:off x="5890404" y="2124185"/>
            <a:ext cx="1347484" cy="320804"/>
          </a:xfrm>
          <a:prstGeom prst="bentConnector2">
            <a:avLst/>
          </a:prstGeom>
          <a:ln w="254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1DD278F9-0B58-4342-8082-1832264F4539}"/>
              </a:ext>
            </a:extLst>
          </p:cNvPr>
          <p:cNvCxnSpPr>
            <a:cxnSpLocks/>
            <a:stCxn id="116" idx="2"/>
            <a:endCxn id="93" idx="2"/>
          </p:cNvCxnSpPr>
          <p:nvPr/>
        </p:nvCxnSpPr>
        <p:spPr>
          <a:xfrm rot="5400000" flipH="1">
            <a:off x="4129369" y="2097672"/>
            <a:ext cx="2004934" cy="2437294"/>
          </a:xfrm>
          <a:prstGeom prst="bentConnector3">
            <a:avLst>
              <a:gd name="adj1" fmla="val -20114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A9EFD5F0-4862-4B63-93F8-C0DB24974F29}"/>
              </a:ext>
            </a:extLst>
          </p:cNvPr>
          <p:cNvGrpSpPr/>
          <p:nvPr/>
        </p:nvGrpSpPr>
        <p:grpSpPr>
          <a:xfrm>
            <a:off x="8100934" y="2332880"/>
            <a:ext cx="2058887" cy="1986384"/>
            <a:chOff x="5868144" y="2348880"/>
            <a:chExt cx="2058887" cy="1986384"/>
          </a:xfrm>
        </p:grpSpPr>
        <p:grpSp>
          <p:nvGrpSpPr>
            <p:cNvPr id="124" name="그룹 156">
              <a:extLst>
                <a:ext uri="{FF2B5EF4-FFF2-40B4-BE49-F238E27FC236}">
                  <a16:creationId xmlns:a16="http://schemas.microsoft.com/office/drawing/2014/main" xmlns="" id="{4C406C61-C3FF-4178-8145-90EC939CDF5F}"/>
                </a:ext>
              </a:extLst>
            </p:cNvPr>
            <p:cNvGrpSpPr/>
            <p:nvPr/>
          </p:nvGrpSpPr>
          <p:grpSpPr>
            <a:xfrm>
              <a:off x="5868144" y="2348880"/>
              <a:ext cx="2058887" cy="1986384"/>
              <a:chOff x="6508756" y="2378720"/>
              <a:chExt cx="2058887" cy="1986384"/>
            </a:xfrm>
          </p:grpSpPr>
          <p:grpSp>
            <p:nvGrpSpPr>
              <p:cNvPr id="126" name="그룹 204">
                <a:extLst>
                  <a:ext uri="{FF2B5EF4-FFF2-40B4-BE49-F238E27FC236}">
                    <a16:creationId xmlns:a16="http://schemas.microsoft.com/office/drawing/2014/main" xmlns="" id="{5ACFDB10-B37E-4505-8479-1F6765FB2A0A}"/>
                  </a:ext>
                </a:extLst>
              </p:cNvPr>
              <p:cNvGrpSpPr/>
              <p:nvPr/>
            </p:nvGrpSpPr>
            <p:grpSpPr>
              <a:xfrm>
                <a:off x="6508756" y="2378720"/>
                <a:ext cx="2058887" cy="1986384"/>
                <a:chOff x="4644008" y="4120561"/>
                <a:chExt cx="2664296" cy="2179760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xmlns="" id="{BAA74BD1-64C2-4124-9041-61D1AB106AD0}"/>
                    </a:ext>
                  </a:extLst>
                </p:cNvPr>
                <p:cNvSpPr/>
                <p:nvPr/>
              </p:nvSpPr>
              <p:spPr>
                <a:xfrm>
                  <a:off x="4644008" y="4428112"/>
                  <a:ext cx="2664296" cy="187220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xmlns="" id="{38D97914-96D3-4FE7-82A0-50A20262EFD9}"/>
                    </a:ext>
                  </a:extLst>
                </p:cNvPr>
                <p:cNvSpPr txBox="1"/>
                <p:nvPr/>
              </p:nvSpPr>
              <p:spPr>
                <a:xfrm>
                  <a:off x="4879675" y="4621019"/>
                  <a:ext cx="2232247" cy="12834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u="sng" dirty="0">
                      <a:solidFill>
                        <a:srgbClr val="C00000"/>
                      </a:solidFill>
                    </a:rPr>
                    <a:t>5</a:t>
                  </a:r>
                  <a:r>
                    <a:rPr lang="ko-KR" altLang="en-US" sz="1000" u="sng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ko-KR" altLang="en-US" sz="1000" u="sng" dirty="0"/>
                    <a:t>홍길동</a:t>
                  </a:r>
                  <a:r>
                    <a:rPr lang="en-US" altLang="ko-KR" sz="1000" u="sng" dirty="0"/>
                    <a:t> </a:t>
                  </a:r>
                </a:p>
                <a:p>
                  <a:pPr algn="ctr"/>
                  <a:r>
                    <a:rPr lang="ko-KR" altLang="en-US" sz="1000" u="sng" dirty="0" err="1"/>
                    <a:t>운동하기싫어요</a:t>
                  </a:r>
                  <a:endParaRPr lang="en-US" altLang="ko-KR" sz="1000" u="sng" dirty="0"/>
                </a:p>
                <a:p>
                  <a:r>
                    <a:rPr lang="ko-KR" altLang="en-US" sz="1000" u="sng" dirty="0"/>
                    <a:t>관리자</a:t>
                  </a:r>
                  <a:endParaRPr lang="en-US" altLang="ko-KR" sz="1000" u="sng" dirty="0"/>
                </a:p>
                <a:p>
                  <a:endParaRPr lang="en-US" altLang="ko-KR" sz="1000" u="sng" dirty="0"/>
                </a:p>
                <a:p>
                  <a:endParaRPr lang="en-US" altLang="ko-KR" sz="1000" u="sng" dirty="0"/>
                </a:p>
                <a:p>
                  <a:endParaRPr lang="en-US" altLang="ko-KR" sz="1000" u="sng" dirty="0"/>
                </a:p>
                <a:p>
                  <a:endParaRPr lang="en-US" altLang="ko-KR" sz="1000" u="sng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xmlns="" id="{37F993E0-9E7E-482D-AC69-2FD736BE67CE}"/>
                    </a:ext>
                  </a:extLst>
                </p:cNvPr>
                <p:cNvSpPr txBox="1"/>
                <p:nvPr/>
              </p:nvSpPr>
              <p:spPr>
                <a:xfrm>
                  <a:off x="5203098" y="4120561"/>
                  <a:ext cx="1539591" cy="398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dirty="0"/>
                    <a:t>UpdateBoard.jsp</a:t>
                  </a:r>
                  <a:endParaRPr lang="ko-KR" altLang="en-US" sz="1050" dirty="0"/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084C47A7-AF1E-4AA7-87AE-F5369456A23B}"/>
                  </a:ext>
                </a:extLst>
              </p:cNvPr>
              <p:cNvSpPr txBox="1"/>
              <p:nvPr/>
            </p:nvSpPr>
            <p:spPr>
              <a:xfrm>
                <a:off x="6804248" y="3645024"/>
                <a:ext cx="432048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등록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E4287255-CDAF-4A22-A288-0786AEC6E645}"/>
                  </a:ext>
                </a:extLst>
              </p:cNvPr>
              <p:cNvSpPr txBox="1"/>
              <p:nvPr/>
            </p:nvSpPr>
            <p:spPr>
              <a:xfrm>
                <a:off x="7308304" y="3645024"/>
                <a:ext cx="648072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/>
                  <a:t>다시작성</a:t>
                </a:r>
                <a:endParaRPr lang="ko-KR" altLang="en-US" sz="8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ED2F81A8-7786-4BAC-9538-856230A32B84}"/>
                  </a:ext>
                </a:extLst>
              </p:cNvPr>
              <p:cNvSpPr txBox="1"/>
              <p:nvPr/>
            </p:nvSpPr>
            <p:spPr>
              <a:xfrm>
                <a:off x="6689208" y="4034040"/>
                <a:ext cx="648072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/>
                  <a:t>글목록</a:t>
                </a:r>
                <a:endParaRPr lang="en-US" altLang="ko-KR" sz="800" dirty="0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E6F12A67-969E-4D51-8E6C-D5833248F507}"/>
                </a:ext>
              </a:extLst>
            </p:cNvPr>
            <p:cNvSpPr txBox="1"/>
            <p:nvPr/>
          </p:nvSpPr>
          <p:spPr>
            <a:xfrm>
              <a:off x="6156176" y="3356992"/>
              <a:ext cx="144016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900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C511D2DC-75A2-41EB-BB4C-F6CD96F65AB6}"/>
              </a:ext>
            </a:extLst>
          </p:cNvPr>
          <p:cNvGrpSpPr/>
          <p:nvPr/>
        </p:nvGrpSpPr>
        <p:grpSpPr>
          <a:xfrm>
            <a:off x="6872656" y="4637136"/>
            <a:ext cx="2058887" cy="1986384"/>
            <a:chOff x="6508756" y="2378720"/>
            <a:chExt cx="2058887" cy="1986384"/>
          </a:xfrm>
        </p:grpSpPr>
        <p:grpSp>
          <p:nvGrpSpPr>
            <p:cNvPr id="134" name="그룹 204">
              <a:extLst>
                <a:ext uri="{FF2B5EF4-FFF2-40B4-BE49-F238E27FC236}">
                  <a16:creationId xmlns:a16="http://schemas.microsoft.com/office/drawing/2014/main" xmlns="" id="{8DEACE3F-079E-421E-AA1E-4A960AC6A569}"/>
                </a:ext>
              </a:extLst>
            </p:cNvPr>
            <p:cNvGrpSpPr/>
            <p:nvPr/>
          </p:nvGrpSpPr>
          <p:grpSpPr>
            <a:xfrm>
              <a:off x="6508756" y="2378720"/>
              <a:ext cx="2058887" cy="1986384"/>
              <a:chOff x="4644008" y="4120561"/>
              <a:chExt cx="2664296" cy="2179760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09620D54-4F47-4B9A-8342-71D9BCF68B7C}"/>
                  </a:ext>
                </a:extLst>
              </p:cNvPr>
              <p:cNvSpPr/>
              <p:nvPr/>
            </p:nvSpPr>
            <p:spPr>
              <a:xfrm>
                <a:off x="4644008" y="4428112"/>
                <a:ext cx="2664296" cy="18722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512E5DBE-6231-4DF4-99E1-10B3ACB2AD80}"/>
                  </a:ext>
                </a:extLst>
              </p:cNvPr>
              <p:cNvSpPr txBox="1"/>
              <p:nvPr/>
            </p:nvSpPr>
            <p:spPr>
              <a:xfrm>
                <a:off x="4879675" y="4621019"/>
                <a:ext cx="2232247" cy="12834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u="sng" dirty="0">
                    <a:solidFill>
                      <a:srgbClr val="C00000"/>
                    </a:solidFill>
                  </a:rPr>
                  <a:t>10 </a:t>
                </a:r>
                <a:r>
                  <a:rPr lang="ko-KR" altLang="en-US" sz="1000" u="sng" dirty="0" err="1"/>
                  <a:t>길김동</a:t>
                </a:r>
                <a:r>
                  <a:rPr lang="en-US" altLang="ko-KR" sz="1000" u="sng" dirty="0"/>
                  <a:t> </a:t>
                </a:r>
              </a:p>
              <a:p>
                <a:pPr algn="ctr"/>
                <a:r>
                  <a:rPr lang="ko-KR" altLang="en-US" sz="1000" u="sng" dirty="0"/>
                  <a:t>운동이 좋아요</a:t>
                </a:r>
                <a:endParaRPr lang="en-US" altLang="ko-KR" sz="1000" u="sng" dirty="0"/>
              </a:p>
              <a:p>
                <a:r>
                  <a:rPr lang="ko-KR" altLang="en-US" sz="1000" u="sng" dirty="0"/>
                  <a:t>관리자</a:t>
                </a:r>
                <a:endParaRPr lang="en-US" altLang="ko-KR" sz="1000" u="sng" dirty="0"/>
              </a:p>
              <a:p>
                <a:endParaRPr lang="en-US" altLang="ko-KR" sz="1000" u="sng" dirty="0"/>
              </a:p>
              <a:p>
                <a:endParaRPr lang="en-US" altLang="ko-KR" sz="1000" u="sng" dirty="0"/>
              </a:p>
              <a:p>
                <a:endParaRPr lang="en-US" altLang="ko-KR" sz="1000" u="sng" dirty="0"/>
              </a:p>
              <a:p>
                <a:endParaRPr lang="en-US" altLang="ko-KR" sz="1000" u="sng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xmlns="" id="{9EFDE9B7-D0B0-4B3E-90FE-F8BEB1270B77}"/>
                  </a:ext>
                </a:extLst>
              </p:cNvPr>
              <p:cNvSpPr txBox="1"/>
              <p:nvPr/>
            </p:nvSpPr>
            <p:spPr>
              <a:xfrm>
                <a:off x="5176132" y="4120561"/>
                <a:ext cx="1593524" cy="278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/>
                  <a:t>BoardContent.jsp</a:t>
                </a:r>
                <a:endParaRPr lang="ko-KR" altLang="en-US" sz="1050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807AF42C-D41E-4BBB-BB84-AD47969BB17F}"/>
                </a:ext>
              </a:extLst>
            </p:cNvPr>
            <p:cNvSpPr txBox="1"/>
            <p:nvPr/>
          </p:nvSpPr>
          <p:spPr>
            <a:xfrm>
              <a:off x="6804248" y="3356992"/>
              <a:ext cx="144016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파이팅</a:t>
              </a:r>
              <a:r>
                <a:rPr lang="en-US" altLang="ko-KR" sz="900" dirty="0"/>
                <a:t>!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8C3C77DA-7B85-44ED-88EF-1100A9B5FC8F}"/>
                </a:ext>
              </a:extLst>
            </p:cNvPr>
            <p:cNvSpPr txBox="1"/>
            <p:nvPr/>
          </p:nvSpPr>
          <p:spPr>
            <a:xfrm>
              <a:off x="6804248" y="3645024"/>
              <a:ext cx="432048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등록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5B716BAD-9608-44CB-8433-BED717C45C37}"/>
                </a:ext>
              </a:extLst>
            </p:cNvPr>
            <p:cNvSpPr txBox="1"/>
            <p:nvPr/>
          </p:nvSpPr>
          <p:spPr>
            <a:xfrm>
              <a:off x="7308304" y="3645024"/>
              <a:ext cx="64807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/>
                <a:t>다시작성</a:t>
              </a:r>
              <a:endParaRPr lang="ko-KR" altLang="en-US" sz="8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C95AFEDC-2E32-4D67-8C70-69239792FC66}"/>
                </a:ext>
              </a:extLst>
            </p:cNvPr>
            <p:cNvSpPr txBox="1"/>
            <p:nvPr/>
          </p:nvSpPr>
          <p:spPr>
            <a:xfrm>
              <a:off x="6689208" y="4034040"/>
              <a:ext cx="64807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/>
                <a:t>글목록</a:t>
              </a:r>
              <a:endParaRPr lang="en-US" altLang="ko-KR" sz="800" dirty="0"/>
            </a:p>
          </p:txBody>
        </p:sp>
      </p:grp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53EACC21-618A-4DF0-A042-1792C9B64AD5}"/>
              </a:ext>
            </a:extLst>
          </p:cNvPr>
          <p:cNvCxnSpPr>
            <a:cxnSpLocks/>
          </p:cNvCxnSpPr>
          <p:nvPr/>
        </p:nvCxnSpPr>
        <p:spPr>
          <a:xfrm flipV="1">
            <a:off x="6732782" y="2948510"/>
            <a:ext cx="1398510" cy="24846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xmlns="" id="{7A82D600-55EA-4098-8509-EE7EAFAB52A5}"/>
              </a:ext>
            </a:extLst>
          </p:cNvPr>
          <p:cNvCxnSpPr>
            <a:stCxn id="127" idx="2"/>
            <a:endCxn id="158" idx="0"/>
          </p:cNvCxnSpPr>
          <p:nvPr/>
        </p:nvCxnSpPr>
        <p:spPr>
          <a:xfrm>
            <a:off x="8612450" y="3815208"/>
            <a:ext cx="1595528" cy="82192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235">
            <a:extLst>
              <a:ext uri="{FF2B5EF4-FFF2-40B4-BE49-F238E27FC236}">
                <a16:creationId xmlns:a16="http://schemas.microsoft.com/office/drawing/2014/main" xmlns="" id="{73584262-4152-4FE2-9EAC-FC4408CE0F1A}"/>
              </a:ext>
            </a:extLst>
          </p:cNvPr>
          <p:cNvCxnSpPr/>
          <p:nvPr/>
        </p:nvCxnSpPr>
        <p:spPr>
          <a:xfrm>
            <a:off x="6336053" y="3894366"/>
            <a:ext cx="1242947" cy="720080"/>
          </a:xfrm>
          <a:prstGeom prst="bentConnector2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AC99E8F7-929A-4228-8E5A-DDA667A32A2B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6899672" y="3537988"/>
            <a:ext cx="1381714" cy="557934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B844AFDB-ED24-4482-9545-B5672DB88477}"/>
              </a:ext>
            </a:extLst>
          </p:cNvPr>
          <p:cNvCxnSpPr>
            <a:cxnSpLocks/>
          </p:cNvCxnSpPr>
          <p:nvPr/>
        </p:nvCxnSpPr>
        <p:spPr>
          <a:xfrm flipH="1" flipV="1">
            <a:off x="6514936" y="4457430"/>
            <a:ext cx="529360" cy="194274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0AF0B05A-22D4-41DB-ABC6-5BBA2AC12990}"/>
              </a:ext>
            </a:extLst>
          </p:cNvPr>
          <p:cNvGrpSpPr/>
          <p:nvPr/>
        </p:nvGrpSpPr>
        <p:grpSpPr>
          <a:xfrm>
            <a:off x="9181054" y="4637136"/>
            <a:ext cx="2058887" cy="1986384"/>
            <a:chOff x="6948264" y="4653136"/>
            <a:chExt cx="2058887" cy="1986384"/>
          </a:xfrm>
        </p:grpSpPr>
        <p:grpSp>
          <p:nvGrpSpPr>
            <p:cNvPr id="148" name="그룹 190">
              <a:extLst>
                <a:ext uri="{FF2B5EF4-FFF2-40B4-BE49-F238E27FC236}">
                  <a16:creationId xmlns:a16="http://schemas.microsoft.com/office/drawing/2014/main" xmlns="" id="{B366DC84-B0FE-421B-A7A7-A6A94FE306E3}"/>
                </a:ext>
              </a:extLst>
            </p:cNvPr>
            <p:cNvGrpSpPr/>
            <p:nvPr/>
          </p:nvGrpSpPr>
          <p:grpSpPr>
            <a:xfrm>
              <a:off x="6948264" y="4653136"/>
              <a:ext cx="2058887" cy="1986384"/>
              <a:chOff x="6948264" y="4653136"/>
              <a:chExt cx="2058887" cy="1986384"/>
            </a:xfrm>
          </p:grpSpPr>
          <p:grpSp>
            <p:nvGrpSpPr>
              <p:cNvPr id="150" name="그룹 192">
                <a:extLst>
                  <a:ext uri="{FF2B5EF4-FFF2-40B4-BE49-F238E27FC236}">
                    <a16:creationId xmlns:a16="http://schemas.microsoft.com/office/drawing/2014/main" xmlns="" id="{A23D4A70-4235-4256-A02A-0810070BD467}"/>
                  </a:ext>
                </a:extLst>
              </p:cNvPr>
              <p:cNvGrpSpPr/>
              <p:nvPr/>
            </p:nvGrpSpPr>
            <p:grpSpPr>
              <a:xfrm>
                <a:off x="6948264" y="4653136"/>
                <a:ext cx="2058887" cy="1986384"/>
                <a:chOff x="6508756" y="2378720"/>
                <a:chExt cx="2058887" cy="1986384"/>
              </a:xfrm>
            </p:grpSpPr>
            <p:grpSp>
              <p:nvGrpSpPr>
                <p:cNvPr id="152" name="그룹 204">
                  <a:extLst>
                    <a:ext uri="{FF2B5EF4-FFF2-40B4-BE49-F238E27FC236}">
                      <a16:creationId xmlns:a16="http://schemas.microsoft.com/office/drawing/2014/main" xmlns="" id="{54C587AB-02FF-4768-9C3F-7870811BAB61}"/>
                    </a:ext>
                  </a:extLst>
                </p:cNvPr>
                <p:cNvGrpSpPr/>
                <p:nvPr/>
              </p:nvGrpSpPr>
              <p:grpSpPr>
                <a:xfrm>
                  <a:off x="6508756" y="2378720"/>
                  <a:ext cx="2058887" cy="1986384"/>
                  <a:chOff x="4644008" y="4120561"/>
                  <a:chExt cx="2664296" cy="2179760"/>
                </a:xfrm>
              </p:grpSpPr>
              <p:sp>
                <p:nvSpPr>
                  <p:cNvPr id="156" name="직사각형 155">
                    <a:extLst>
                      <a:ext uri="{FF2B5EF4-FFF2-40B4-BE49-F238E27FC236}">
                        <a16:creationId xmlns:a16="http://schemas.microsoft.com/office/drawing/2014/main" xmlns="" id="{B224959E-A7B0-4085-A109-640AE01F6734}"/>
                      </a:ext>
                    </a:extLst>
                  </p:cNvPr>
                  <p:cNvSpPr/>
                  <p:nvPr/>
                </p:nvSpPr>
                <p:spPr>
                  <a:xfrm>
                    <a:off x="4644008" y="4428112"/>
                    <a:ext cx="2664296" cy="1872209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xmlns="" id="{AAF7986C-60C9-4E8C-A403-D5A5811F8BA5}"/>
                      </a:ext>
                    </a:extLst>
                  </p:cNvPr>
                  <p:cNvSpPr txBox="1"/>
                  <p:nvPr/>
                </p:nvSpPr>
                <p:spPr>
                  <a:xfrm>
                    <a:off x="4879675" y="4621019"/>
                    <a:ext cx="2232247" cy="12834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u="sng" dirty="0">
                        <a:solidFill>
                          <a:srgbClr val="C00000"/>
                        </a:solidFill>
                      </a:rPr>
                      <a:t>5</a:t>
                    </a:r>
                    <a:r>
                      <a:rPr lang="ko-KR" altLang="en-US" sz="1000" u="sng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ko-KR" altLang="en-US" sz="1000" u="sng" dirty="0"/>
                      <a:t>홍길동</a:t>
                    </a:r>
                    <a:r>
                      <a:rPr lang="en-US" altLang="ko-KR" sz="1000" u="sng" dirty="0"/>
                      <a:t> </a:t>
                    </a:r>
                  </a:p>
                  <a:p>
                    <a:pPr algn="ctr"/>
                    <a:r>
                      <a:rPr lang="ko-KR" altLang="en-US" sz="1000" u="sng" dirty="0" err="1"/>
                      <a:t>운동하기싫어요</a:t>
                    </a:r>
                    <a:endParaRPr lang="en-US" altLang="ko-KR" sz="1000" u="sng" dirty="0"/>
                  </a:p>
                  <a:p>
                    <a:r>
                      <a:rPr lang="ko-KR" altLang="en-US" sz="1000" u="sng" dirty="0"/>
                      <a:t>관리자</a:t>
                    </a:r>
                    <a:endParaRPr lang="en-US" altLang="ko-KR" sz="1000" u="sng" dirty="0"/>
                  </a:p>
                  <a:p>
                    <a:endParaRPr lang="en-US" altLang="ko-KR" sz="1000" u="sng" dirty="0"/>
                  </a:p>
                  <a:p>
                    <a:endParaRPr lang="en-US" altLang="ko-KR" sz="1000" u="sng" dirty="0"/>
                  </a:p>
                  <a:p>
                    <a:endParaRPr lang="en-US" altLang="ko-KR" sz="1000" u="sng" dirty="0"/>
                  </a:p>
                  <a:p>
                    <a:endParaRPr lang="en-US" altLang="ko-KR" sz="1000" u="sng" dirty="0"/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xmlns="" id="{7E3B2F92-6519-4122-B706-0D7B1D3A516B}"/>
                      </a:ext>
                    </a:extLst>
                  </p:cNvPr>
                  <p:cNvSpPr txBox="1"/>
                  <p:nvPr/>
                </p:nvSpPr>
                <p:spPr>
                  <a:xfrm>
                    <a:off x="5083823" y="4120561"/>
                    <a:ext cx="1778143" cy="2786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050" dirty="0"/>
                      <a:t>UpdateBoardOK.jsp</a:t>
                    </a:r>
                    <a:endParaRPr lang="ko-KR" altLang="en-US" sz="1050" dirty="0"/>
                  </a:p>
                </p:txBody>
              </p: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xmlns="" id="{B03666A5-C8B0-413E-BB25-B1C4D3FC4CBF}"/>
                    </a:ext>
                  </a:extLst>
                </p:cNvPr>
                <p:cNvSpPr txBox="1"/>
                <p:nvPr/>
              </p:nvSpPr>
              <p:spPr>
                <a:xfrm>
                  <a:off x="6804248" y="3645024"/>
                  <a:ext cx="432048" cy="216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등록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xmlns="" id="{11CC8F9B-A098-4649-B298-71CCD1D62190}"/>
                    </a:ext>
                  </a:extLst>
                </p:cNvPr>
                <p:cNvSpPr txBox="1"/>
                <p:nvPr/>
              </p:nvSpPr>
              <p:spPr>
                <a:xfrm>
                  <a:off x="7308304" y="3645024"/>
                  <a:ext cx="648072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/>
                    <a:t>다시작성</a:t>
                  </a:r>
                  <a:endParaRPr lang="ko-KR" altLang="en-US" sz="800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xmlns="" id="{42A144CB-A168-45B1-9568-3326215098BA}"/>
                    </a:ext>
                  </a:extLst>
                </p:cNvPr>
                <p:cNvSpPr txBox="1"/>
                <p:nvPr/>
              </p:nvSpPr>
              <p:spPr>
                <a:xfrm>
                  <a:off x="6689208" y="4034040"/>
                  <a:ext cx="648072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 err="1"/>
                    <a:t>글목록</a:t>
                  </a:r>
                  <a:endParaRPr lang="en-US" altLang="ko-KR" sz="800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F9EA4391-782F-4FCC-87F0-8FE37E744801}"/>
                  </a:ext>
                </a:extLst>
              </p:cNvPr>
              <p:cNvSpPr txBox="1"/>
              <p:nvPr/>
            </p:nvSpPr>
            <p:spPr>
              <a:xfrm>
                <a:off x="7236296" y="5662119"/>
                <a:ext cx="1440160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" dirty="0"/>
              </a:p>
              <a:p>
                <a:pPr algn="ctr"/>
                <a:endParaRPr lang="en-US" altLang="ko-KR" sz="200" dirty="0"/>
              </a:p>
              <a:p>
                <a:pPr algn="ctr"/>
                <a:endParaRPr lang="en-US" altLang="ko-KR" sz="200" dirty="0"/>
              </a:p>
              <a:p>
                <a:pPr algn="ctr"/>
                <a:endParaRPr lang="en-US" altLang="ko-KR" sz="200" dirty="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5029B3C7-450B-4FBE-8E35-F2EE81F4817A}"/>
                </a:ext>
              </a:extLst>
            </p:cNvPr>
            <p:cNvSpPr txBox="1"/>
            <p:nvPr/>
          </p:nvSpPr>
          <p:spPr>
            <a:xfrm>
              <a:off x="7236296" y="5661248"/>
              <a:ext cx="144016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/>
                <a:t>하기싫으면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하지마세요</a:t>
              </a:r>
              <a:endParaRPr lang="en-US" altLang="ko-KR" sz="900" dirty="0"/>
            </a:p>
          </p:txBody>
        </p:sp>
      </p:grpSp>
      <p:cxnSp>
        <p:nvCxnSpPr>
          <p:cNvPr id="159" name="직선 화살표 연결선 258">
            <a:extLst>
              <a:ext uri="{FF2B5EF4-FFF2-40B4-BE49-F238E27FC236}">
                <a16:creationId xmlns:a16="http://schemas.microsoft.com/office/drawing/2014/main" xmlns="" id="{66FEBC3E-3270-4899-8E3B-DD3F0432FEE4}"/>
              </a:ext>
            </a:extLst>
          </p:cNvPr>
          <p:cNvCxnSpPr>
            <a:cxnSpLocks/>
          </p:cNvCxnSpPr>
          <p:nvPr/>
        </p:nvCxnSpPr>
        <p:spPr>
          <a:xfrm rot="10800000">
            <a:off x="6679884" y="4427566"/>
            <a:ext cx="2717195" cy="1937762"/>
          </a:xfrm>
          <a:prstGeom prst="bentConnector3">
            <a:avLst>
              <a:gd name="adj1" fmla="val 12774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277">
            <a:extLst>
              <a:ext uri="{FF2B5EF4-FFF2-40B4-BE49-F238E27FC236}">
                <a16:creationId xmlns:a16="http://schemas.microsoft.com/office/drawing/2014/main" xmlns="" id="{8E85D905-C007-4D85-80FB-42D95E8F6E5E}"/>
              </a:ext>
            </a:extLst>
          </p:cNvPr>
          <p:cNvCxnSpPr>
            <a:stCxn id="128" idx="3"/>
            <a:endCxn id="125" idx="3"/>
          </p:cNvCxnSpPr>
          <p:nvPr/>
        </p:nvCxnSpPr>
        <p:spPr>
          <a:xfrm flipV="1">
            <a:off x="9548554" y="3456408"/>
            <a:ext cx="280572" cy="250498"/>
          </a:xfrm>
          <a:prstGeom prst="bentConnector3">
            <a:avLst>
              <a:gd name="adj1" fmla="val 181476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xmlns="" id="{BF93F717-247F-4B26-8E24-150D4B2478C8}"/>
              </a:ext>
            </a:extLst>
          </p:cNvPr>
          <p:cNvGrpSpPr/>
          <p:nvPr/>
        </p:nvGrpSpPr>
        <p:grpSpPr>
          <a:xfrm>
            <a:off x="9127856" y="715971"/>
            <a:ext cx="1335494" cy="1296145"/>
            <a:chOff x="6012160" y="3789040"/>
            <a:chExt cx="1335494" cy="129614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10ED04AA-51EF-460C-8FD2-97F36C83FE5B}"/>
                </a:ext>
              </a:extLst>
            </p:cNvPr>
            <p:cNvSpPr txBox="1"/>
            <p:nvPr/>
          </p:nvSpPr>
          <p:spPr>
            <a:xfrm>
              <a:off x="6065781" y="3789040"/>
              <a:ext cx="11977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UpdateGrade.jsp</a:t>
              </a:r>
              <a:endParaRPr lang="ko-KR" altLang="en-US" sz="1050" dirty="0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xmlns="" id="{4F2936A7-01C7-4D44-B47C-F23459B389DB}"/>
                </a:ext>
              </a:extLst>
            </p:cNvPr>
            <p:cNvSpPr/>
            <p:nvPr/>
          </p:nvSpPr>
          <p:spPr>
            <a:xfrm>
              <a:off x="6012160" y="4077073"/>
              <a:ext cx="1335494" cy="100811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74900600-0C99-4C63-992E-CBDD628D6DF3}"/>
                </a:ext>
              </a:extLst>
            </p:cNvPr>
            <p:cNvSpPr txBox="1"/>
            <p:nvPr/>
          </p:nvSpPr>
          <p:spPr>
            <a:xfrm>
              <a:off x="6789390" y="4422254"/>
              <a:ext cx="295432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dirty="0"/>
                <a:t>A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00511A62-A9E0-42C5-ABFC-2BACED89F446}"/>
                </a:ext>
              </a:extLst>
            </p:cNvPr>
            <p:cNvSpPr txBox="1"/>
            <p:nvPr/>
          </p:nvSpPr>
          <p:spPr>
            <a:xfrm>
              <a:off x="6108551" y="4215755"/>
              <a:ext cx="115212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u="sng" dirty="0">
                  <a:solidFill>
                    <a:srgbClr val="C00000"/>
                  </a:solidFill>
                </a:rPr>
                <a:t>ID : LOVE</a:t>
              </a:r>
              <a:endParaRPr lang="en-US" altLang="ko-KR" sz="1000" u="sng" dirty="0"/>
            </a:p>
            <a:p>
              <a:r>
                <a:rPr lang="en-US" altLang="ko-KR" sz="1000" u="sng" dirty="0"/>
                <a:t>GRADE 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DC43EB33-85F8-4837-934D-24BF007797F7}"/>
                </a:ext>
              </a:extLst>
            </p:cNvPr>
            <p:cNvSpPr txBox="1"/>
            <p:nvPr/>
          </p:nvSpPr>
          <p:spPr>
            <a:xfrm>
              <a:off x="6732240" y="4725144"/>
              <a:ext cx="485613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xmlns="" id="{0B84EC0F-41BE-4693-9FAA-02633B88E74D}"/>
              </a:ext>
            </a:extLst>
          </p:cNvPr>
          <p:cNvCxnSpPr>
            <a:cxnSpLocks/>
          </p:cNvCxnSpPr>
          <p:nvPr/>
        </p:nvCxnSpPr>
        <p:spPr>
          <a:xfrm>
            <a:off x="8327821" y="1228910"/>
            <a:ext cx="817735" cy="5330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83C12E01-AB61-4DB8-8CA2-B2D5B9DCF257}"/>
              </a:ext>
            </a:extLst>
          </p:cNvPr>
          <p:cNvCxnSpPr>
            <a:cxnSpLocks/>
          </p:cNvCxnSpPr>
          <p:nvPr/>
        </p:nvCxnSpPr>
        <p:spPr>
          <a:xfrm>
            <a:off x="6525152" y="2109926"/>
            <a:ext cx="737714" cy="5330"/>
          </a:xfrm>
          <a:prstGeom prst="straightConnector1">
            <a:avLst/>
          </a:prstGeom>
          <a:ln w="25400" cmpd="sng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216">
            <a:extLst>
              <a:ext uri="{FF2B5EF4-FFF2-40B4-BE49-F238E27FC236}">
                <a16:creationId xmlns:a16="http://schemas.microsoft.com/office/drawing/2014/main" xmlns="" id="{D368A857-0BDE-406E-98C2-110E0B05DFA7}"/>
              </a:ext>
            </a:extLst>
          </p:cNvPr>
          <p:cNvCxnSpPr>
            <a:cxnSpLocks/>
            <a:stCxn id="98" idx="0"/>
            <a:endCxn id="166" idx="3"/>
          </p:cNvCxnSpPr>
          <p:nvPr/>
        </p:nvCxnSpPr>
        <p:spPr>
          <a:xfrm rot="16200000" flipH="1">
            <a:off x="7516332" y="-1065113"/>
            <a:ext cx="1166443" cy="4467989"/>
          </a:xfrm>
          <a:prstGeom prst="bentConnector4">
            <a:avLst>
              <a:gd name="adj1" fmla="val -19598"/>
              <a:gd name="adj2" fmla="val 109776"/>
            </a:avLst>
          </a:prstGeom>
          <a:ln w="25400" cmpd="sng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223">
            <a:extLst>
              <a:ext uri="{FF2B5EF4-FFF2-40B4-BE49-F238E27FC236}">
                <a16:creationId xmlns:a16="http://schemas.microsoft.com/office/drawing/2014/main" xmlns="" id="{8526A75D-B38C-4ECC-ACB7-095D3C708E2F}"/>
              </a:ext>
            </a:extLst>
          </p:cNvPr>
          <p:cNvCxnSpPr>
            <a:cxnSpLocks/>
            <a:stCxn id="93" idx="2"/>
            <a:endCxn id="107" idx="2"/>
          </p:cNvCxnSpPr>
          <p:nvPr/>
        </p:nvCxnSpPr>
        <p:spPr>
          <a:xfrm rot="5400000" flipH="1" flipV="1">
            <a:off x="5967801" y="167835"/>
            <a:ext cx="91404" cy="4200629"/>
          </a:xfrm>
          <a:prstGeom prst="bentConnector3">
            <a:avLst>
              <a:gd name="adj1" fmla="val -220383"/>
            </a:avLst>
          </a:prstGeom>
          <a:ln w="25400" cmpd="sng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586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9E6FD-F53D-433E-9DDB-ADAC001BFA6C}"/>
              </a:ext>
            </a:extLst>
          </p:cNvPr>
          <p:cNvSpPr txBox="1"/>
          <p:nvPr/>
        </p:nvSpPr>
        <p:spPr>
          <a:xfrm>
            <a:off x="256259" y="190895"/>
            <a:ext cx="3353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3. </a:t>
            </a:r>
            <a:r>
              <a:rPr lang="ko-KR" altLang="en-US" sz="2800" dirty="0"/>
              <a:t>신나는 데모 시간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F8478E-45B2-492F-ADAD-B690F6D73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0802" y="1493463"/>
            <a:ext cx="5953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463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B30191-8123-4065-BB9A-8EFB41B103BC}"/>
              </a:ext>
            </a:extLst>
          </p:cNvPr>
          <p:cNvSpPr txBox="1"/>
          <p:nvPr/>
        </p:nvSpPr>
        <p:spPr>
          <a:xfrm>
            <a:off x="5083336" y="3034814"/>
            <a:ext cx="205857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감사합니다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0994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38AED5-1D85-485A-B264-5257EF95033D}"/>
              </a:ext>
            </a:extLst>
          </p:cNvPr>
          <p:cNvSpPr txBox="1"/>
          <p:nvPr/>
        </p:nvSpPr>
        <p:spPr>
          <a:xfrm>
            <a:off x="2277782" y="5573307"/>
            <a:ext cx="830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 </a:t>
            </a:r>
            <a:r>
              <a:rPr lang="ko-KR" altLang="en-US" dirty="0"/>
              <a:t>이러한 흐름에 따라 다이어트 웹 서비스를 구성하고 그 가능성을 짚어본다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A02939-CAC7-49C9-82BC-ABB1600662BE}"/>
              </a:ext>
            </a:extLst>
          </p:cNvPr>
          <p:cNvSpPr txBox="1"/>
          <p:nvPr/>
        </p:nvSpPr>
        <p:spPr>
          <a:xfrm>
            <a:off x="3497707" y="419968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헬스케어 시장의 급부상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1E2837-9C3B-4862-A817-8F76BA4C4064}"/>
              </a:ext>
            </a:extLst>
          </p:cNvPr>
          <p:cNvSpPr txBox="1"/>
          <p:nvPr/>
        </p:nvSpPr>
        <p:spPr>
          <a:xfrm>
            <a:off x="6699024" y="42086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기술 융합 증가</a:t>
            </a:r>
          </a:p>
        </p:txBody>
      </p:sp>
      <p:pic>
        <p:nvPicPr>
          <p:cNvPr id="2051" name="Picture 3" descr="C:\Users\sojeong\Downloads\noun_995827_cc.png"/>
          <p:cNvPicPr>
            <a:picLocks noChangeAspect="1" noChangeArrowheads="1"/>
          </p:cNvPicPr>
          <p:nvPr/>
        </p:nvPicPr>
        <p:blipFill rotWithShape="1">
          <a:blip r:embed="rId2" cstate="print"/>
          <a:srcRect b="13855"/>
          <a:stretch/>
        </p:blipFill>
        <p:spPr bwMode="auto">
          <a:xfrm>
            <a:off x="6984336" y="2346751"/>
            <a:ext cx="1877427" cy="1617314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C1F3788-69D7-4B02-98BE-F51CE1B71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241"/>
          <a:stretch/>
        </p:blipFill>
        <p:spPr>
          <a:xfrm>
            <a:off x="3785890" y="2342112"/>
            <a:ext cx="1796111" cy="1540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88A0B5-84F3-45FD-AE34-8A7A8BC5101D}"/>
              </a:ext>
            </a:extLst>
          </p:cNvPr>
          <p:cNvSpPr txBox="1"/>
          <p:nvPr/>
        </p:nvSpPr>
        <p:spPr>
          <a:xfrm>
            <a:off x="5921247" y="2505524"/>
            <a:ext cx="777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+</a:t>
            </a:r>
            <a:endParaRPr lang="ko-KR" altLang="en-US" sz="6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E375C51-9513-4CFC-B1B3-2101A9916E9A}"/>
              </a:ext>
            </a:extLst>
          </p:cNvPr>
          <p:cNvSpPr txBox="1"/>
          <p:nvPr/>
        </p:nvSpPr>
        <p:spPr>
          <a:xfrm>
            <a:off x="256259" y="190895"/>
            <a:ext cx="286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1. </a:t>
            </a:r>
            <a:r>
              <a:rPr lang="ko-KR" altLang="en-US" sz="2800" dirty="0"/>
              <a:t>프로젝트 소개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1) </a:t>
            </a:r>
            <a:r>
              <a:rPr lang="ko-KR" altLang="en-US" sz="2000" dirty="0"/>
              <a:t>기획 배경 및 목적</a:t>
            </a:r>
          </a:p>
        </p:txBody>
      </p:sp>
    </p:spTree>
    <p:extLst>
      <p:ext uri="{BB962C8B-B14F-4D97-AF65-F5344CB8AC3E}">
        <p14:creationId xmlns:p14="http://schemas.microsoft.com/office/powerpoint/2010/main" xmlns="" val="28283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3EE6D85-3DF0-49BC-BCF1-168F39727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1019591"/>
              </p:ext>
            </p:extLst>
          </p:nvPr>
        </p:nvGraphicFramePr>
        <p:xfrm>
          <a:off x="645459" y="1734305"/>
          <a:ext cx="10986245" cy="2412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7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72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7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972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585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900" b="1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100" b="1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왕소정</a:t>
                      </a:r>
                      <a:endParaRPr lang="ko-KR" altLang="en-US" sz="2100" b="1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2100" b="1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김송현</a:t>
                      </a:r>
                      <a:endParaRPr lang="ko-KR" altLang="en-US" sz="2100" b="1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2100" b="1" kern="1200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정성민</a:t>
                      </a:r>
                      <a:endParaRPr lang="ko-KR" altLang="en-US" sz="2100" b="1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2100" b="1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이진욱</a:t>
                      </a:r>
                    </a:p>
                  </a:txBody>
                  <a:tcPr marL="95550" marR="95550" marT="49793" marB="49793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22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Coding</a:t>
                      </a:r>
                      <a:endParaRPr lang="ko-KR" altLang="en-US" sz="2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Admin Page</a:t>
                      </a:r>
                      <a:endParaRPr lang="ko-KR" altLang="en-US" sz="19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3113" marR="83113" marT="41557" marB="41557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User Page</a:t>
                      </a:r>
                      <a:endParaRPr lang="ko-KR" altLang="en-US" sz="19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83113" marR="83113" marT="41557" marB="41557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322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100" b="1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Document</a:t>
                      </a:r>
                      <a:endParaRPr lang="ko-KR" altLang="en-US" sz="2100" b="1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bg2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Story Board,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프레젠테이션</a:t>
                      </a:r>
                      <a:endParaRPr lang="en-US" altLang="ko-KR" sz="19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Story Board,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Table </a:t>
                      </a:r>
                      <a:r>
                        <a:rPr lang="ko-KR" altLang="en-US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정의서</a:t>
                      </a:r>
                    </a:p>
                  </a:txBody>
                  <a:tcPr marL="95550" marR="95550" marT="49793" marB="497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Class Diagram</a:t>
                      </a:r>
                      <a:endParaRPr lang="ko-KR" altLang="en-US" sz="1900" b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550" marR="95550" marT="49793" marB="4979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900" b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코드 총 정리</a:t>
                      </a:r>
                    </a:p>
                  </a:txBody>
                  <a:tcPr marL="95550" marR="95550" marT="49793" marB="4979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A76530-402A-4784-BDF6-2ED7ABDE1922}"/>
              </a:ext>
            </a:extLst>
          </p:cNvPr>
          <p:cNvSpPr txBox="1"/>
          <p:nvPr/>
        </p:nvSpPr>
        <p:spPr>
          <a:xfrm>
            <a:off x="256259" y="4625503"/>
            <a:ext cx="1609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3) </a:t>
            </a:r>
            <a:r>
              <a:rPr lang="ko-KR" altLang="en-US" sz="2000" dirty="0"/>
              <a:t>개발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4CD48A-4BD6-4226-8EB5-D2C1DED3BF3C}"/>
              </a:ext>
            </a:extLst>
          </p:cNvPr>
          <p:cNvSpPr txBox="1"/>
          <p:nvPr/>
        </p:nvSpPr>
        <p:spPr>
          <a:xfrm>
            <a:off x="645459" y="5375326"/>
            <a:ext cx="4109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 : Eclipse Oxygen (Windows 64bit)</a:t>
            </a:r>
          </a:p>
          <a:p>
            <a:r>
              <a:rPr lang="en-US" altLang="ko-KR" dirty="0"/>
              <a:t>Java : Java SE 8u144</a:t>
            </a:r>
          </a:p>
          <a:p>
            <a:r>
              <a:rPr lang="en-US" altLang="ko-KR" dirty="0"/>
              <a:t>Tomcat : Tomcat 9.0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93CAB8-B5A1-4AA9-89FB-FD8721C9C86D}"/>
              </a:ext>
            </a:extLst>
          </p:cNvPr>
          <p:cNvSpPr txBox="1"/>
          <p:nvPr/>
        </p:nvSpPr>
        <p:spPr>
          <a:xfrm>
            <a:off x="256259" y="190895"/>
            <a:ext cx="3161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1. </a:t>
            </a:r>
            <a:r>
              <a:rPr lang="ko-KR" altLang="en-US" sz="2800" dirty="0"/>
              <a:t>프로젝트 소개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ko-KR" altLang="en-US" sz="2000" dirty="0"/>
              <a:t>조원 소개 및 역할 분담</a:t>
            </a:r>
          </a:p>
        </p:txBody>
      </p:sp>
    </p:spTree>
    <p:extLst>
      <p:ext uri="{BB962C8B-B14F-4D97-AF65-F5344CB8AC3E}">
        <p14:creationId xmlns:p14="http://schemas.microsoft.com/office/powerpoint/2010/main" xmlns="" val="42125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F69046-6D5B-4690-B703-FEB0013DEC71}"/>
              </a:ext>
            </a:extLst>
          </p:cNvPr>
          <p:cNvSpPr txBox="1"/>
          <p:nvPr/>
        </p:nvSpPr>
        <p:spPr>
          <a:xfrm>
            <a:off x="256259" y="19089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설계 및 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1) </a:t>
            </a:r>
            <a:r>
              <a:rPr lang="ko-KR" altLang="en-US" sz="2000" dirty="0"/>
              <a:t>주요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258" y="1869140"/>
            <a:ext cx="9923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가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운동 시간과 거리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몸무게에 따른 운동 </a:t>
            </a:r>
            <a:r>
              <a:rPr lang="en-US" altLang="ko-KR" sz="2400" dirty="0" smtClean="0"/>
              <a:t>kcal </a:t>
            </a:r>
            <a:r>
              <a:rPr lang="ko-KR" altLang="en-US" sz="2400" dirty="0" smtClean="0"/>
              <a:t>계산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나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관리자와 사용자가 소통하는 </a:t>
            </a:r>
            <a:r>
              <a:rPr lang="en-US" altLang="ko-KR" sz="2400" dirty="0" err="1" smtClean="0"/>
              <a:t>QnA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게시판 구현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를 관리하는 </a:t>
            </a:r>
            <a:r>
              <a:rPr lang="en-US" altLang="ko-KR" sz="2400" dirty="0" smtClean="0"/>
              <a:t>admin, </a:t>
            </a:r>
            <a:r>
              <a:rPr lang="ko-KR" altLang="en-US" sz="2400" dirty="0" smtClean="0"/>
              <a:t>게시판만을 운영하는 </a:t>
            </a:r>
            <a:r>
              <a:rPr lang="en-US" altLang="ko-KR" sz="2400" dirty="0" smtClean="0"/>
              <a:t>manager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설정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5564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ojeong\Desktop\KakaoTalk_20170825_1915365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538" y="578224"/>
            <a:ext cx="9196462" cy="603158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FDBF4A-0DAC-4DF3-BC24-C0E4CD7B0C5B}"/>
              </a:ext>
            </a:extLst>
          </p:cNvPr>
          <p:cNvSpPr txBox="1"/>
          <p:nvPr/>
        </p:nvSpPr>
        <p:spPr>
          <a:xfrm>
            <a:off x="256259" y="19089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설계 및 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ko-KR" altLang="en-US" sz="2000" dirty="0"/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xmlns="" val="4221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05D890-0A36-4F38-8097-E3D2BE93CB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527"/>
          <a:stretch/>
        </p:blipFill>
        <p:spPr>
          <a:xfrm>
            <a:off x="3273457" y="632011"/>
            <a:ext cx="8734768" cy="6063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868422-7FA8-44EE-97CE-12444AD8227F}"/>
              </a:ext>
            </a:extLst>
          </p:cNvPr>
          <p:cNvSpPr txBox="1"/>
          <p:nvPr/>
        </p:nvSpPr>
        <p:spPr>
          <a:xfrm>
            <a:off x="256259" y="19089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설계 및 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2) </a:t>
            </a:r>
            <a:r>
              <a:rPr lang="ko-KR" altLang="en-US" sz="2000" dirty="0"/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xmlns="" val="18791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385606-D011-48CF-AF9A-2060768F48F9}"/>
              </a:ext>
            </a:extLst>
          </p:cNvPr>
          <p:cNvSpPr txBox="1"/>
          <p:nvPr/>
        </p:nvSpPr>
        <p:spPr>
          <a:xfrm>
            <a:off x="256259" y="19089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설계 및 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3) </a:t>
            </a:r>
            <a:r>
              <a:rPr lang="ko-KR" altLang="en-US" sz="2000" dirty="0"/>
              <a:t>테이블 정의서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408" y="1448361"/>
            <a:ext cx="5724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9460" y="3461217"/>
            <a:ext cx="57435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250" y="1389530"/>
            <a:ext cx="5753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524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6389A5-ED07-4759-9AA8-5FE5E2882FF5}"/>
              </a:ext>
            </a:extLst>
          </p:cNvPr>
          <p:cNvSpPr txBox="1"/>
          <p:nvPr/>
        </p:nvSpPr>
        <p:spPr>
          <a:xfrm>
            <a:off x="256259" y="19089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설계 및 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4) </a:t>
            </a:r>
            <a:r>
              <a:rPr lang="ko-KR" altLang="en-US" sz="2000" dirty="0"/>
              <a:t>스토리보드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E688F9A4-77CD-4651-8D82-065ADC249D2C}"/>
              </a:ext>
            </a:extLst>
          </p:cNvPr>
          <p:cNvGrpSpPr/>
          <p:nvPr/>
        </p:nvGrpSpPr>
        <p:grpSpPr>
          <a:xfrm>
            <a:off x="3583096" y="282395"/>
            <a:ext cx="1335494" cy="1728192"/>
            <a:chOff x="228497" y="275506"/>
            <a:chExt cx="1335494" cy="1728192"/>
          </a:xfrm>
        </p:grpSpPr>
        <p:grpSp>
          <p:nvGrpSpPr>
            <p:cNvPr id="134" name="그룹 20">
              <a:extLst>
                <a:ext uri="{FF2B5EF4-FFF2-40B4-BE49-F238E27FC236}">
                  <a16:creationId xmlns:a16="http://schemas.microsoft.com/office/drawing/2014/main" xmlns="" id="{4AFBABA6-DACB-4415-B258-2F1330416169}"/>
                </a:ext>
              </a:extLst>
            </p:cNvPr>
            <p:cNvGrpSpPr/>
            <p:nvPr/>
          </p:nvGrpSpPr>
          <p:grpSpPr>
            <a:xfrm>
              <a:off x="228497" y="275506"/>
              <a:ext cx="1335494" cy="1728192"/>
              <a:chOff x="179512" y="1916832"/>
              <a:chExt cx="1584176" cy="2232248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xmlns="" id="{81F96A12-D36A-45B6-91EA-E19352A8CDB0}"/>
                  </a:ext>
                </a:extLst>
              </p:cNvPr>
              <p:cNvSpPr/>
              <p:nvPr/>
            </p:nvSpPr>
            <p:spPr>
              <a:xfrm>
                <a:off x="179512" y="2276872"/>
                <a:ext cx="158417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E2CDACEC-0018-4C18-BC24-6FFCC0A58BFE}"/>
                  </a:ext>
                </a:extLst>
              </p:cNvPr>
              <p:cNvSpPr txBox="1"/>
              <p:nvPr/>
            </p:nvSpPr>
            <p:spPr>
              <a:xfrm>
                <a:off x="377658" y="3426267"/>
                <a:ext cx="1233411" cy="327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관리자 로그인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62306F9E-1AD0-4AB8-9F7A-056AE1B9BF07}"/>
                  </a:ext>
                </a:extLst>
              </p:cNvPr>
              <p:cNvSpPr txBox="1"/>
              <p:nvPr/>
            </p:nvSpPr>
            <p:spPr>
              <a:xfrm>
                <a:off x="539552" y="1916832"/>
                <a:ext cx="894084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/>
                  <a:t>Home.jsp</a:t>
                </a:r>
                <a:endParaRPr lang="ko-KR" altLang="en-US" sz="1050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B44544DD-BD80-4369-BACB-376B45C97831}"/>
                </a:ext>
              </a:extLst>
            </p:cNvPr>
            <p:cNvSpPr txBox="1"/>
            <p:nvPr/>
          </p:nvSpPr>
          <p:spPr>
            <a:xfrm>
              <a:off x="395537" y="865332"/>
              <a:ext cx="103979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사용자 로그인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7B75BA72-B7F2-46A3-983B-AA088CC144D7}"/>
              </a:ext>
            </a:extLst>
          </p:cNvPr>
          <p:cNvGrpSpPr/>
          <p:nvPr/>
        </p:nvGrpSpPr>
        <p:grpSpPr>
          <a:xfrm>
            <a:off x="5351484" y="257378"/>
            <a:ext cx="1656184" cy="1728192"/>
            <a:chOff x="2267744" y="275506"/>
            <a:chExt cx="1656184" cy="1728192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xmlns="" id="{0AC3E1BB-159B-42F7-8184-C795B8177E87}"/>
                </a:ext>
              </a:extLst>
            </p:cNvPr>
            <p:cNvGrpSpPr/>
            <p:nvPr/>
          </p:nvGrpSpPr>
          <p:grpSpPr>
            <a:xfrm>
              <a:off x="2267744" y="275506"/>
              <a:ext cx="1656184" cy="1728192"/>
              <a:chOff x="179512" y="260648"/>
              <a:chExt cx="1584176" cy="2232248"/>
            </a:xfrm>
          </p:grpSpPr>
          <p:grpSp>
            <p:nvGrpSpPr>
              <p:cNvPr id="143" name="그룹 20">
                <a:extLst>
                  <a:ext uri="{FF2B5EF4-FFF2-40B4-BE49-F238E27FC236}">
                    <a16:creationId xmlns:a16="http://schemas.microsoft.com/office/drawing/2014/main" xmlns="" id="{F0A306B2-105D-4982-87DA-55730EEDABA9}"/>
                  </a:ext>
                </a:extLst>
              </p:cNvPr>
              <p:cNvGrpSpPr/>
              <p:nvPr/>
            </p:nvGrpSpPr>
            <p:grpSpPr>
              <a:xfrm>
                <a:off x="179512" y="260648"/>
                <a:ext cx="1584176" cy="2232248"/>
                <a:chOff x="179512" y="1916832"/>
                <a:chExt cx="1584176" cy="2232248"/>
              </a:xfrm>
            </p:grpSpPr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xmlns="" id="{8C4F6D63-0B63-4FC6-992E-0623398EA8FA}"/>
                    </a:ext>
                  </a:extLst>
                </p:cNvPr>
                <p:cNvSpPr/>
                <p:nvPr/>
              </p:nvSpPr>
              <p:spPr>
                <a:xfrm>
                  <a:off x="179512" y="2276872"/>
                  <a:ext cx="158417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xmlns="" id="{8A2CC6A5-ED27-437F-AC97-394828EFC5BF}"/>
                    </a:ext>
                  </a:extLst>
                </p:cNvPr>
                <p:cNvSpPr txBox="1"/>
                <p:nvPr/>
              </p:nvSpPr>
              <p:spPr>
                <a:xfrm>
                  <a:off x="540324" y="3756665"/>
                  <a:ext cx="936104" cy="2782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/>
                    <a:t>Log in</a:t>
                  </a:r>
                  <a:endParaRPr lang="ko-KR" altLang="en-US" sz="800" dirty="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xmlns="" id="{A41CF61D-3996-49FD-9402-6F06F1E34530}"/>
                    </a:ext>
                  </a:extLst>
                </p:cNvPr>
                <p:cNvSpPr txBox="1"/>
                <p:nvPr/>
              </p:nvSpPr>
              <p:spPr>
                <a:xfrm>
                  <a:off x="617643" y="1916832"/>
                  <a:ext cx="857956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/>
                    <a:t>Login.jsp</a:t>
                  </a:r>
                  <a:endParaRPr lang="ko-KR" altLang="en-US" sz="1050" dirty="0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80BC6AFD-116C-4206-9AA8-22882EAA1A67}"/>
                  </a:ext>
                </a:extLst>
              </p:cNvPr>
              <p:cNvSpPr txBox="1"/>
              <p:nvPr/>
            </p:nvSpPr>
            <p:spPr>
              <a:xfrm>
                <a:off x="467544" y="836712"/>
                <a:ext cx="479559" cy="33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 :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="" id="{3784FA3B-74FF-486D-B6F9-0FE6E1BE8119}"/>
                  </a:ext>
                </a:extLst>
              </p:cNvPr>
              <p:cNvSpPr txBox="1"/>
              <p:nvPr/>
            </p:nvSpPr>
            <p:spPr>
              <a:xfrm>
                <a:off x="395536" y="1196752"/>
                <a:ext cx="568928" cy="33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PW :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26376F82-3D61-4633-B99D-FD644BB844E6}"/>
                  </a:ext>
                </a:extLst>
              </p:cNvPr>
              <p:cNvSpPr txBox="1"/>
              <p:nvPr/>
            </p:nvSpPr>
            <p:spPr>
              <a:xfrm>
                <a:off x="1015898" y="1227194"/>
                <a:ext cx="432048" cy="2981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9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969BF3D7-8FCB-423A-A7BD-AC95C300767B}"/>
                  </a:ext>
                </a:extLst>
              </p:cNvPr>
              <p:cNvSpPr txBox="1"/>
              <p:nvPr/>
            </p:nvSpPr>
            <p:spPr>
              <a:xfrm>
                <a:off x="1015898" y="881010"/>
                <a:ext cx="432048" cy="2981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900" dirty="0"/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87599009-B6FB-45EF-938B-E10EFD0FBA84}"/>
                </a:ext>
              </a:extLst>
            </p:cNvPr>
            <p:cNvSpPr txBox="1"/>
            <p:nvPr/>
          </p:nvSpPr>
          <p:spPr>
            <a:xfrm>
              <a:off x="2324892" y="1369540"/>
              <a:ext cx="88074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Join </a:t>
              </a:r>
              <a:r>
                <a:rPr lang="en-US" altLang="ko-KR" sz="800" dirty="0" err="1"/>
                <a:t>memeber</a:t>
              </a:r>
              <a:endParaRPr lang="ko-KR" altLang="en-US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68DF0FED-785F-4CAB-A53D-60886E07E050}"/>
                </a:ext>
              </a:extLst>
            </p:cNvPr>
            <p:cNvSpPr txBox="1"/>
            <p:nvPr/>
          </p:nvSpPr>
          <p:spPr>
            <a:xfrm>
              <a:off x="3335841" y="1369540"/>
              <a:ext cx="504056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Home</a:t>
              </a:r>
              <a:endParaRPr lang="ko-KR" altLang="en-US" sz="800" dirty="0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AE0DBD19-04E5-4938-AFDD-8B5C2F975077}"/>
              </a:ext>
            </a:extLst>
          </p:cNvPr>
          <p:cNvGrpSpPr/>
          <p:nvPr/>
        </p:nvGrpSpPr>
        <p:grpSpPr>
          <a:xfrm>
            <a:off x="7384881" y="257378"/>
            <a:ext cx="1842863" cy="1737517"/>
            <a:chOff x="4030282" y="250489"/>
            <a:chExt cx="1842863" cy="1737517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xmlns="" id="{54D87128-147C-461A-AA04-E89AB33B686B}"/>
                </a:ext>
              </a:extLst>
            </p:cNvPr>
            <p:cNvGrpSpPr/>
            <p:nvPr/>
          </p:nvGrpSpPr>
          <p:grpSpPr>
            <a:xfrm>
              <a:off x="4030282" y="250489"/>
              <a:ext cx="1842863" cy="1737517"/>
              <a:chOff x="7164288" y="764705"/>
              <a:chExt cx="1842863" cy="1737517"/>
            </a:xfrm>
          </p:grpSpPr>
          <p:grpSp>
            <p:nvGrpSpPr>
              <p:cNvPr id="154" name="그룹 191">
                <a:extLst>
                  <a:ext uri="{FF2B5EF4-FFF2-40B4-BE49-F238E27FC236}">
                    <a16:creationId xmlns:a16="http://schemas.microsoft.com/office/drawing/2014/main" xmlns="" id="{3ED9A310-1CD6-4514-80BC-B5867F3AB69A}"/>
                  </a:ext>
                </a:extLst>
              </p:cNvPr>
              <p:cNvGrpSpPr/>
              <p:nvPr/>
            </p:nvGrpSpPr>
            <p:grpSpPr>
              <a:xfrm>
                <a:off x="7164288" y="764705"/>
                <a:ext cx="1842863" cy="1737517"/>
                <a:chOff x="4644008" y="4056036"/>
                <a:chExt cx="2664296" cy="2244283"/>
              </a:xfrm>
            </p:grpSpPr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xmlns="" id="{948C473A-0F92-4CE5-AE07-171A98E67897}"/>
                    </a:ext>
                  </a:extLst>
                </p:cNvPr>
                <p:cNvSpPr/>
                <p:nvPr/>
              </p:nvSpPr>
              <p:spPr>
                <a:xfrm>
                  <a:off x="4644008" y="4428111"/>
                  <a:ext cx="266429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xmlns="" id="{2A64F747-F100-4596-AA67-2F4F6F766C52}"/>
                    </a:ext>
                  </a:extLst>
                </p:cNvPr>
                <p:cNvSpPr txBox="1"/>
                <p:nvPr/>
              </p:nvSpPr>
              <p:spPr>
                <a:xfrm>
                  <a:off x="4879675" y="4645589"/>
                  <a:ext cx="2232247" cy="1311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u="sng" dirty="0"/>
                    <a:t>ID : </a:t>
                  </a:r>
                </a:p>
                <a:p>
                  <a:r>
                    <a:rPr lang="en-US" altLang="ko-KR" sz="1000" u="sng" dirty="0"/>
                    <a:t>PW :</a:t>
                  </a:r>
                </a:p>
                <a:p>
                  <a:r>
                    <a:rPr lang="en-US" altLang="ko-KR" sz="1000" u="sng" dirty="0"/>
                    <a:t>NAME :</a:t>
                  </a:r>
                </a:p>
                <a:p>
                  <a:r>
                    <a:rPr lang="en-US" altLang="ko-KR" sz="1000" u="sng" dirty="0"/>
                    <a:t>AGE :</a:t>
                  </a:r>
                </a:p>
                <a:p>
                  <a:r>
                    <a:rPr lang="en-US" altLang="ko-KR" sz="1000" u="sng" dirty="0"/>
                    <a:t>GENDER :</a:t>
                  </a:r>
                </a:p>
                <a:p>
                  <a:r>
                    <a:rPr lang="en-US" altLang="ko-KR" sz="1000" u="sng" dirty="0"/>
                    <a:t>TEL :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xmlns="" id="{4019E0FA-CCFD-4F00-9479-695EA1A90642}"/>
                    </a:ext>
                  </a:extLst>
                </p:cNvPr>
                <p:cNvSpPr txBox="1"/>
                <p:nvPr/>
              </p:nvSpPr>
              <p:spPr>
                <a:xfrm>
                  <a:off x="5199900" y="4056036"/>
                  <a:ext cx="1791909" cy="327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dirty="0" err="1"/>
                    <a:t>insertMember.jsp</a:t>
                  </a:r>
                  <a:endParaRPr lang="ko-KR" altLang="en-US" sz="1050" dirty="0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xmlns="" id="{7EAA8938-6DDC-4CC6-BFC8-9B9560806A43}"/>
                  </a:ext>
                </a:extLst>
              </p:cNvPr>
              <p:cNvSpPr txBox="1"/>
              <p:nvPr/>
            </p:nvSpPr>
            <p:spPr>
              <a:xfrm>
                <a:off x="8028384" y="14413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AD5A1778-00B2-439D-B31B-7BB418133AA7}"/>
                  </a:ext>
                </a:extLst>
              </p:cNvPr>
              <p:cNvSpPr txBox="1"/>
              <p:nvPr/>
            </p:nvSpPr>
            <p:spPr>
              <a:xfrm>
                <a:off x="8028384" y="15937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F41C889F-0BF5-47A5-B98A-B302219104D6}"/>
                  </a:ext>
                </a:extLst>
              </p:cNvPr>
              <p:cNvSpPr txBox="1"/>
              <p:nvPr/>
            </p:nvSpPr>
            <p:spPr>
              <a:xfrm>
                <a:off x="8028384" y="17461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BBA0EA63-6D63-4C9B-995E-D16647703CD5}"/>
                  </a:ext>
                </a:extLst>
              </p:cNvPr>
              <p:cNvSpPr txBox="1"/>
              <p:nvPr/>
            </p:nvSpPr>
            <p:spPr>
              <a:xfrm>
                <a:off x="8028384" y="18985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xmlns="" id="{88A50165-1F10-48D9-983F-E76F4D126712}"/>
                  </a:ext>
                </a:extLst>
              </p:cNvPr>
              <p:cNvSpPr txBox="1"/>
              <p:nvPr/>
            </p:nvSpPr>
            <p:spPr>
              <a:xfrm>
                <a:off x="8037909" y="20509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xmlns="" id="{6E0F6AC7-C933-4BE3-92D7-8EF8C772AB13}"/>
                  </a:ext>
                </a:extLst>
              </p:cNvPr>
              <p:cNvSpPr txBox="1"/>
              <p:nvPr/>
            </p:nvSpPr>
            <p:spPr>
              <a:xfrm>
                <a:off x="8460432" y="2305447"/>
                <a:ext cx="504056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/>
                  <a:t>OK</a:t>
                </a:r>
                <a:endParaRPr lang="ko-KR" altLang="en-US" sz="600" b="1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D5635EC1-0B98-4ED4-892F-DA66B4B32DE4}"/>
                </a:ext>
              </a:extLst>
            </p:cNvPr>
            <p:cNvSpPr txBox="1"/>
            <p:nvPr/>
          </p:nvSpPr>
          <p:spPr>
            <a:xfrm>
              <a:off x="4893092" y="777457"/>
              <a:ext cx="360040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dirty="0"/>
                <a:t>A</a:t>
              </a:r>
            </a:p>
          </p:txBody>
        </p:sp>
      </p:grp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5A6EF6B9-3878-4D1B-9492-ED0A733B087E}"/>
              </a:ext>
            </a:extLst>
          </p:cNvPr>
          <p:cNvCxnSpPr>
            <a:stCxn id="135" idx="3"/>
            <a:endCxn id="148" idx="1"/>
          </p:cNvCxnSpPr>
          <p:nvPr/>
        </p:nvCxnSpPr>
        <p:spPr>
          <a:xfrm>
            <a:off x="4789928" y="999179"/>
            <a:ext cx="561556" cy="26166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BD2548E4-A2A1-4CA0-A0ED-2537948D823F}"/>
              </a:ext>
            </a:extLst>
          </p:cNvPr>
          <p:cNvCxnSpPr>
            <a:stCxn id="141" idx="0"/>
            <a:endCxn id="161" idx="1"/>
          </p:cNvCxnSpPr>
          <p:nvPr/>
        </p:nvCxnSpPr>
        <p:spPr>
          <a:xfrm flipV="1">
            <a:off x="5849005" y="1270166"/>
            <a:ext cx="1535876" cy="8124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41">
            <a:extLst>
              <a:ext uri="{FF2B5EF4-FFF2-40B4-BE49-F238E27FC236}">
                <a16:creationId xmlns:a16="http://schemas.microsoft.com/office/drawing/2014/main" xmlns="" id="{63FE62D6-328F-45D3-A8CA-B2579D24E6E0}"/>
              </a:ext>
            </a:extLst>
          </p:cNvPr>
          <p:cNvCxnSpPr>
            <a:stCxn id="142" idx="2"/>
            <a:endCxn id="136" idx="3"/>
          </p:cNvCxnSpPr>
          <p:nvPr/>
        </p:nvCxnSpPr>
        <p:spPr>
          <a:xfrm rot="5400000" flipH="1">
            <a:off x="5654603" y="549850"/>
            <a:ext cx="280994" cy="1753019"/>
          </a:xfrm>
          <a:prstGeom prst="bentConnector4">
            <a:avLst>
              <a:gd name="adj1" fmla="val -212103"/>
              <a:gd name="adj2" fmla="val 85132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49">
            <a:extLst>
              <a:ext uri="{FF2B5EF4-FFF2-40B4-BE49-F238E27FC236}">
                <a16:creationId xmlns:a16="http://schemas.microsoft.com/office/drawing/2014/main" xmlns="" id="{1D27CFF2-AC75-4A42-BBBD-AAD9E1BD30C2}"/>
              </a:ext>
            </a:extLst>
          </p:cNvPr>
          <p:cNvCxnSpPr>
            <a:stCxn id="160" idx="2"/>
            <a:endCxn id="136" idx="2"/>
          </p:cNvCxnSpPr>
          <p:nvPr/>
        </p:nvCxnSpPr>
        <p:spPr>
          <a:xfrm rot="5400000">
            <a:off x="6578048" y="-344419"/>
            <a:ext cx="27801" cy="4682210"/>
          </a:xfrm>
          <a:prstGeom prst="bentConnector3">
            <a:avLst>
              <a:gd name="adj1" fmla="val 1157199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xmlns="" id="{97C7549B-A4D4-4F73-9410-B885B6138AFD}"/>
              </a:ext>
            </a:extLst>
          </p:cNvPr>
          <p:cNvGrpSpPr/>
          <p:nvPr/>
        </p:nvGrpSpPr>
        <p:grpSpPr>
          <a:xfrm>
            <a:off x="5296592" y="2540397"/>
            <a:ext cx="2251297" cy="1749767"/>
            <a:chOff x="6205194" y="214890"/>
            <a:chExt cx="2251297" cy="1749767"/>
          </a:xfrm>
        </p:grpSpPr>
        <p:grpSp>
          <p:nvGrpSpPr>
            <p:cNvPr id="169" name="그룹 191">
              <a:extLst>
                <a:ext uri="{FF2B5EF4-FFF2-40B4-BE49-F238E27FC236}">
                  <a16:creationId xmlns:a16="http://schemas.microsoft.com/office/drawing/2014/main" xmlns="" id="{9BFD0244-BBA8-46FA-AF49-E68E0BB15342}"/>
                </a:ext>
              </a:extLst>
            </p:cNvPr>
            <p:cNvGrpSpPr/>
            <p:nvPr/>
          </p:nvGrpSpPr>
          <p:grpSpPr>
            <a:xfrm>
              <a:off x="6205194" y="214890"/>
              <a:ext cx="2251297" cy="1749767"/>
              <a:chOff x="4644008" y="4040212"/>
              <a:chExt cx="3254784" cy="2260105"/>
            </a:xfrm>
          </p:grpSpPr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xmlns="" id="{52474D6E-AB83-46A9-8C85-B8042FEB11E0}"/>
                  </a:ext>
                </a:extLst>
              </p:cNvPr>
              <p:cNvSpPr/>
              <p:nvPr/>
            </p:nvSpPr>
            <p:spPr>
              <a:xfrm>
                <a:off x="4644008" y="4428109"/>
                <a:ext cx="3254784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xmlns="" id="{511E7EEB-FA84-4D4C-BD88-E31252477A8C}"/>
                  </a:ext>
                </a:extLst>
              </p:cNvPr>
              <p:cNvSpPr txBox="1"/>
              <p:nvPr/>
            </p:nvSpPr>
            <p:spPr>
              <a:xfrm>
                <a:off x="5539167" y="4040212"/>
                <a:ext cx="992363" cy="327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err="1"/>
                  <a:t>main.jsp</a:t>
                </a:r>
                <a:endParaRPr lang="ko-KR" altLang="en-US" sz="1050" dirty="0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F4107FDF-6C32-49BF-8074-F030B9BDADEA}"/>
                </a:ext>
              </a:extLst>
            </p:cNvPr>
            <p:cNvSpPr txBox="1"/>
            <p:nvPr/>
          </p:nvSpPr>
          <p:spPr>
            <a:xfrm>
              <a:off x="6757606" y="604715"/>
              <a:ext cx="1184876" cy="646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u="sng" dirty="0"/>
                <a:t>달리기  </a:t>
              </a:r>
              <a:r>
                <a:rPr lang="en-US" altLang="ko-KR" sz="900" u="sng" dirty="0"/>
                <a:t>200kcal</a:t>
              </a:r>
            </a:p>
            <a:p>
              <a:pPr algn="ctr"/>
              <a:r>
                <a:rPr lang="ko-KR" altLang="en-US" sz="900" u="sng" dirty="0"/>
                <a:t>자전거  </a:t>
              </a:r>
              <a:r>
                <a:rPr lang="en-US" altLang="ko-KR" sz="900" u="sng" dirty="0"/>
                <a:t>0kcal</a:t>
              </a:r>
            </a:p>
            <a:p>
              <a:pPr algn="ctr"/>
              <a:r>
                <a:rPr lang="ko-KR" altLang="en-US" sz="900" u="sng" dirty="0"/>
                <a:t>줄넘기  </a:t>
              </a:r>
              <a:r>
                <a:rPr lang="en-US" altLang="ko-KR" sz="900" u="sng" dirty="0"/>
                <a:t>1000kcal</a:t>
              </a:r>
              <a:r>
                <a:rPr lang="ko-KR" altLang="en-US" sz="900" u="sng" dirty="0"/>
                <a:t> </a:t>
              </a:r>
              <a:endParaRPr lang="en-US" altLang="ko-KR" sz="900" u="sng" dirty="0"/>
            </a:p>
            <a:p>
              <a:pPr algn="ctr"/>
              <a:r>
                <a:rPr lang="ko-KR" altLang="en-US" sz="900" u="sng" dirty="0"/>
                <a:t>총 </a:t>
              </a:r>
              <a:r>
                <a:rPr lang="en-US" altLang="ko-KR" sz="900" u="sng" dirty="0"/>
                <a:t>Kcal</a:t>
              </a:r>
              <a:r>
                <a:rPr lang="ko-KR" altLang="en-US" sz="900" u="sng" dirty="0"/>
                <a:t>  </a:t>
              </a:r>
              <a:r>
                <a:rPr lang="en-US" altLang="ko-KR" sz="900" u="sng" dirty="0"/>
                <a:t>1200kcal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C106E698-A7C7-404D-BA9B-E1B4F2075E61}"/>
                </a:ext>
              </a:extLst>
            </p:cNvPr>
            <p:cNvSpPr txBox="1"/>
            <p:nvPr/>
          </p:nvSpPr>
          <p:spPr>
            <a:xfrm>
              <a:off x="7006133" y="1375946"/>
              <a:ext cx="65814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/>
                <a:t>목표수정</a:t>
              </a:r>
              <a:endParaRPr lang="ko-KR" altLang="en-US" sz="900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xmlns="" id="{19FB34D1-B7D2-4B29-9BD2-242348C261AF}"/>
                </a:ext>
              </a:extLst>
            </p:cNvPr>
            <p:cNvSpPr txBox="1"/>
            <p:nvPr/>
          </p:nvSpPr>
          <p:spPr>
            <a:xfrm>
              <a:off x="6287091" y="1379235"/>
              <a:ext cx="65814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/>
                <a:t>기록조회</a:t>
              </a:r>
              <a:endParaRPr lang="ko-KR" altLang="en-US" sz="9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827602EF-69D7-4CBC-A4C5-0F68114428CD}"/>
                </a:ext>
              </a:extLst>
            </p:cNvPr>
            <p:cNvSpPr txBox="1"/>
            <p:nvPr/>
          </p:nvSpPr>
          <p:spPr>
            <a:xfrm>
              <a:off x="6531143" y="1653171"/>
              <a:ext cx="774924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QnA</a:t>
              </a:r>
              <a:r>
                <a:rPr lang="ko-KR" altLang="en-US" sz="900" dirty="0"/>
                <a:t>게시판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5CF72569-79D4-4DC0-9078-5FD5C6BE66B1}"/>
                </a:ext>
              </a:extLst>
            </p:cNvPr>
            <p:cNvSpPr txBox="1"/>
            <p:nvPr/>
          </p:nvSpPr>
          <p:spPr>
            <a:xfrm>
              <a:off x="7715504" y="1368860"/>
              <a:ext cx="658146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정보수정</a:t>
              </a:r>
            </a:p>
          </p:txBody>
        </p:sp>
      </p:grp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E2F906FA-D75D-460C-8118-F79688791037}"/>
              </a:ext>
            </a:extLst>
          </p:cNvPr>
          <p:cNvCxnSpPr>
            <a:stCxn id="149" idx="2"/>
            <a:endCxn id="176" idx="0"/>
          </p:cNvCxnSpPr>
          <p:nvPr/>
        </p:nvCxnSpPr>
        <p:spPr>
          <a:xfrm>
            <a:off x="6218024" y="1897209"/>
            <a:ext cx="40942" cy="643187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xmlns="" id="{B246F93C-4BD1-4F3F-83F0-E1221CFD34B5}"/>
              </a:ext>
            </a:extLst>
          </p:cNvPr>
          <p:cNvCxnSpPr>
            <a:stCxn id="172" idx="0"/>
          </p:cNvCxnSpPr>
          <p:nvPr/>
        </p:nvCxnSpPr>
        <p:spPr>
          <a:xfrm flipH="1" flipV="1">
            <a:off x="4918590" y="3366923"/>
            <a:ext cx="788972" cy="337819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4C435CE1-448A-4439-8F79-E622E9367113}"/>
              </a:ext>
            </a:extLst>
          </p:cNvPr>
          <p:cNvGrpSpPr/>
          <p:nvPr/>
        </p:nvGrpSpPr>
        <p:grpSpPr>
          <a:xfrm>
            <a:off x="3580085" y="2583839"/>
            <a:ext cx="1335494" cy="1728192"/>
            <a:chOff x="4575160" y="2158457"/>
            <a:chExt cx="1335494" cy="1728192"/>
          </a:xfrm>
        </p:grpSpPr>
        <p:grpSp>
          <p:nvGrpSpPr>
            <p:cNvPr id="180" name="그룹 20">
              <a:extLst>
                <a:ext uri="{FF2B5EF4-FFF2-40B4-BE49-F238E27FC236}">
                  <a16:creationId xmlns:a16="http://schemas.microsoft.com/office/drawing/2014/main" xmlns="" id="{C7E7CBE3-F595-41D5-98D7-6688A3466A9D}"/>
                </a:ext>
              </a:extLst>
            </p:cNvPr>
            <p:cNvGrpSpPr/>
            <p:nvPr/>
          </p:nvGrpSpPr>
          <p:grpSpPr>
            <a:xfrm>
              <a:off x="4575160" y="2158457"/>
              <a:ext cx="1335494" cy="1728192"/>
              <a:chOff x="179512" y="1916832"/>
              <a:chExt cx="1584176" cy="2232248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xmlns="" id="{3E123927-F41B-4828-90B2-17CC6473DDBC}"/>
                  </a:ext>
                </a:extLst>
              </p:cNvPr>
              <p:cNvSpPr/>
              <p:nvPr/>
            </p:nvSpPr>
            <p:spPr>
              <a:xfrm>
                <a:off x="179512" y="2276872"/>
                <a:ext cx="158417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xmlns="" id="{C13BC44F-7FD0-46AE-9810-65A70FD5C3CC}"/>
                  </a:ext>
                </a:extLst>
              </p:cNvPr>
              <p:cNvSpPr txBox="1"/>
              <p:nvPr/>
            </p:nvSpPr>
            <p:spPr>
              <a:xfrm>
                <a:off x="387297" y="3567559"/>
                <a:ext cx="1233411" cy="327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메인 화면으로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xmlns="" id="{5F940FAC-6B6F-4435-9CC0-96EF711D848C}"/>
                  </a:ext>
                </a:extLst>
              </p:cNvPr>
              <p:cNvSpPr txBox="1"/>
              <p:nvPr/>
            </p:nvSpPr>
            <p:spPr>
              <a:xfrm>
                <a:off x="539552" y="1916832"/>
                <a:ext cx="1051908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err="1"/>
                  <a:t>selectAll.jsp</a:t>
                </a:r>
                <a:endParaRPr lang="ko-KR" altLang="en-US" sz="1050" dirty="0"/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C3E59B68-AA60-4AB3-8E45-D9BA262F1B78}"/>
                </a:ext>
              </a:extLst>
            </p:cNvPr>
            <p:cNvSpPr txBox="1"/>
            <p:nvPr/>
          </p:nvSpPr>
          <p:spPr>
            <a:xfrm>
              <a:off x="4669659" y="2578759"/>
              <a:ext cx="118487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u="sng" dirty="0"/>
                <a:t>날짜 소모</a:t>
              </a:r>
              <a:r>
                <a:rPr lang="en-US" altLang="ko-KR" sz="900" u="sng" dirty="0"/>
                <a:t>kcal </a:t>
              </a:r>
              <a:r>
                <a:rPr lang="ko-KR" altLang="en-US" sz="900" u="sng" dirty="0">
                  <a:solidFill>
                    <a:srgbClr val="C00000"/>
                  </a:solidFill>
                </a:rPr>
                <a:t>삭제</a:t>
              </a:r>
              <a:endParaRPr lang="en-US" altLang="ko-KR" sz="900" u="sng" dirty="0"/>
            </a:p>
            <a:p>
              <a:pPr algn="ctr"/>
              <a:r>
                <a:rPr lang="ko-KR" altLang="en-US" sz="900" u="sng" dirty="0"/>
                <a:t>날짜 소모</a:t>
              </a:r>
              <a:r>
                <a:rPr lang="en-US" altLang="ko-KR" sz="900" u="sng" dirty="0"/>
                <a:t>kcal </a:t>
              </a:r>
              <a:r>
                <a:rPr lang="ko-KR" altLang="en-US" sz="900" u="sng" dirty="0">
                  <a:solidFill>
                    <a:srgbClr val="C00000"/>
                  </a:solidFill>
                </a:rPr>
                <a:t>삭제</a:t>
              </a:r>
              <a:endParaRPr lang="en-US" altLang="ko-KR" sz="900" u="sng" dirty="0"/>
            </a:p>
            <a:p>
              <a:pPr algn="ctr"/>
              <a:r>
                <a:rPr lang="ko-KR" altLang="en-US" sz="900" u="sng" dirty="0"/>
                <a:t>날짜 소모</a:t>
              </a:r>
              <a:r>
                <a:rPr lang="en-US" altLang="ko-KR" sz="900" u="sng" dirty="0"/>
                <a:t>kcal </a:t>
              </a:r>
              <a:r>
                <a:rPr lang="ko-KR" altLang="en-US" sz="900" u="sng" dirty="0">
                  <a:solidFill>
                    <a:srgbClr val="C00000"/>
                  </a:solidFill>
                </a:rPr>
                <a:t>삭제</a:t>
              </a:r>
              <a:endParaRPr lang="en-US" altLang="ko-KR" sz="900" u="sng" dirty="0"/>
            </a:p>
            <a:p>
              <a:pPr algn="ctr"/>
              <a:r>
                <a:rPr lang="ko-KR" altLang="en-US" sz="900" u="sng" dirty="0"/>
                <a:t>날짜 소모</a:t>
              </a:r>
              <a:r>
                <a:rPr lang="en-US" altLang="ko-KR" sz="900" u="sng" dirty="0"/>
                <a:t>kcal </a:t>
              </a:r>
              <a:r>
                <a:rPr lang="ko-KR" altLang="en-US" sz="900" u="sng" dirty="0">
                  <a:solidFill>
                    <a:srgbClr val="C00000"/>
                  </a:solidFill>
                </a:rPr>
                <a:t>삭제</a:t>
              </a:r>
              <a:endParaRPr lang="en-US" altLang="ko-KR" sz="900" u="sng" dirty="0"/>
            </a:p>
          </p:txBody>
        </p:sp>
      </p:grp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xmlns="" id="{842A3007-AC56-40C9-9CAC-3965FC3B964C}"/>
              </a:ext>
            </a:extLst>
          </p:cNvPr>
          <p:cNvCxnSpPr>
            <a:stCxn id="183" idx="3"/>
            <a:endCxn id="175" idx="1"/>
          </p:cNvCxnSpPr>
          <p:nvPr/>
        </p:nvCxnSpPr>
        <p:spPr>
          <a:xfrm flipV="1">
            <a:off x="4795044" y="3565435"/>
            <a:ext cx="501548" cy="423344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E20E9C04-AA1E-4FB9-B4EE-BE4406B48917}"/>
              </a:ext>
            </a:extLst>
          </p:cNvPr>
          <p:cNvSpPr txBox="1"/>
          <p:nvPr/>
        </p:nvSpPr>
        <p:spPr>
          <a:xfrm>
            <a:off x="6511551" y="3978678"/>
            <a:ext cx="8456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Update kcal</a:t>
            </a:r>
            <a:endParaRPr lang="ko-KR" altLang="en-US" sz="9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1D5A1524-3570-47ED-ACFA-F352AB3BC910}"/>
              </a:ext>
            </a:extLst>
          </p:cNvPr>
          <p:cNvCxnSpPr>
            <a:stCxn id="173" idx="2"/>
            <a:endCxn id="194" idx="3"/>
          </p:cNvCxnSpPr>
          <p:nvPr/>
        </p:nvCxnSpPr>
        <p:spPr>
          <a:xfrm flipH="1">
            <a:off x="4754745" y="4209510"/>
            <a:ext cx="1255258" cy="488117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C6A6FE55-26F8-4108-A1B8-2B21CB1F02D2}"/>
              </a:ext>
            </a:extLst>
          </p:cNvPr>
          <p:cNvGrpSpPr/>
          <p:nvPr/>
        </p:nvGrpSpPr>
        <p:grpSpPr>
          <a:xfrm>
            <a:off x="3249934" y="4570669"/>
            <a:ext cx="2058887" cy="1728192"/>
            <a:chOff x="2411760" y="2708920"/>
            <a:chExt cx="2058887" cy="1728192"/>
          </a:xfrm>
        </p:grpSpPr>
        <p:grpSp>
          <p:nvGrpSpPr>
            <p:cNvPr id="189" name="그룹 60">
              <a:extLst>
                <a:ext uri="{FF2B5EF4-FFF2-40B4-BE49-F238E27FC236}">
                  <a16:creationId xmlns:a16="http://schemas.microsoft.com/office/drawing/2014/main" xmlns="" id="{5773B92C-CAAE-4DA0-9983-8FBC1BBF902B}"/>
                </a:ext>
              </a:extLst>
            </p:cNvPr>
            <p:cNvGrpSpPr/>
            <p:nvPr/>
          </p:nvGrpSpPr>
          <p:grpSpPr>
            <a:xfrm>
              <a:off x="2411760" y="2708920"/>
              <a:ext cx="2058887" cy="1728192"/>
              <a:chOff x="4644008" y="4149080"/>
              <a:chExt cx="2664296" cy="2232248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xmlns="" id="{9EBCB7B9-AA42-4C49-8706-3633BDE8A85C}"/>
                  </a:ext>
                </a:extLst>
              </p:cNvPr>
              <p:cNvSpPr/>
              <p:nvPr/>
            </p:nvSpPr>
            <p:spPr>
              <a:xfrm>
                <a:off x="4644008" y="4509120"/>
                <a:ext cx="266429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xmlns="" id="{893E7D45-734A-45ED-8C90-8BDD15C9A148}"/>
                  </a:ext>
                </a:extLst>
              </p:cNvPr>
              <p:cNvSpPr txBox="1"/>
              <p:nvPr/>
            </p:nvSpPr>
            <p:spPr>
              <a:xfrm>
                <a:off x="4866033" y="4740267"/>
                <a:ext cx="2232247" cy="111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/>
                  <a:t>글내용</a:t>
                </a:r>
                <a:r>
                  <a:rPr lang="ko-KR" altLang="en-US" sz="1000" u="sng" dirty="0"/>
                  <a:t> </a:t>
                </a:r>
                <a:endParaRPr lang="en-US" altLang="ko-KR" sz="1000" u="sng" dirty="0"/>
              </a:p>
              <a:p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/>
                  <a:t>글내용</a:t>
                </a:r>
                <a:r>
                  <a:rPr lang="ko-KR" altLang="en-US" sz="1000" u="sng" dirty="0"/>
                  <a:t>     </a:t>
                </a:r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>
                    <a:solidFill>
                      <a:srgbClr val="C00000"/>
                    </a:solidFill>
                  </a:rPr>
                  <a:t>글내용</a:t>
                </a:r>
                <a:r>
                  <a:rPr lang="ko-KR" altLang="en-US" sz="1000" u="sng" dirty="0"/>
                  <a:t> </a:t>
                </a:r>
                <a:r>
                  <a:rPr lang="ko-KR" altLang="en-US" sz="1000" u="sng" dirty="0">
                    <a:solidFill>
                      <a:srgbClr val="C00000"/>
                    </a:solidFill>
                  </a:rPr>
                  <a:t>삭제</a:t>
                </a:r>
                <a:endParaRPr lang="en-US" altLang="ko-KR" sz="1000" u="sng" dirty="0"/>
              </a:p>
              <a:p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/>
                  <a:t>글내용</a:t>
                </a:r>
                <a:r>
                  <a:rPr lang="ko-KR" altLang="en-US" sz="1000" u="sng" dirty="0"/>
                  <a:t> </a:t>
                </a:r>
                <a:endParaRPr lang="en-US" altLang="ko-KR" sz="1000" u="sng" dirty="0"/>
              </a:p>
              <a:p>
                <a:r>
                  <a:rPr lang="ko-KR" altLang="en-US" sz="1000" u="sng" dirty="0" err="1"/>
                  <a:t>글번호</a:t>
                </a:r>
                <a:r>
                  <a:rPr lang="ko-KR" altLang="en-US" sz="1000" u="sng" dirty="0"/>
                  <a:t> 글쓴이 </a:t>
                </a:r>
                <a:r>
                  <a:rPr lang="ko-KR" altLang="en-US" sz="1000" u="sng" dirty="0" err="1"/>
                  <a:t>글내용</a:t>
                </a:r>
                <a:r>
                  <a:rPr lang="ko-KR" altLang="en-US" sz="1000" u="sng" dirty="0"/>
                  <a:t> </a:t>
                </a:r>
                <a:endParaRPr lang="en-US" altLang="ko-KR" sz="1000" u="sng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xmlns="" id="{03C10250-F95D-4060-8FC3-A313ABFC271E}"/>
                  </a:ext>
                </a:extLst>
              </p:cNvPr>
              <p:cNvSpPr txBox="1"/>
              <p:nvPr/>
            </p:nvSpPr>
            <p:spPr>
              <a:xfrm>
                <a:off x="5367015" y="4149080"/>
                <a:ext cx="122428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/>
                  <a:t>BoardList.jsp</a:t>
                </a:r>
                <a:endParaRPr lang="ko-KR" altLang="en-US" sz="1050" dirty="0"/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7D1CE43F-C4F8-4D86-AD18-936F9B90F3F0}"/>
                </a:ext>
              </a:extLst>
            </p:cNvPr>
            <p:cNvSpPr txBox="1"/>
            <p:nvPr/>
          </p:nvSpPr>
          <p:spPr>
            <a:xfrm>
              <a:off x="3797779" y="4077072"/>
              <a:ext cx="550540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HOME</a:t>
              </a:r>
              <a:endParaRPr lang="ko-KR" altLang="en-US" sz="9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93C21031-F4DC-4B7C-9C27-51D4A3D746A9}"/>
                </a:ext>
              </a:extLst>
            </p:cNvPr>
            <p:cNvSpPr txBox="1"/>
            <p:nvPr/>
          </p:nvSpPr>
          <p:spPr>
            <a:xfrm>
              <a:off x="2468064" y="4091923"/>
              <a:ext cx="66712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로그아웃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B6B1CDE2-959A-49A9-A569-E0229B823BC8}"/>
              </a:ext>
            </a:extLst>
          </p:cNvPr>
          <p:cNvSpPr txBox="1"/>
          <p:nvPr/>
        </p:nvSpPr>
        <p:spPr>
          <a:xfrm>
            <a:off x="4029664" y="5938821"/>
            <a:ext cx="55054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글쓰기</a:t>
            </a:r>
          </a:p>
        </p:txBody>
      </p:sp>
      <p:cxnSp>
        <p:nvCxnSpPr>
          <p:cNvPr id="196" name="직선 화살표 연결선 243">
            <a:extLst>
              <a:ext uri="{FF2B5EF4-FFF2-40B4-BE49-F238E27FC236}">
                <a16:creationId xmlns:a16="http://schemas.microsoft.com/office/drawing/2014/main" xmlns="" id="{D8F1474D-C279-4728-8C8E-19E9B5B8F049}"/>
              </a:ext>
            </a:extLst>
          </p:cNvPr>
          <p:cNvCxnSpPr>
            <a:stCxn id="190" idx="3"/>
          </p:cNvCxnSpPr>
          <p:nvPr/>
        </p:nvCxnSpPr>
        <p:spPr>
          <a:xfrm flipV="1">
            <a:off x="5186493" y="4281989"/>
            <a:ext cx="337194" cy="1772248"/>
          </a:xfrm>
          <a:prstGeom prst="bentConnector2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243">
            <a:extLst>
              <a:ext uri="{FF2B5EF4-FFF2-40B4-BE49-F238E27FC236}">
                <a16:creationId xmlns:a16="http://schemas.microsoft.com/office/drawing/2014/main" xmlns="" id="{A3473E89-7543-49C8-8AE3-A5197BE52E3D}"/>
              </a:ext>
            </a:extLst>
          </p:cNvPr>
          <p:cNvCxnSpPr>
            <a:stCxn id="191" idx="1"/>
            <a:endCxn id="136" idx="1"/>
          </p:cNvCxnSpPr>
          <p:nvPr/>
        </p:nvCxnSpPr>
        <p:spPr>
          <a:xfrm rot="10800000" flipH="1">
            <a:off x="3306238" y="1285862"/>
            <a:ext cx="276858" cy="4783226"/>
          </a:xfrm>
          <a:prstGeom prst="bentConnector3">
            <a:avLst>
              <a:gd name="adj1" fmla="val -82569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그룹 197">
            <a:extLst>
              <a:ext uri="{FF2B5EF4-FFF2-40B4-BE49-F238E27FC236}">
                <a16:creationId xmlns:a16="http://schemas.microsoft.com/office/drawing/2014/main" xmlns="" id="{6C640BB6-84D8-4089-B048-B6F087471147}"/>
              </a:ext>
            </a:extLst>
          </p:cNvPr>
          <p:cNvGrpSpPr/>
          <p:nvPr/>
        </p:nvGrpSpPr>
        <p:grpSpPr>
          <a:xfrm>
            <a:off x="5552860" y="4555535"/>
            <a:ext cx="1335494" cy="1734761"/>
            <a:chOff x="4889235" y="2506511"/>
            <a:chExt cx="1335494" cy="1734761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xmlns="" id="{5D163967-6C7B-44B8-82DC-E80F69B0692C}"/>
                </a:ext>
              </a:extLst>
            </p:cNvPr>
            <p:cNvGrpSpPr/>
            <p:nvPr/>
          </p:nvGrpSpPr>
          <p:grpSpPr>
            <a:xfrm>
              <a:off x="4889235" y="2506511"/>
              <a:ext cx="1335494" cy="1734761"/>
              <a:chOff x="4575160" y="2151888"/>
              <a:chExt cx="1335494" cy="1734761"/>
            </a:xfrm>
          </p:grpSpPr>
          <p:grpSp>
            <p:nvGrpSpPr>
              <p:cNvPr id="203" name="그룹 20">
                <a:extLst>
                  <a:ext uri="{FF2B5EF4-FFF2-40B4-BE49-F238E27FC236}">
                    <a16:creationId xmlns:a16="http://schemas.microsoft.com/office/drawing/2014/main" xmlns="" id="{12A2367A-EDC0-4DA8-A9A7-59781ACE8061}"/>
                  </a:ext>
                </a:extLst>
              </p:cNvPr>
              <p:cNvGrpSpPr/>
              <p:nvPr/>
            </p:nvGrpSpPr>
            <p:grpSpPr>
              <a:xfrm>
                <a:off x="4575160" y="2151888"/>
                <a:ext cx="1335494" cy="1734761"/>
                <a:chOff x="179512" y="1908347"/>
                <a:chExt cx="1584176" cy="2240733"/>
              </a:xfrm>
            </p:grpSpPr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xmlns="" id="{C4FD5518-0AFF-45FD-B64E-3C5D8C8713EE}"/>
                    </a:ext>
                  </a:extLst>
                </p:cNvPr>
                <p:cNvSpPr/>
                <p:nvPr/>
              </p:nvSpPr>
              <p:spPr>
                <a:xfrm>
                  <a:off x="179512" y="2276872"/>
                  <a:ext cx="158417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xmlns="" id="{30EB5F4C-C1B6-46EE-B859-7C6228235CD1}"/>
                    </a:ext>
                  </a:extLst>
                </p:cNvPr>
                <p:cNvSpPr txBox="1"/>
                <p:nvPr/>
              </p:nvSpPr>
              <p:spPr>
                <a:xfrm>
                  <a:off x="411682" y="1908347"/>
                  <a:ext cx="1251566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/>
                    <a:t>InsertBoardjsp</a:t>
                  </a:r>
                  <a:endParaRPr lang="ko-KR" altLang="en-US" sz="1050" dirty="0"/>
                </a:p>
              </p:txBody>
            </p: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id="{5E6B0450-8F1D-41EA-8F91-EEEE3DD7E78B}"/>
                  </a:ext>
                </a:extLst>
              </p:cNvPr>
              <p:cNvSpPr txBox="1"/>
              <p:nvPr/>
            </p:nvSpPr>
            <p:spPr>
              <a:xfrm>
                <a:off x="4669659" y="2578759"/>
                <a:ext cx="1184876" cy="7848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u="sng" dirty="0">
                    <a:solidFill>
                      <a:srgbClr val="C00000"/>
                    </a:solidFill>
                  </a:rPr>
                  <a:t>5</a:t>
                </a:r>
                <a:r>
                  <a:rPr lang="ko-KR" altLang="en-US" sz="900" u="sng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sz="900" u="sng" dirty="0"/>
                  <a:t>홍길동</a:t>
                </a:r>
                <a:endParaRPr lang="en-US" altLang="ko-KR" sz="900" u="sng" dirty="0"/>
              </a:p>
              <a:p>
                <a:endParaRPr lang="en-US" altLang="ko-KR" sz="900" u="sng" dirty="0"/>
              </a:p>
              <a:p>
                <a:r>
                  <a:rPr lang="en-US" altLang="ko-KR" sz="900" u="sng" dirty="0"/>
                  <a:t> </a:t>
                </a:r>
              </a:p>
              <a:p>
                <a:endParaRPr lang="en-US" altLang="ko-KR" sz="900" u="sng" dirty="0"/>
              </a:p>
              <a:p>
                <a:endParaRPr lang="en-US" altLang="ko-KR" sz="900" u="sng" dirty="0"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xmlns="" id="{C90E7037-197D-4F82-A690-045A703A4583}"/>
                </a:ext>
              </a:extLst>
            </p:cNvPr>
            <p:cNvSpPr txBox="1"/>
            <p:nvPr/>
          </p:nvSpPr>
          <p:spPr>
            <a:xfrm>
              <a:off x="5038297" y="3154679"/>
              <a:ext cx="1041240" cy="507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endParaRPr lang="en-US" altLang="ko-KR" sz="9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AEC43A53-15CC-4681-937B-4D62638DC6E6}"/>
                </a:ext>
              </a:extLst>
            </p:cNvPr>
            <p:cNvSpPr txBox="1"/>
            <p:nvPr/>
          </p:nvSpPr>
          <p:spPr>
            <a:xfrm>
              <a:off x="4988290" y="3857839"/>
              <a:ext cx="43204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등록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D7C5D7BA-6D14-42AD-BACA-8F578EC6F70A}"/>
                </a:ext>
              </a:extLst>
            </p:cNvPr>
            <p:cNvSpPr txBox="1"/>
            <p:nvPr/>
          </p:nvSpPr>
          <p:spPr>
            <a:xfrm>
              <a:off x="5520170" y="3859773"/>
              <a:ext cx="648072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/>
                <a:t>다시작성</a:t>
              </a:r>
              <a:endParaRPr lang="ko-KR" altLang="en-US" sz="900" dirty="0"/>
            </a:p>
          </p:txBody>
        </p:sp>
      </p:grp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xmlns="" id="{7B4D9293-5C9B-4C60-B818-E820396DC3E1}"/>
              </a:ext>
            </a:extLst>
          </p:cNvPr>
          <p:cNvCxnSpPr>
            <a:stCxn id="201" idx="1"/>
            <a:endCxn id="192" idx="3"/>
          </p:cNvCxnSpPr>
          <p:nvPr/>
        </p:nvCxnSpPr>
        <p:spPr>
          <a:xfrm flipH="1" flipV="1">
            <a:off x="5308821" y="5574136"/>
            <a:ext cx="343094" cy="448143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95">
            <a:extLst>
              <a:ext uri="{FF2B5EF4-FFF2-40B4-BE49-F238E27FC236}">
                <a16:creationId xmlns:a16="http://schemas.microsoft.com/office/drawing/2014/main" xmlns="" id="{AEE5564D-E4F3-4165-B526-7E469804B91B}"/>
              </a:ext>
            </a:extLst>
          </p:cNvPr>
          <p:cNvCxnSpPr>
            <a:stCxn id="202" idx="3"/>
            <a:endCxn id="204" idx="3"/>
          </p:cNvCxnSpPr>
          <p:nvPr/>
        </p:nvCxnSpPr>
        <p:spPr>
          <a:xfrm flipV="1">
            <a:off x="6831867" y="5374821"/>
            <a:ext cx="368" cy="649392"/>
          </a:xfrm>
          <a:prstGeom prst="bentConnector3">
            <a:avLst>
              <a:gd name="adj1" fmla="val 62219565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98">
            <a:extLst>
              <a:ext uri="{FF2B5EF4-FFF2-40B4-BE49-F238E27FC236}">
                <a16:creationId xmlns:a16="http://schemas.microsoft.com/office/drawing/2014/main" xmlns="" id="{E43F1105-923B-4F00-9623-AB129539A6D0}"/>
              </a:ext>
            </a:extLst>
          </p:cNvPr>
          <p:cNvCxnSpPr>
            <a:stCxn id="195" idx="2"/>
            <a:endCxn id="205" idx="2"/>
          </p:cNvCxnSpPr>
          <p:nvPr/>
        </p:nvCxnSpPr>
        <p:spPr>
          <a:xfrm rot="16200000" flipH="1">
            <a:off x="5202449" y="5272137"/>
            <a:ext cx="120643" cy="1915673"/>
          </a:xfrm>
          <a:prstGeom prst="bentConnector3">
            <a:avLst>
              <a:gd name="adj1" fmla="val 289485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>
            <a:extLst>
              <a:ext uri="{FF2B5EF4-FFF2-40B4-BE49-F238E27FC236}">
                <a16:creationId xmlns:a16="http://schemas.microsoft.com/office/drawing/2014/main" xmlns="" id="{530EC134-14C5-4319-B6E0-48BBF309904F}"/>
              </a:ext>
            </a:extLst>
          </p:cNvPr>
          <p:cNvGrpSpPr/>
          <p:nvPr/>
        </p:nvGrpSpPr>
        <p:grpSpPr>
          <a:xfrm>
            <a:off x="7397149" y="4558787"/>
            <a:ext cx="1335494" cy="1734761"/>
            <a:chOff x="4889235" y="2506511"/>
            <a:chExt cx="1335494" cy="1734761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xmlns="" id="{993304DB-6AAA-4F5A-B0DC-399F503044B7}"/>
                </a:ext>
              </a:extLst>
            </p:cNvPr>
            <p:cNvGrpSpPr/>
            <p:nvPr/>
          </p:nvGrpSpPr>
          <p:grpSpPr>
            <a:xfrm>
              <a:off x="4889235" y="2506511"/>
              <a:ext cx="1335494" cy="1734761"/>
              <a:chOff x="4575160" y="2151888"/>
              <a:chExt cx="1335494" cy="1734761"/>
            </a:xfrm>
          </p:grpSpPr>
          <p:grpSp>
            <p:nvGrpSpPr>
              <p:cNvPr id="214" name="그룹 20">
                <a:extLst>
                  <a:ext uri="{FF2B5EF4-FFF2-40B4-BE49-F238E27FC236}">
                    <a16:creationId xmlns:a16="http://schemas.microsoft.com/office/drawing/2014/main" xmlns="" id="{834BDD4C-34C9-45E1-80B0-50D3C63DADF9}"/>
                  </a:ext>
                </a:extLst>
              </p:cNvPr>
              <p:cNvGrpSpPr/>
              <p:nvPr/>
            </p:nvGrpSpPr>
            <p:grpSpPr>
              <a:xfrm>
                <a:off x="4575160" y="2151888"/>
                <a:ext cx="1335494" cy="1734761"/>
                <a:chOff x="179512" y="1908347"/>
                <a:chExt cx="1584176" cy="2240733"/>
              </a:xfrm>
            </p:grpSpPr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xmlns="" id="{3BBB7992-C73B-4C28-AF36-9B2A77C95FC8}"/>
                    </a:ext>
                  </a:extLst>
                </p:cNvPr>
                <p:cNvSpPr/>
                <p:nvPr/>
              </p:nvSpPr>
              <p:spPr>
                <a:xfrm>
                  <a:off x="179512" y="2276872"/>
                  <a:ext cx="158417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xmlns="" id="{EBAD9E6F-4015-4B12-BE63-AFC043A5437B}"/>
                    </a:ext>
                  </a:extLst>
                </p:cNvPr>
                <p:cNvSpPr txBox="1"/>
                <p:nvPr/>
              </p:nvSpPr>
              <p:spPr>
                <a:xfrm>
                  <a:off x="411682" y="1908347"/>
                  <a:ext cx="1048105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err="1"/>
                    <a:t>Up_goal.jsp</a:t>
                  </a:r>
                  <a:endParaRPr lang="ko-KR" altLang="en-US" sz="1050" dirty="0"/>
                </a:p>
              </p:txBody>
            </p:sp>
          </p:grp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xmlns="" id="{48ED834C-4F40-44EE-B19C-01DA4FFAA4FF}"/>
                  </a:ext>
                </a:extLst>
              </p:cNvPr>
              <p:cNvSpPr txBox="1"/>
              <p:nvPr/>
            </p:nvSpPr>
            <p:spPr>
              <a:xfrm>
                <a:off x="4669659" y="2578759"/>
                <a:ext cx="1184876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u="sng" dirty="0"/>
                  <a:t>목표 칼로리</a:t>
                </a:r>
                <a:endParaRPr lang="en-US" altLang="ko-KR" sz="1050" u="sng" dirty="0"/>
              </a:p>
              <a:p>
                <a:endParaRPr lang="en-US" altLang="ko-KR" sz="1050" u="sng" dirty="0"/>
              </a:p>
              <a:p>
                <a:endParaRPr lang="en-US" altLang="ko-KR" sz="1050" u="sng" dirty="0"/>
              </a:p>
              <a:p>
                <a:r>
                  <a:rPr lang="en-US" altLang="ko-KR" sz="1050" u="sng" dirty="0"/>
                  <a:t>KCAL</a:t>
                </a: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F95BD16C-C42D-4BCE-ACA6-679816F080EE}"/>
                </a:ext>
              </a:extLst>
            </p:cNvPr>
            <p:cNvSpPr txBox="1"/>
            <p:nvPr/>
          </p:nvSpPr>
          <p:spPr>
            <a:xfrm>
              <a:off x="5077968" y="3176117"/>
              <a:ext cx="104124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9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0B0A85C3-FD1B-4AB9-AF02-17124B48E12E}"/>
                </a:ext>
              </a:extLst>
            </p:cNvPr>
            <p:cNvSpPr txBox="1"/>
            <p:nvPr/>
          </p:nvSpPr>
          <p:spPr>
            <a:xfrm>
              <a:off x="5361460" y="3866292"/>
              <a:ext cx="43204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OK</a:t>
              </a:r>
              <a:endParaRPr lang="ko-KR" altLang="en-US" sz="900" dirty="0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xmlns="" id="{E7ED3E2A-4B35-4290-9CD9-DC783FE3CD4A}"/>
              </a:ext>
            </a:extLst>
          </p:cNvPr>
          <p:cNvGrpSpPr/>
          <p:nvPr/>
        </p:nvGrpSpPr>
        <p:grpSpPr>
          <a:xfrm>
            <a:off x="7833567" y="2550450"/>
            <a:ext cx="1335495" cy="1735501"/>
            <a:chOff x="228497" y="268196"/>
            <a:chExt cx="1335495" cy="1735501"/>
          </a:xfrm>
        </p:grpSpPr>
        <p:grpSp>
          <p:nvGrpSpPr>
            <p:cNvPr id="219" name="그룹 20">
              <a:extLst>
                <a:ext uri="{FF2B5EF4-FFF2-40B4-BE49-F238E27FC236}">
                  <a16:creationId xmlns:a16="http://schemas.microsoft.com/office/drawing/2014/main" xmlns="" id="{4757BBC4-7B11-4F71-9785-D10FCE3F36E4}"/>
                </a:ext>
              </a:extLst>
            </p:cNvPr>
            <p:cNvGrpSpPr/>
            <p:nvPr/>
          </p:nvGrpSpPr>
          <p:grpSpPr>
            <a:xfrm>
              <a:off x="228497" y="268196"/>
              <a:ext cx="1335495" cy="1735501"/>
              <a:chOff x="179512" y="1907391"/>
              <a:chExt cx="1584176" cy="2241689"/>
            </a:xfrm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xmlns="" id="{9CBF5621-C914-46EF-85E4-D219C7D17745}"/>
                  </a:ext>
                </a:extLst>
              </p:cNvPr>
              <p:cNvSpPr/>
              <p:nvPr/>
            </p:nvSpPr>
            <p:spPr>
              <a:xfrm>
                <a:off x="179512" y="2276872"/>
                <a:ext cx="158417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xmlns="" id="{869CFA4B-116A-4DEF-ABF8-286FBAD8BEC9}"/>
                  </a:ext>
                </a:extLst>
              </p:cNvPr>
              <p:cNvSpPr txBox="1"/>
              <p:nvPr/>
            </p:nvSpPr>
            <p:spPr>
              <a:xfrm>
                <a:off x="384903" y="3070873"/>
                <a:ext cx="1233410" cy="327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자전거</a:t>
                </a:r>
                <a:endParaRPr lang="en-US" altLang="ko-KR" sz="1050" dirty="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xmlns="" id="{F8484A97-1706-4D86-BAF1-3CF749984A61}"/>
                  </a:ext>
                </a:extLst>
              </p:cNvPr>
              <p:cNvSpPr txBox="1"/>
              <p:nvPr/>
            </p:nvSpPr>
            <p:spPr>
              <a:xfrm>
                <a:off x="331500" y="1907391"/>
                <a:ext cx="1325723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err="1"/>
                  <a:t>selectSports.jsp</a:t>
                </a:r>
                <a:endParaRPr lang="ko-KR" altLang="en-US" sz="1050" dirty="0"/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E8CF2542-E3BE-4BC9-A507-A046A86287CD}"/>
                </a:ext>
              </a:extLst>
            </p:cNvPr>
            <p:cNvSpPr txBox="1"/>
            <p:nvPr/>
          </p:nvSpPr>
          <p:spPr>
            <a:xfrm>
              <a:off x="401646" y="790703"/>
              <a:ext cx="103979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달리기</a:t>
              </a: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0F95E873-079B-4B70-86E5-9FE719597E87}"/>
              </a:ext>
            </a:extLst>
          </p:cNvPr>
          <p:cNvSpPr txBox="1"/>
          <p:nvPr/>
        </p:nvSpPr>
        <p:spPr>
          <a:xfrm>
            <a:off x="8014662" y="3864495"/>
            <a:ext cx="103979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줄넘기</a:t>
            </a:r>
            <a:endParaRPr lang="en-US" altLang="ko-KR" sz="1050" dirty="0"/>
          </a:p>
        </p:txBody>
      </p:sp>
      <p:cxnSp>
        <p:nvCxnSpPr>
          <p:cNvPr id="225" name="직선 화살표 연결선 305">
            <a:extLst>
              <a:ext uri="{FF2B5EF4-FFF2-40B4-BE49-F238E27FC236}">
                <a16:creationId xmlns:a16="http://schemas.microsoft.com/office/drawing/2014/main" xmlns="" id="{A74EA900-8159-4D02-8F3B-B68198D8AD62}"/>
              </a:ext>
            </a:extLst>
          </p:cNvPr>
          <p:cNvCxnSpPr>
            <a:stCxn id="186" idx="3"/>
            <a:endCxn id="221" idx="1"/>
          </p:cNvCxnSpPr>
          <p:nvPr/>
        </p:nvCxnSpPr>
        <p:spPr>
          <a:xfrm flipV="1">
            <a:off x="7357203" y="3561226"/>
            <a:ext cx="476364" cy="532868"/>
          </a:xfrm>
          <a:prstGeom prst="bentConnector3">
            <a:avLst>
              <a:gd name="adj1" fmla="val 61997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305">
            <a:extLst>
              <a:ext uri="{FF2B5EF4-FFF2-40B4-BE49-F238E27FC236}">
                <a16:creationId xmlns:a16="http://schemas.microsoft.com/office/drawing/2014/main" xmlns="" id="{58BD9786-0875-4060-A678-F0B90657D914}"/>
              </a:ext>
            </a:extLst>
          </p:cNvPr>
          <p:cNvCxnSpPr>
            <a:stCxn id="213" idx="2"/>
          </p:cNvCxnSpPr>
          <p:nvPr/>
        </p:nvCxnSpPr>
        <p:spPr>
          <a:xfrm rot="5400000" flipH="1">
            <a:off x="6768279" y="4832282"/>
            <a:ext cx="1844325" cy="789912"/>
          </a:xfrm>
          <a:prstGeom prst="bentConnector3">
            <a:avLst>
              <a:gd name="adj1" fmla="val -12395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xmlns="" id="{D0D6DFAA-4678-41B6-BBE8-57519CE33F0D}"/>
              </a:ext>
            </a:extLst>
          </p:cNvPr>
          <p:cNvGrpSpPr/>
          <p:nvPr/>
        </p:nvGrpSpPr>
        <p:grpSpPr>
          <a:xfrm>
            <a:off x="10566616" y="2561895"/>
            <a:ext cx="1335494" cy="1726984"/>
            <a:chOff x="4889235" y="2514288"/>
            <a:chExt cx="1335494" cy="1726984"/>
          </a:xfrm>
        </p:grpSpPr>
        <p:grpSp>
          <p:nvGrpSpPr>
            <p:cNvPr id="228" name="그룹 20">
              <a:extLst>
                <a:ext uri="{FF2B5EF4-FFF2-40B4-BE49-F238E27FC236}">
                  <a16:creationId xmlns:a16="http://schemas.microsoft.com/office/drawing/2014/main" xmlns="" id="{E0B3455B-FAED-4BC9-BF71-A4630E303199}"/>
                </a:ext>
              </a:extLst>
            </p:cNvPr>
            <p:cNvGrpSpPr/>
            <p:nvPr/>
          </p:nvGrpSpPr>
          <p:grpSpPr>
            <a:xfrm>
              <a:off x="4889235" y="2514288"/>
              <a:ext cx="1335494" cy="1726984"/>
              <a:chOff x="179512" y="1918392"/>
              <a:chExt cx="1584176" cy="2230688"/>
            </a:xfrm>
          </p:grpSpPr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xmlns="" id="{A2F9E640-40E5-4AF2-B718-0A0AD3ED22D6}"/>
                  </a:ext>
                </a:extLst>
              </p:cNvPr>
              <p:cNvSpPr/>
              <p:nvPr/>
            </p:nvSpPr>
            <p:spPr>
              <a:xfrm>
                <a:off x="179512" y="2276872"/>
                <a:ext cx="158417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xmlns="" id="{FD684C4D-672C-47F7-9214-776BD121AAA8}"/>
                  </a:ext>
                </a:extLst>
              </p:cNvPr>
              <p:cNvSpPr txBox="1"/>
              <p:nvPr/>
            </p:nvSpPr>
            <p:spPr>
              <a:xfrm>
                <a:off x="222911" y="1918392"/>
                <a:ext cx="1455026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err="1"/>
                  <a:t>updateBycicle.jsp</a:t>
                </a:r>
                <a:endParaRPr lang="ko-KR" altLang="en-US" sz="1050" dirty="0"/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xmlns="" id="{3AAFCF55-BCA4-4022-8109-F1C963F1291E}"/>
                </a:ext>
              </a:extLst>
            </p:cNvPr>
            <p:cNvSpPr txBox="1"/>
            <p:nvPr/>
          </p:nvSpPr>
          <p:spPr>
            <a:xfrm>
              <a:off x="5361460" y="3866292"/>
              <a:ext cx="43204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OK</a:t>
              </a:r>
              <a:endParaRPr lang="ko-KR" altLang="en-US" sz="900" dirty="0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xmlns="" id="{9532BF9D-9F9B-425F-B8AF-9712C1BF40C9}"/>
              </a:ext>
            </a:extLst>
          </p:cNvPr>
          <p:cNvGrpSpPr/>
          <p:nvPr/>
        </p:nvGrpSpPr>
        <p:grpSpPr>
          <a:xfrm>
            <a:off x="10521187" y="4562616"/>
            <a:ext cx="1343882" cy="1734761"/>
            <a:chOff x="4880848" y="2506511"/>
            <a:chExt cx="1343882" cy="1734761"/>
          </a:xfrm>
        </p:grpSpPr>
        <p:grpSp>
          <p:nvGrpSpPr>
            <p:cNvPr id="233" name="그룹 20">
              <a:extLst>
                <a:ext uri="{FF2B5EF4-FFF2-40B4-BE49-F238E27FC236}">
                  <a16:creationId xmlns:a16="http://schemas.microsoft.com/office/drawing/2014/main" xmlns="" id="{4609C0D3-56E7-43B8-A318-A9544D3B0C65}"/>
                </a:ext>
              </a:extLst>
            </p:cNvPr>
            <p:cNvGrpSpPr/>
            <p:nvPr/>
          </p:nvGrpSpPr>
          <p:grpSpPr>
            <a:xfrm>
              <a:off x="4880848" y="2506511"/>
              <a:ext cx="1343882" cy="1734761"/>
              <a:chOff x="169560" y="1908347"/>
              <a:chExt cx="1594128" cy="2240733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xmlns="" id="{0121DCD2-19FD-4E4F-A48D-49CC8B305340}"/>
                  </a:ext>
                </a:extLst>
              </p:cNvPr>
              <p:cNvSpPr/>
              <p:nvPr/>
            </p:nvSpPr>
            <p:spPr>
              <a:xfrm>
                <a:off x="179512" y="2276872"/>
                <a:ext cx="1584176" cy="187220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xmlns="" id="{6AE2AA57-BAE1-49FC-B0B2-5D62E61FB08B}"/>
                  </a:ext>
                </a:extLst>
              </p:cNvPr>
              <p:cNvSpPr txBox="1"/>
              <p:nvPr/>
            </p:nvSpPr>
            <p:spPr>
              <a:xfrm>
                <a:off x="169560" y="1908347"/>
                <a:ext cx="1572910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err="1"/>
                  <a:t>updateRunning.jsp</a:t>
                </a:r>
                <a:endParaRPr lang="ko-KR" altLang="en-US" sz="1050" dirty="0"/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xmlns="" id="{AA0296AA-B41C-4BDC-AAF8-23A7FEC364C3}"/>
                </a:ext>
              </a:extLst>
            </p:cNvPr>
            <p:cNvSpPr txBox="1"/>
            <p:nvPr/>
          </p:nvSpPr>
          <p:spPr>
            <a:xfrm>
              <a:off x="5361460" y="3866292"/>
              <a:ext cx="432048" cy="230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OK</a:t>
              </a:r>
              <a:endParaRPr lang="ko-KR" altLang="en-US" sz="900" dirty="0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xmlns="" id="{8F9CAFA0-686A-4AC5-A476-F67B43531C9C}"/>
              </a:ext>
            </a:extLst>
          </p:cNvPr>
          <p:cNvGrpSpPr/>
          <p:nvPr/>
        </p:nvGrpSpPr>
        <p:grpSpPr>
          <a:xfrm>
            <a:off x="9617999" y="226167"/>
            <a:ext cx="1842863" cy="1737517"/>
            <a:chOff x="4030282" y="250489"/>
            <a:chExt cx="1842863" cy="1737517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xmlns="" id="{17A47C95-E608-47E3-87F5-4A51D643BFB8}"/>
                </a:ext>
              </a:extLst>
            </p:cNvPr>
            <p:cNvGrpSpPr/>
            <p:nvPr/>
          </p:nvGrpSpPr>
          <p:grpSpPr>
            <a:xfrm>
              <a:off x="4030282" y="250489"/>
              <a:ext cx="1842863" cy="1737517"/>
              <a:chOff x="7164288" y="764705"/>
              <a:chExt cx="1842863" cy="1737517"/>
            </a:xfrm>
          </p:grpSpPr>
          <p:grpSp>
            <p:nvGrpSpPr>
              <p:cNvPr id="240" name="그룹 191">
                <a:extLst>
                  <a:ext uri="{FF2B5EF4-FFF2-40B4-BE49-F238E27FC236}">
                    <a16:creationId xmlns:a16="http://schemas.microsoft.com/office/drawing/2014/main" xmlns="" id="{5EF7D5CC-752F-467E-B4D3-CC0DAAB9BD9E}"/>
                  </a:ext>
                </a:extLst>
              </p:cNvPr>
              <p:cNvGrpSpPr/>
              <p:nvPr/>
            </p:nvGrpSpPr>
            <p:grpSpPr>
              <a:xfrm>
                <a:off x="7164288" y="764705"/>
                <a:ext cx="1842863" cy="1737517"/>
                <a:chOff x="4644008" y="4056036"/>
                <a:chExt cx="2664296" cy="2244283"/>
              </a:xfrm>
            </p:grpSpPr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xmlns="" id="{7C25C6B9-DE73-4125-8F01-1779F3CDAAD5}"/>
                    </a:ext>
                  </a:extLst>
                </p:cNvPr>
                <p:cNvSpPr/>
                <p:nvPr/>
              </p:nvSpPr>
              <p:spPr>
                <a:xfrm>
                  <a:off x="4644008" y="4428111"/>
                  <a:ext cx="266429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xmlns="" id="{11036FA6-677D-4517-A774-02562C27C10B}"/>
                    </a:ext>
                  </a:extLst>
                </p:cNvPr>
                <p:cNvSpPr txBox="1"/>
                <p:nvPr/>
              </p:nvSpPr>
              <p:spPr>
                <a:xfrm>
                  <a:off x="4879675" y="4645589"/>
                  <a:ext cx="2232247" cy="1311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u="sng" dirty="0"/>
                    <a:t>ID : </a:t>
                  </a:r>
                </a:p>
                <a:p>
                  <a:r>
                    <a:rPr lang="en-US" altLang="ko-KR" sz="1000" u="sng" dirty="0"/>
                    <a:t>PW :</a:t>
                  </a:r>
                </a:p>
                <a:p>
                  <a:r>
                    <a:rPr lang="en-US" altLang="ko-KR" sz="1000" u="sng" dirty="0"/>
                    <a:t>NAME :</a:t>
                  </a:r>
                </a:p>
                <a:p>
                  <a:r>
                    <a:rPr lang="en-US" altLang="ko-KR" sz="1000" u="sng" dirty="0"/>
                    <a:t>AGE :</a:t>
                  </a:r>
                </a:p>
                <a:p>
                  <a:r>
                    <a:rPr lang="en-US" altLang="ko-KR" sz="1000" u="sng" dirty="0"/>
                    <a:t>GENDER :</a:t>
                  </a:r>
                </a:p>
                <a:p>
                  <a:r>
                    <a:rPr lang="en-US" altLang="ko-KR" sz="1000" u="sng" dirty="0"/>
                    <a:t>TEL :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xmlns="" id="{1A5A0DC2-FACA-409A-9588-531A3748008C}"/>
                    </a:ext>
                  </a:extLst>
                </p:cNvPr>
                <p:cNvSpPr txBox="1"/>
                <p:nvPr/>
              </p:nvSpPr>
              <p:spPr>
                <a:xfrm>
                  <a:off x="5479163" y="4056036"/>
                  <a:ext cx="1233386" cy="327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dirty="0" err="1"/>
                    <a:t>Up_info.jsp</a:t>
                  </a:r>
                  <a:endParaRPr lang="ko-KR" altLang="en-US" sz="1050" dirty="0"/>
                </a:p>
              </p:txBody>
            </p:sp>
          </p:grp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xmlns="" id="{D6C3ECBC-65AA-411E-8408-25F8AA8163BF}"/>
                  </a:ext>
                </a:extLst>
              </p:cNvPr>
              <p:cNvSpPr txBox="1"/>
              <p:nvPr/>
            </p:nvSpPr>
            <p:spPr>
              <a:xfrm>
                <a:off x="8028384" y="14413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xmlns="" id="{8781EF98-5447-446B-9F57-740FD6EA2B40}"/>
                  </a:ext>
                </a:extLst>
              </p:cNvPr>
              <p:cNvSpPr txBox="1"/>
              <p:nvPr/>
            </p:nvSpPr>
            <p:spPr>
              <a:xfrm>
                <a:off x="8028384" y="15937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xmlns="" id="{E0D4B069-E524-4143-A46D-D8E3C3335611}"/>
                  </a:ext>
                </a:extLst>
              </p:cNvPr>
              <p:cNvSpPr txBox="1"/>
              <p:nvPr/>
            </p:nvSpPr>
            <p:spPr>
              <a:xfrm>
                <a:off x="8028384" y="17461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xmlns="" id="{E05B4DD1-C999-4FF2-A2BD-495EAE4ADB9C}"/>
                  </a:ext>
                </a:extLst>
              </p:cNvPr>
              <p:cNvSpPr txBox="1"/>
              <p:nvPr/>
            </p:nvSpPr>
            <p:spPr>
              <a:xfrm>
                <a:off x="8028384" y="18985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xmlns="" id="{6799A314-EEE3-46FA-9005-AB7A3685E70A}"/>
                  </a:ext>
                </a:extLst>
              </p:cNvPr>
              <p:cNvSpPr txBox="1"/>
              <p:nvPr/>
            </p:nvSpPr>
            <p:spPr>
              <a:xfrm>
                <a:off x="8037909" y="20509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xmlns="" id="{292F99EB-41AA-460F-BE8B-45F022E53224}"/>
                  </a:ext>
                </a:extLst>
              </p:cNvPr>
              <p:cNvSpPr txBox="1"/>
              <p:nvPr/>
            </p:nvSpPr>
            <p:spPr>
              <a:xfrm>
                <a:off x="8460432" y="2305447"/>
                <a:ext cx="504056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/>
                  <a:t>OK</a:t>
                </a:r>
                <a:endParaRPr lang="ko-KR" altLang="en-US" sz="600" b="1" dirty="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xmlns="" id="{25387523-1DE1-4E1F-AD30-0BB4335E2E93}"/>
                </a:ext>
              </a:extLst>
            </p:cNvPr>
            <p:cNvSpPr txBox="1"/>
            <p:nvPr/>
          </p:nvSpPr>
          <p:spPr>
            <a:xfrm>
              <a:off x="4893092" y="777457"/>
              <a:ext cx="360040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dirty="0"/>
                <a:t>A</a:t>
              </a:r>
            </a:p>
          </p:txBody>
        </p:sp>
      </p:grpSp>
      <p:cxnSp>
        <p:nvCxnSpPr>
          <p:cNvPr id="250" name="직선 화살표 연결선 305">
            <a:extLst>
              <a:ext uri="{FF2B5EF4-FFF2-40B4-BE49-F238E27FC236}">
                <a16:creationId xmlns:a16="http://schemas.microsoft.com/office/drawing/2014/main" xmlns="" id="{9418B783-97AB-4034-8D6A-8CA8163C5F12}"/>
              </a:ext>
            </a:extLst>
          </p:cNvPr>
          <p:cNvCxnSpPr>
            <a:stCxn id="174" idx="0"/>
            <a:endCxn id="247" idx="2"/>
          </p:cNvCxnSpPr>
          <p:nvPr/>
        </p:nvCxnSpPr>
        <p:spPr>
          <a:xfrm rot="5400000" flipH="1" flipV="1">
            <a:off x="7972362" y="1127298"/>
            <a:ext cx="1730683" cy="3403456"/>
          </a:xfrm>
          <a:prstGeom prst="bentConnector3">
            <a:avLst>
              <a:gd name="adj1" fmla="val 70285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305">
            <a:extLst>
              <a:ext uri="{FF2B5EF4-FFF2-40B4-BE49-F238E27FC236}">
                <a16:creationId xmlns:a16="http://schemas.microsoft.com/office/drawing/2014/main" xmlns="" id="{DFC349A0-98F5-41EC-8E12-1D9E00B26A5C}"/>
              </a:ext>
            </a:extLst>
          </p:cNvPr>
          <p:cNvCxnSpPr>
            <a:stCxn id="220" idx="3"/>
            <a:endCxn id="230" idx="1"/>
          </p:cNvCxnSpPr>
          <p:nvPr/>
        </p:nvCxnSpPr>
        <p:spPr>
          <a:xfrm>
            <a:off x="9046508" y="3199915"/>
            <a:ext cx="1520108" cy="364239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305">
            <a:extLst>
              <a:ext uri="{FF2B5EF4-FFF2-40B4-BE49-F238E27FC236}">
                <a16:creationId xmlns:a16="http://schemas.microsoft.com/office/drawing/2014/main" xmlns="" id="{E42BEEFA-FF8E-447C-B2B8-E4B90E32DB9F}"/>
              </a:ext>
            </a:extLst>
          </p:cNvPr>
          <p:cNvCxnSpPr>
            <a:stCxn id="222" idx="3"/>
            <a:endCxn id="236" idx="1"/>
          </p:cNvCxnSpPr>
          <p:nvPr/>
        </p:nvCxnSpPr>
        <p:spPr>
          <a:xfrm>
            <a:off x="9046508" y="3578168"/>
            <a:ext cx="1474679" cy="1111406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305">
            <a:extLst>
              <a:ext uri="{FF2B5EF4-FFF2-40B4-BE49-F238E27FC236}">
                <a16:creationId xmlns:a16="http://schemas.microsoft.com/office/drawing/2014/main" xmlns="" id="{ED30FA2D-269A-4211-B2F5-76F951D5A5A9}"/>
              </a:ext>
            </a:extLst>
          </p:cNvPr>
          <p:cNvCxnSpPr>
            <a:stCxn id="224" idx="3"/>
            <a:endCxn id="268" idx="0"/>
          </p:cNvCxnSpPr>
          <p:nvPr/>
        </p:nvCxnSpPr>
        <p:spPr>
          <a:xfrm>
            <a:off x="9054454" y="3991453"/>
            <a:ext cx="683940" cy="571163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305">
            <a:extLst>
              <a:ext uri="{FF2B5EF4-FFF2-40B4-BE49-F238E27FC236}">
                <a16:creationId xmlns:a16="http://schemas.microsoft.com/office/drawing/2014/main" xmlns="" id="{BBD47914-1FD2-44B2-8FCE-9DE53D97C09C}"/>
              </a:ext>
            </a:extLst>
          </p:cNvPr>
          <p:cNvCxnSpPr>
            <a:endCxn id="175" idx="0"/>
          </p:cNvCxnSpPr>
          <p:nvPr/>
        </p:nvCxnSpPr>
        <p:spPr>
          <a:xfrm rot="10800000">
            <a:off x="6422242" y="2840706"/>
            <a:ext cx="4595689" cy="1188612"/>
          </a:xfrm>
          <a:prstGeom prst="bentConnector4">
            <a:avLst>
              <a:gd name="adj1" fmla="val 16968"/>
              <a:gd name="adj2" fmla="val 138466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305">
            <a:extLst>
              <a:ext uri="{FF2B5EF4-FFF2-40B4-BE49-F238E27FC236}">
                <a16:creationId xmlns:a16="http://schemas.microsoft.com/office/drawing/2014/main" xmlns="" id="{8D287A58-0622-41D3-B5F2-779E2720C977}"/>
              </a:ext>
            </a:extLst>
          </p:cNvPr>
          <p:cNvCxnSpPr>
            <a:stCxn id="264" idx="2"/>
          </p:cNvCxnSpPr>
          <p:nvPr/>
        </p:nvCxnSpPr>
        <p:spPr>
          <a:xfrm rot="5400000" flipH="1">
            <a:off x="7497334" y="3984063"/>
            <a:ext cx="1868553" cy="2469780"/>
          </a:xfrm>
          <a:prstGeom prst="bentConnector4">
            <a:avLst>
              <a:gd name="adj1" fmla="val -19225"/>
              <a:gd name="adj2" fmla="val 99661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305">
            <a:extLst>
              <a:ext uri="{FF2B5EF4-FFF2-40B4-BE49-F238E27FC236}">
                <a16:creationId xmlns:a16="http://schemas.microsoft.com/office/drawing/2014/main" xmlns="" id="{D1111A02-C53C-4EA1-88E0-104142A9136D}"/>
              </a:ext>
            </a:extLst>
          </p:cNvPr>
          <p:cNvCxnSpPr>
            <a:stCxn id="171" idx="2"/>
            <a:endCxn id="217" idx="0"/>
          </p:cNvCxnSpPr>
          <p:nvPr/>
        </p:nvCxnSpPr>
        <p:spPr>
          <a:xfrm rot="16200000" flipH="1">
            <a:off x="6917381" y="3441507"/>
            <a:ext cx="626502" cy="1608057"/>
          </a:xfrm>
          <a:prstGeom prst="bentConnector3">
            <a:avLst>
              <a:gd name="adj1" fmla="val 98217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305">
            <a:extLst>
              <a:ext uri="{FF2B5EF4-FFF2-40B4-BE49-F238E27FC236}">
                <a16:creationId xmlns:a16="http://schemas.microsoft.com/office/drawing/2014/main" xmlns="" id="{DAD936B2-04B4-47B1-BB5D-904BDE619BCE}"/>
              </a:ext>
            </a:extLst>
          </p:cNvPr>
          <p:cNvCxnSpPr>
            <a:stCxn id="234" idx="2"/>
          </p:cNvCxnSpPr>
          <p:nvPr/>
        </p:nvCxnSpPr>
        <p:spPr>
          <a:xfrm rot="5400000" flipH="1">
            <a:off x="8231898" y="3167304"/>
            <a:ext cx="1867278" cy="4104572"/>
          </a:xfrm>
          <a:prstGeom prst="bentConnector4">
            <a:avLst>
              <a:gd name="adj1" fmla="val -31043"/>
              <a:gd name="adj2" fmla="val 99773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305">
            <a:extLst>
              <a:ext uri="{FF2B5EF4-FFF2-40B4-BE49-F238E27FC236}">
                <a16:creationId xmlns:a16="http://schemas.microsoft.com/office/drawing/2014/main" xmlns="" id="{F9E0C1C7-B211-444D-B4A4-1EE4EEF29D8D}"/>
              </a:ext>
            </a:extLst>
          </p:cNvPr>
          <p:cNvCxnSpPr/>
          <p:nvPr/>
        </p:nvCxnSpPr>
        <p:spPr>
          <a:xfrm rot="16200000" flipH="1" flipV="1">
            <a:off x="8433947" y="132348"/>
            <a:ext cx="900446" cy="4564002"/>
          </a:xfrm>
          <a:prstGeom prst="bentConnector4">
            <a:avLst>
              <a:gd name="adj1" fmla="val 24482"/>
              <a:gd name="adj2" fmla="val 75121"/>
            </a:avLst>
          </a:prstGeom>
          <a:ln w="25400" cmpd="sng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그룹 258">
            <a:extLst>
              <a:ext uri="{FF2B5EF4-FFF2-40B4-BE49-F238E27FC236}">
                <a16:creationId xmlns:a16="http://schemas.microsoft.com/office/drawing/2014/main" xmlns="" id="{D6AA8F97-EC5E-4A7E-B7E3-63CEC2500A09}"/>
              </a:ext>
            </a:extLst>
          </p:cNvPr>
          <p:cNvGrpSpPr/>
          <p:nvPr/>
        </p:nvGrpSpPr>
        <p:grpSpPr>
          <a:xfrm>
            <a:off x="8978252" y="4562616"/>
            <a:ext cx="1335494" cy="1734761"/>
            <a:chOff x="6078691" y="4374357"/>
            <a:chExt cx="1335494" cy="1734761"/>
          </a:xfrm>
        </p:grpSpPr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xmlns="" id="{942E6230-444F-4AD0-8D2D-984BCC4B7CCE}"/>
                </a:ext>
              </a:extLst>
            </p:cNvPr>
            <p:cNvGrpSpPr/>
            <p:nvPr/>
          </p:nvGrpSpPr>
          <p:grpSpPr>
            <a:xfrm>
              <a:off x="6078691" y="4374357"/>
              <a:ext cx="1335494" cy="1734761"/>
              <a:chOff x="4889235" y="2506511"/>
              <a:chExt cx="1335494" cy="1734761"/>
            </a:xfrm>
          </p:grpSpPr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xmlns="" id="{4CB11DBB-E67A-4D04-8196-49D13739DECB}"/>
                  </a:ext>
                </a:extLst>
              </p:cNvPr>
              <p:cNvGrpSpPr/>
              <p:nvPr/>
            </p:nvGrpSpPr>
            <p:grpSpPr>
              <a:xfrm>
                <a:off x="4889235" y="2506511"/>
                <a:ext cx="1335494" cy="1734761"/>
                <a:chOff x="4575160" y="2151888"/>
                <a:chExt cx="1335494" cy="1734761"/>
              </a:xfrm>
            </p:grpSpPr>
            <p:grpSp>
              <p:nvGrpSpPr>
                <p:cNvPr id="265" name="그룹 20">
                  <a:extLst>
                    <a:ext uri="{FF2B5EF4-FFF2-40B4-BE49-F238E27FC236}">
                      <a16:creationId xmlns:a16="http://schemas.microsoft.com/office/drawing/2014/main" xmlns="" id="{B7FC64AE-10A4-4635-9930-301ABCA32E82}"/>
                    </a:ext>
                  </a:extLst>
                </p:cNvPr>
                <p:cNvGrpSpPr/>
                <p:nvPr/>
              </p:nvGrpSpPr>
              <p:grpSpPr>
                <a:xfrm>
                  <a:off x="4575160" y="2151888"/>
                  <a:ext cx="1335494" cy="1734761"/>
                  <a:chOff x="179512" y="1908347"/>
                  <a:chExt cx="1584176" cy="2240733"/>
                </a:xfrm>
              </p:grpSpPr>
              <p:sp>
                <p:nvSpPr>
                  <p:cNvPr id="267" name="직사각형 266">
                    <a:extLst>
                      <a:ext uri="{FF2B5EF4-FFF2-40B4-BE49-F238E27FC236}">
                        <a16:creationId xmlns:a16="http://schemas.microsoft.com/office/drawing/2014/main" xmlns="" id="{7053DAED-37F8-458F-9E05-A73EF069A7D4}"/>
                      </a:ext>
                    </a:extLst>
                  </p:cNvPr>
                  <p:cNvSpPr/>
                  <p:nvPr/>
                </p:nvSpPr>
                <p:spPr>
                  <a:xfrm>
                    <a:off x="179512" y="2276872"/>
                    <a:ext cx="1584176" cy="1872208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xmlns="" id="{222A1D5F-C8E0-447C-ACB3-5251C4504F3C}"/>
                      </a:ext>
                    </a:extLst>
                  </p:cNvPr>
                  <p:cNvSpPr txBox="1"/>
                  <p:nvPr/>
                </p:nvSpPr>
                <p:spPr>
                  <a:xfrm>
                    <a:off x="411682" y="1908347"/>
                    <a:ext cx="1339035" cy="3279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dirty="0" err="1"/>
                      <a:t>updateRope.jsp</a:t>
                    </a:r>
                    <a:endParaRPr lang="ko-KR" altLang="en-US" sz="1050" dirty="0"/>
                  </a:p>
                </p:txBody>
              </p:sp>
            </p:grp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xmlns="" id="{B9E8D691-91C6-4177-A634-59F3D3F383D1}"/>
                    </a:ext>
                  </a:extLst>
                </p:cNvPr>
                <p:cNvSpPr txBox="1"/>
                <p:nvPr/>
              </p:nvSpPr>
              <p:spPr>
                <a:xfrm>
                  <a:off x="4669659" y="2578759"/>
                  <a:ext cx="1184876" cy="5770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u="sng" dirty="0"/>
                    <a:t>분 </a:t>
                  </a:r>
                  <a:r>
                    <a:rPr lang="en-US" altLang="ko-KR" sz="1050" u="sng" dirty="0"/>
                    <a:t>:</a:t>
                  </a:r>
                </a:p>
                <a:p>
                  <a:r>
                    <a:rPr lang="ko-KR" altLang="en-US" sz="1050" u="sng" dirty="0"/>
                    <a:t>횟수</a:t>
                  </a:r>
                  <a:r>
                    <a:rPr lang="en-US" altLang="ko-KR" sz="1050" u="sng" dirty="0"/>
                    <a:t> :</a:t>
                  </a:r>
                </a:p>
                <a:p>
                  <a:endParaRPr lang="en-US" altLang="ko-KR" sz="1050" u="sng" dirty="0"/>
                </a:p>
              </p:txBody>
            </p:sp>
          </p:grp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xmlns="" id="{7118457F-61E7-4023-A331-2E9E90AC8DB9}"/>
                  </a:ext>
                </a:extLst>
              </p:cNvPr>
              <p:cNvSpPr txBox="1"/>
              <p:nvPr/>
            </p:nvSpPr>
            <p:spPr>
              <a:xfrm>
                <a:off x="5500862" y="2979158"/>
                <a:ext cx="609120" cy="1624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400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xmlns="" id="{C8735BD0-494F-4A8A-BF55-AF4A6546D2A9}"/>
                  </a:ext>
                </a:extLst>
              </p:cNvPr>
              <p:cNvSpPr txBox="1"/>
              <p:nvPr/>
            </p:nvSpPr>
            <p:spPr>
              <a:xfrm>
                <a:off x="5361460" y="3866292"/>
                <a:ext cx="432048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OK</a:t>
                </a:r>
                <a:endParaRPr lang="ko-KR" altLang="en-US" sz="900" dirty="0"/>
              </a:p>
            </p:txBody>
          </p:sp>
        </p:grp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xmlns="" id="{CF9C8B55-8B35-4E87-942A-688A34A238BE}"/>
                </a:ext>
              </a:extLst>
            </p:cNvPr>
            <p:cNvSpPr txBox="1"/>
            <p:nvPr/>
          </p:nvSpPr>
          <p:spPr>
            <a:xfrm>
              <a:off x="6690318" y="5040133"/>
              <a:ext cx="609119" cy="145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400" dirty="0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A83BEC6A-C0DE-4F7D-8854-EB1B5A037611}"/>
              </a:ext>
            </a:extLst>
          </p:cNvPr>
          <p:cNvSpPr txBox="1"/>
          <p:nvPr/>
        </p:nvSpPr>
        <p:spPr>
          <a:xfrm>
            <a:off x="10624073" y="4986166"/>
            <a:ext cx="118487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u="sng" dirty="0"/>
              <a:t>분 </a:t>
            </a:r>
            <a:r>
              <a:rPr lang="en-US" altLang="ko-KR" sz="1050" u="sng" dirty="0"/>
              <a:t>:</a:t>
            </a:r>
          </a:p>
          <a:p>
            <a:r>
              <a:rPr lang="en-US" altLang="ko-KR" sz="1050" u="sng" dirty="0"/>
              <a:t>M :</a:t>
            </a:r>
          </a:p>
          <a:p>
            <a:endParaRPr lang="en-US" altLang="ko-KR" sz="1050" u="sng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52626E3B-A8CC-4325-B816-3515E1C57B1D}"/>
              </a:ext>
            </a:extLst>
          </p:cNvPr>
          <p:cNvSpPr txBox="1"/>
          <p:nvPr/>
        </p:nvSpPr>
        <p:spPr>
          <a:xfrm>
            <a:off x="10978945" y="5040573"/>
            <a:ext cx="707418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xmlns="" id="{08A4BF25-68F9-4390-8C6F-9B56FC0F54E5}"/>
              </a:ext>
            </a:extLst>
          </p:cNvPr>
          <p:cNvSpPr txBox="1"/>
          <p:nvPr/>
        </p:nvSpPr>
        <p:spPr>
          <a:xfrm>
            <a:off x="10991083" y="5240801"/>
            <a:ext cx="707418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0A9A61D6-990F-462A-B494-C9E3F615EC49}"/>
              </a:ext>
            </a:extLst>
          </p:cNvPr>
          <p:cNvSpPr txBox="1"/>
          <p:nvPr/>
        </p:nvSpPr>
        <p:spPr>
          <a:xfrm>
            <a:off x="10622225" y="2982678"/>
            <a:ext cx="118487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u="sng" dirty="0"/>
              <a:t>분 </a:t>
            </a:r>
            <a:r>
              <a:rPr lang="en-US" altLang="ko-KR" sz="1050" u="sng" dirty="0"/>
              <a:t>:</a:t>
            </a:r>
          </a:p>
          <a:p>
            <a:r>
              <a:rPr lang="en-US" altLang="ko-KR" sz="1050" u="sng" dirty="0"/>
              <a:t>M :</a:t>
            </a:r>
          </a:p>
          <a:p>
            <a:endParaRPr lang="en-US" altLang="ko-KR" sz="1050" u="sng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xmlns="" id="{AE5971CB-0D7A-454E-BC84-7387E3C98E27}"/>
              </a:ext>
            </a:extLst>
          </p:cNvPr>
          <p:cNvSpPr txBox="1"/>
          <p:nvPr/>
        </p:nvSpPr>
        <p:spPr>
          <a:xfrm>
            <a:off x="11016941" y="3029823"/>
            <a:ext cx="707418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xmlns="" id="{5EA659C3-684B-48C0-9979-9F637A826FD4}"/>
              </a:ext>
            </a:extLst>
          </p:cNvPr>
          <p:cNvSpPr txBox="1"/>
          <p:nvPr/>
        </p:nvSpPr>
        <p:spPr>
          <a:xfrm>
            <a:off x="11023739" y="3212121"/>
            <a:ext cx="707418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400" dirty="0"/>
          </a:p>
        </p:txBody>
      </p:sp>
    </p:spTree>
    <p:extLst>
      <p:ext uri="{BB962C8B-B14F-4D97-AF65-F5344CB8AC3E}">
        <p14:creationId xmlns:p14="http://schemas.microsoft.com/office/powerpoint/2010/main" xmlns="" val="202117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274">
            <a:extLst>
              <a:ext uri="{FF2B5EF4-FFF2-40B4-BE49-F238E27FC236}">
                <a16:creationId xmlns:a16="http://schemas.microsoft.com/office/drawing/2014/main" xmlns="" id="{89F55458-E692-4192-B2A1-EECEA7097D28}"/>
              </a:ext>
            </a:extLst>
          </p:cNvPr>
          <p:cNvSpPr txBox="1"/>
          <p:nvPr/>
        </p:nvSpPr>
        <p:spPr>
          <a:xfrm>
            <a:off x="256259" y="190895"/>
            <a:ext cx="2635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2. </a:t>
            </a:r>
            <a:r>
              <a:rPr lang="ko-KR" altLang="en-US" sz="2800" dirty="0"/>
              <a:t>설계 및 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4) </a:t>
            </a:r>
            <a:r>
              <a:rPr lang="ko-KR" altLang="en-US" sz="2000" dirty="0"/>
              <a:t>스토리보드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799603" y="2325313"/>
            <a:ext cx="2058887" cy="1986384"/>
            <a:chOff x="5868144" y="2348880"/>
            <a:chExt cx="2058887" cy="1986384"/>
          </a:xfrm>
        </p:grpSpPr>
        <p:grpSp>
          <p:nvGrpSpPr>
            <p:cNvPr id="4" name="그룹 194"/>
            <p:cNvGrpSpPr/>
            <p:nvPr/>
          </p:nvGrpSpPr>
          <p:grpSpPr>
            <a:xfrm>
              <a:off x="5868144" y="2348880"/>
              <a:ext cx="2058887" cy="1986384"/>
              <a:chOff x="6508756" y="2378720"/>
              <a:chExt cx="2058887" cy="1986384"/>
            </a:xfrm>
          </p:grpSpPr>
          <p:grpSp>
            <p:nvGrpSpPr>
              <p:cNvPr id="6" name="그룹 204"/>
              <p:cNvGrpSpPr/>
              <p:nvPr/>
            </p:nvGrpSpPr>
            <p:grpSpPr>
              <a:xfrm>
                <a:off x="6508756" y="2378720"/>
                <a:ext cx="2058887" cy="1986384"/>
                <a:chOff x="4644008" y="4120561"/>
                <a:chExt cx="2664296" cy="217976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4644008" y="4428112"/>
                  <a:ext cx="2664296" cy="187220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879675" y="4621019"/>
                  <a:ext cx="2232247" cy="12834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u="sng" dirty="0" smtClean="0">
                      <a:solidFill>
                        <a:srgbClr val="C00000"/>
                      </a:solidFill>
                    </a:rPr>
                    <a:t>5</a:t>
                  </a:r>
                  <a:r>
                    <a:rPr lang="ko-KR" altLang="en-US" sz="1000" u="sng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ko-KR" altLang="en-US" sz="1000" u="sng" dirty="0" smtClean="0"/>
                    <a:t>홍길동</a:t>
                  </a:r>
                  <a:r>
                    <a:rPr lang="en-US" altLang="ko-KR" sz="1000" u="sng" dirty="0" smtClean="0"/>
                    <a:t> </a:t>
                  </a:r>
                </a:p>
                <a:p>
                  <a:pPr algn="ctr"/>
                  <a:r>
                    <a:rPr lang="ko-KR" altLang="en-US" sz="1000" u="sng" dirty="0" err="1" smtClean="0"/>
                    <a:t>운동하기싫어요</a:t>
                  </a:r>
                  <a:endParaRPr lang="en-US" altLang="ko-KR" sz="1000" u="sng" dirty="0" smtClean="0"/>
                </a:p>
                <a:p>
                  <a:r>
                    <a:rPr lang="ko-KR" altLang="en-US" sz="1000" u="sng" dirty="0" smtClean="0"/>
                    <a:t>관리자</a:t>
                  </a:r>
                  <a:endParaRPr lang="en-US" altLang="ko-KR" sz="1000" u="sng" dirty="0" smtClean="0"/>
                </a:p>
                <a:p>
                  <a:endParaRPr lang="en-US" altLang="ko-KR" sz="1000" u="sng" dirty="0" smtClean="0"/>
                </a:p>
                <a:p>
                  <a:endParaRPr lang="en-US" altLang="ko-KR" sz="1000" u="sng" dirty="0" smtClean="0"/>
                </a:p>
                <a:p>
                  <a:endParaRPr lang="en-US" altLang="ko-KR" sz="1000" u="sng" dirty="0" smtClean="0"/>
                </a:p>
                <a:p>
                  <a:endParaRPr lang="en-US" altLang="ko-KR" sz="1000" u="sng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203098" y="4120561"/>
                  <a:ext cx="1539591" cy="3982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dirty="0" smtClean="0"/>
                    <a:t>UpdateBoard.jsp</a:t>
                  </a:r>
                  <a:endParaRPr lang="ko-KR" altLang="en-US" sz="105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6804248" y="3645024"/>
                <a:ext cx="432048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등록</a:t>
                </a:r>
                <a:endParaRPr lang="ko-KR" altLang="en-US" sz="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308304" y="3645024"/>
                <a:ext cx="648072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다시작성</a:t>
                </a:r>
                <a:endParaRPr lang="ko-KR" altLang="en-US" sz="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689208" y="4034040"/>
                <a:ext cx="648072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/>
                  <a:t>글목록</a:t>
                </a:r>
                <a:endParaRPr lang="en-US" altLang="ko-KR" sz="800" dirty="0" smtClean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156176" y="3356992"/>
              <a:ext cx="144016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900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10971" y="237081"/>
            <a:ext cx="7675511" cy="5919515"/>
            <a:chOff x="827584" y="476672"/>
            <a:chExt cx="7675511" cy="5919515"/>
          </a:xfrm>
        </p:grpSpPr>
        <p:grpSp>
          <p:nvGrpSpPr>
            <p:cNvPr id="14" name="그룹 3"/>
            <p:cNvGrpSpPr/>
            <p:nvPr/>
          </p:nvGrpSpPr>
          <p:grpSpPr>
            <a:xfrm>
              <a:off x="827584" y="491530"/>
              <a:ext cx="1335494" cy="1728192"/>
              <a:chOff x="179512" y="260648"/>
              <a:chExt cx="1584176" cy="2232248"/>
            </a:xfrm>
          </p:grpSpPr>
          <p:grpSp>
            <p:nvGrpSpPr>
              <p:cNvPr id="85" name="그룹 20"/>
              <p:cNvGrpSpPr/>
              <p:nvPr/>
            </p:nvGrpSpPr>
            <p:grpSpPr>
              <a:xfrm>
                <a:off x="179512" y="260648"/>
                <a:ext cx="1584176" cy="2232248"/>
                <a:chOff x="179512" y="1916832"/>
                <a:chExt cx="1584176" cy="2232248"/>
              </a:xfrm>
            </p:grpSpPr>
            <p:sp>
              <p:nvSpPr>
                <p:cNvPr id="90" name="직사각형 9"/>
                <p:cNvSpPr/>
                <p:nvPr/>
              </p:nvSpPr>
              <p:spPr>
                <a:xfrm>
                  <a:off x="179512" y="2276872"/>
                  <a:ext cx="158417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91" name="TextBox 10"/>
                <p:cNvSpPr txBox="1"/>
                <p:nvPr/>
              </p:nvSpPr>
              <p:spPr>
                <a:xfrm>
                  <a:off x="497987" y="3426267"/>
                  <a:ext cx="936105" cy="3379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50" dirty="0" smtClean="0"/>
                    <a:t>로그</a:t>
                  </a:r>
                  <a:r>
                    <a:rPr lang="ko-KR" altLang="en-US" sz="1050" dirty="0"/>
                    <a:t>인</a:t>
                  </a:r>
                </a:p>
              </p:txBody>
            </p:sp>
            <p:sp>
              <p:nvSpPr>
                <p:cNvPr id="92" name="TextBox 11"/>
                <p:cNvSpPr txBox="1"/>
                <p:nvPr/>
              </p:nvSpPr>
              <p:spPr>
                <a:xfrm>
                  <a:off x="539552" y="1916832"/>
                  <a:ext cx="894084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dirty="0" smtClean="0"/>
                    <a:t>Home.jsp</a:t>
                  </a:r>
                  <a:endParaRPr lang="ko-KR" altLang="en-US" sz="1050" dirty="0"/>
                </a:p>
              </p:txBody>
            </p:sp>
          </p:grpSp>
          <p:sp>
            <p:nvSpPr>
              <p:cNvPr id="86" name="TextBox 5"/>
              <p:cNvSpPr txBox="1"/>
              <p:nvPr/>
            </p:nvSpPr>
            <p:spPr>
              <a:xfrm>
                <a:off x="467544" y="836712"/>
                <a:ext cx="479559" cy="33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ID :</a:t>
                </a:r>
              </a:p>
            </p:txBody>
          </p:sp>
          <p:sp>
            <p:nvSpPr>
              <p:cNvPr id="87" name="TextBox 6"/>
              <p:cNvSpPr txBox="1"/>
              <p:nvPr/>
            </p:nvSpPr>
            <p:spPr>
              <a:xfrm>
                <a:off x="395536" y="1196752"/>
                <a:ext cx="568928" cy="33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PW :</a:t>
                </a:r>
              </a:p>
            </p:txBody>
          </p:sp>
          <p:sp>
            <p:nvSpPr>
              <p:cNvPr id="88" name="TextBox 7"/>
              <p:cNvSpPr txBox="1"/>
              <p:nvPr/>
            </p:nvSpPr>
            <p:spPr>
              <a:xfrm>
                <a:off x="1015898" y="1227194"/>
                <a:ext cx="432048" cy="2981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900" dirty="0"/>
              </a:p>
            </p:txBody>
          </p:sp>
          <p:sp>
            <p:nvSpPr>
              <p:cNvPr id="89" name="TextBox 8"/>
              <p:cNvSpPr txBox="1"/>
              <p:nvPr/>
            </p:nvSpPr>
            <p:spPr>
              <a:xfrm>
                <a:off x="1015898" y="881010"/>
                <a:ext cx="432048" cy="2981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900" dirty="0"/>
              </a:p>
            </p:txBody>
          </p:sp>
        </p:grpSp>
        <p:cxnSp>
          <p:nvCxnSpPr>
            <p:cNvPr id="15" name="직선 화살표 연결선 14"/>
            <p:cNvCxnSpPr>
              <a:stCxn id="89" idx="3"/>
            </p:cNvCxnSpPr>
            <p:nvPr/>
          </p:nvCxnSpPr>
          <p:spPr>
            <a:xfrm flipV="1">
              <a:off x="1885221" y="620688"/>
              <a:ext cx="886579" cy="1170242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49959" y="851570"/>
              <a:ext cx="64622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Admin ID,PW </a:t>
              </a:r>
              <a:r>
                <a:rPr lang="ko-KR" altLang="en-US" sz="1050" b="1" dirty="0" smtClean="0"/>
                <a:t>일치</a:t>
              </a:r>
              <a:endParaRPr lang="ko-KR" altLang="en-US" sz="1050" b="1" dirty="0"/>
            </a:p>
          </p:txBody>
        </p:sp>
        <p:grpSp>
          <p:nvGrpSpPr>
            <p:cNvPr id="17" name="그룹 51"/>
            <p:cNvGrpSpPr/>
            <p:nvPr/>
          </p:nvGrpSpPr>
          <p:grpSpPr>
            <a:xfrm>
              <a:off x="2771800" y="491530"/>
              <a:ext cx="1335494" cy="1728192"/>
              <a:chOff x="2277269" y="620688"/>
              <a:chExt cx="1335494" cy="1728192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277269" y="899429"/>
                <a:ext cx="1335494" cy="144945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`</a:t>
                </a:r>
                <a:endParaRPr lang="ko-KR" altLang="en-US" sz="105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398678" y="1081517"/>
                <a:ext cx="1092677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회원 정보 관리</a:t>
                </a:r>
                <a:endParaRPr lang="ko-KR" altLang="en-US" sz="800" dirty="0"/>
              </a:p>
            </p:txBody>
          </p:sp>
          <p:sp>
            <p:nvSpPr>
              <p:cNvPr id="81" name="TextBox 15"/>
              <p:cNvSpPr txBox="1"/>
              <p:nvPr/>
            </p:nvSpPr>
            <p:spPr>
              <a:xfrm>
                <a:off x="2398678" y="1973776"/>
                <a:ext cx="1092677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로그아웃</a:t>
                </a:r>
                <a:endParaRPr lang="ko-KR" altLang="en-US" sz="800" dirty="0"/>
              </a:p>
            </p:txBody>
          </p:sp>
          <p:sp>
            <p:nvSpPr>
              <p:cNvPr id="82" name="TextBox 16"/>
              <p:cNvSpPr txBox="1"/>
              <p:nvPr/>
            </p:nvSpPr>
            <p:spPr>
              <a:xfrm>
                <a:off x="2375927" y="620688"/>
                <a:ext cx="115448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AdminHome.jsp</a:t>
                </a:r>
                <a:endParaRPr lang="ko-KR" altLang="en-US" sz="1050" dirty="0"/>
              </a:p>
            </p:txBody>
          </p:sp>
          <p:sp>
            <p:nvSpPr>
              <p:cNvPr id="83" name="TextBox 31"/>
              <p:cNvSpPr txBox="1"/>
              <p:nvPr/>
            </p:nvSpPr>
            <p:spPr>
              <a:xfrm>
                <a:off x="2398678" y="1376792"/>
                <a:ext cx="1092677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회원 등급 관리</a:t>
                </a:r>
                <a:endParaRPr lang="ko-KR" altLang="en-US" sz="800" dirty="0"/>
              </a:p>
            </p:txBody>
          </p:sp>
          <p:sp>
            <p:nvSpPr>
              <p:cNvPr id="84" name="TextBox 39"/>
              <p:cNvSpPr txBox="1"/>
              <p:nvPr/>
            </p:nvSpPr>
            <p:spPr>
              <a:xfrm>
                <a:off x="2398678" y="1672067"/>
                <a:ext cx="1092677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게시판 관리</a:t>
                </a:r>
                <a:endParaRPr lang="ko-KR" altLang="en-US" sz="800" dirty="0"/>
              </a:p>
            </p:txBody>
          </p:sp>
        </p:grpSp>
        <p:grpSp>
          <p:nvGrpSpPr>
            <p:cNvPr id="18" name="그룹 54"/>
            <p:cNvGrpSpPr/>
            <p:nvPr/>
          </p:nvGrpSpPr>
          <p:grpSpPr>
            <a:xfrm>
              <a:off x="4355976" y="476672"/>
              <a:ext cx="1800199" cy="1737483"/>
              <a:chOff x="3995936" y="620688"/>
              <a:chExt cx="1800199" cy="1737483"/>
            </a:xfrm>
          </p:grpSpPr>
          <p:grpSp>
            <p:nvGrpSpPr>
              <p:cNvPr id="72" name="그룹 33"/>
              <p:cNvGrpSpPr/>
              <p:nvPr/>
            </p:nvGrpSpPr>
            <p:grpSpPr>
              <a:xfrm>
                <a:off x="3995936" y="620688"/>
                <a:ext cx="1800199" cy="1737483"/>
                <a:chOff x="4644008" y="4149080"/>
                <a:chExt cx="2664296" cy="2244249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4644008" y="4521121"/>
                  <a:ext cx="266429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866033" y="4764873"/>
                  <a:ext cx="2232247" cy="9143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u="sng" dirty="0" smtClean="0">
                      <a:solidFill>
                        <a:srgbClr val="C00000"/>
                      </a:solidFill>
                    </a:rPr>
                    <a:t>ID </a:t>
                  </a:r>
                  <a:r>
                    <a:rPr lang="ko-KR" altLang="en-US" sz="1000" u="sng" dirty="0" smtClean="0"/>
                    <a:t>회원정보들</a:t>
                  </a:r>
                  <a:r>
                    <a:rPr lang="en-US" altLang="ko-KR" sz="1000" u="sng" dirty="0" smtClean="0"/>
                    <a:t>*</a:t>
                  </a:r>
                  <a:r>
                    <a:rPr lang="ko-KR" altLang="en-US" sz="1000" u="sng" dirty="0" smtClean="0"/>
                    <a:t>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r>
                    <a:rPr lang="en-US" altLang="ko-KR" sz="1000" u="sng" dirty="0" smtClean="0">
                      <a:solidFill>
                        <a:srgbClr val="C00000"/>
                      </a:solidFill>
                    </a:rPr>
                    <a:t> ID </a:t>
                  </a:r>
                  <a:r>
                    <a:rPr lang="ko-KR" altLang="en-US" sz="1000" u="sng" dirty="0" smtClean="0"/>
                    <a:t>회원정보들</a:t>
                  </a:r>
                  <a:r>
                    <a:rPr lang="en-US" altLang="ko-KR" sz="1000" u="sng" dirty="0" smtClean="0"/>
                    <a:t>*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r>
                    <a:rPr lang="en-US" altLang="ko-KR" sz="1000" u="sng" dirty="0" smtClean="0">
                      <a:solidFill>
                        <a:srgbClr val="C00000"/>
                      </a:solidFill>
                    </a:rPr>
                    <a:t> ID </a:t>
                  </a:r>
                  <a:r>
                    <a:rPr lang="ko-KR" altLang="en-US" sz="1000" u="sng" dirty="0" smtClean="0"/>
                    <a:t>회원정보들</a:t>
                  </a:r>
                  <a:r>
                    <a:rPr lang="en-US" altLang="ko-KR" sz="1000" u="sng" dirty="0" smtClean="0"/>
                    <a:t>*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r>
                    <a:rPr lang="en-US" altLang="ko-KR" sz="1000" u="sng" dirty="0" smtClean="0">
                      <a:solidFill>
                        <a:srgbClr val="C00000"/>
                      </a:solidFill>
                    </a:rPr>
                    <a:t> ID </a:t>
                  </a:r>
                  <a:r>
                    <a:rPr lang="ko-KR" altLang="en-US" sz="1000" u="sng" dirty="0" smtClean="0"/>
                    <a:t>회원정보들</a:t>
                  </a:r>
                  <a:r>
                    <a:rPr lang="en-US" altLang="ko-KR" sz="1000" u="sng" dirty="0" smtClean="0"/>
                    <a:t>*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endParaRPr lang="en-US" altLang="ko-KR" sz="1000" u="sng" dirty="0" smtClean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1279" y="5916276"/>
                  <a:ext cx="792089" cy="3180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163986" y="4149080"/>
                  <a:ext cx="1630347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dirty="0" smtClean="0"/>
                    <a:t>MemberList.jsp</a:t>
                  </a:r>
                  <a:endParaRPr lang="ko-KR" altLang="en-US" sz="105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5100439" y="1988840"/>
                <a:ext cx="648072" cy="2160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로그아웃</a:t>
                </a:r>
                <a:endParaRPr lang="ko-KR" altLang="en-US" sz="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139952" y="1988840"/>
                <a:ext cx="576064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HOME</a:t>
                </a:r>
                <a:endParaRPr lang="ko-KR" altLang="en-US" sz="800" dirty="0"/>
              </a:p>
            </p:txBody>
          </p:sp>
        </p:grpSp>
        <p:cxnSp>
          <p:nvCxnSpPr>
            <p:cNvPr id="19" name="직선 화살표 연결선 18"/>
            <p:cNvCxnSpPr>
              <a:stCxn id="74" idx="1"/>
              <a:endCxn id="79" idx="3"/>
            </p:cNvCxnSpPr>
            <p:nvPr/>
          </p:nvCxnSpPr>
          <p:spPr>
            <a:xfrm flipH="1" flipV="1">
              <a:off x="4107294" y="1494997"/>
              <a:ext cx="392698" cy="45783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46"/>
            <p:cNvCxnSpPr>
              <a:endCxn id="88" idx="2"/>
            </p:cNvCxnSpPr>
            <p:nvPr/>
          </p:nvCxnSpPr>
          <p:spPr>
            <a:xfrm rot="10800000" flipV="1">
              <a:off x="1495331" y="2003698"/>
              <a:ext cx="4012774" cy="216024"/>
            </a:xfrm>
            <a:prstGeom prst="bentConnector4">
              <a:avLst>
                <a:gd name="adj1" fmla="val 6074"/>
                <a:gd name="adj2" fmla="val 192594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65"/>
            <p:cNvGrpSpPr/>
            <p:nvPr/>
          </p:nvGrpSpPr>
          <p:grpSpPr>
            <a:xfrm>
              <a:off x="6660232" y="491530"/>
              <a:ext cx="1842863" cy="1737517"/>
              <a:chOff x="7164288" y="764705"/>
              <a:chExt cx="1842863" cy="1737517"/>
            </a:xfrm>
          </p:grpSpPr>
          <p:grpSp>
            <p:nvGrpSpPr>
              <p:cNvPr id="62" name="그룹 191"/>
              <p:cNvGrpSpPr/>
              <p:nvPr/>
            </p:nvGrpSpPr>
            <p:grpSpPr>
              <a:xfrm>
                <a:off x="7164288" y="764705"/>
                <a:ext cx="1842863" cy="1737517"/>
                <a:chOff x="4644008" y="4056036"/>
                <a:chExt cx="2664296" cy="2244283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4644008" y="4428111"/>
                  <a:ext cx="266429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879675" y="4645589"/>
                  <a:ext cx="2232247" cy="13118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u="sng" dirty="0" smtClean="0">
                      <a:solidFill>
                        <a:srgbClr val="C00000"/>
                      </a:solidFill>
                    </a:rPr>
                    <a:t>ID : LOVE</a:t>
                  </a:r>
                  <a:endParaRPr lang="en-US" altLang="ko-KR" sz="1000" u="sng" dirty="0" smtClean="0"/>
                </a:p>
                <a:p>
                  <a:r>
                    <a:rPr lang="en-US" altLang="ko-KR" sz="1000" u="sng" dirty="0" smtClean="0"/>
                    <a:t>PW :</a:t>
                  </a:r>
                </a:p>
                <a:p>
                  <a:r>
                    <a:rPr lang="en-US" altLang="ko-KR" sz="1000" u="sng" dirty="0" smtClean="0"/>
                    <a:t>NAME :</a:t>
                  </a:r>
                </a:p>
                <a:p>
                  <a:r>
                    <a:rPr lang="en-US" altLang="ko-KR" sz="1000" u="sng" dirty="0" smtClean="0"/>
                    <a:t>AGE :</a:t>
                  </a:r>
                </a:p>
                <a:p>
                  <a:r>
                    <a:rPr lang="en-US" altLang="ko-KR" sz="1000" u="sng" dirty="0" smtClean="0"/>
                    <a:t>GENDER :</a:t>
                  </a:r>
                </a:p>
                <a:p>
                  <a:r>
                    <a:rPr lang="en-US" altLang="ko-KR" sz="1000" u="sng" dirty="0" smtClean="0"/>
                    <a:t>TEL :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123425" y="4056036"/>
                  <a:ext cx="1944865" cy="327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dirty="0" smtClean="0"/>
                    <a:t>UpdateMember.jsp</a:t>
                  </a:r>
                  <a:endParaRPr lang="ko-KR" altLang="en-US" sz="1050" dirty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8028384" y="14413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  <a:endParaRPr lang="en-US" altLang="ko-KR" sz="200" dirty="0" smtClean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028384" y="15937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  <a:endParaRPr lang="en-US" altLang="ko-KR" sz="200" dirty="0" smtClean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028384" y="17461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  <a:endParaRPr lang="en-US" altLang="ko-KR" sz="200" dirty="0" smtClean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028384" y="18985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  <a:endParaRPr lang="en-US" altLang="ko-KR" sz="200" dirty="0" smtClean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037909" y="2050951"/>
                <a:ext cx="360040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  <a:endParaRPr lang="en-US" altLang="ko-KR" sz="200" dirty="0" smtClean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60432" y="2305447"/>
                <a:ext cx="504056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확</a:t>
                </a:r>
                <a:r>
                  <a:rPr lang="ko-KR" altLang="en-US" sz="600" dirty="0"/>
                  <a:t>인</a:t>
                </a: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V="1">
              <a:off x="4788024" y="620688"/>
              <a:ext cx="1944216" cy="51891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8" idx="1"/>
              <a:endCxn id="75" idx="3"/>
            </p:cNvCxnSpPr>
            <p:nvPr/>
          </p:nvCxnSpPr>
          <p:spPr>
            <a:xfrm flipH="1" flipV="1">
              <a:off x="6156175" y="1489430"/>
              <a:ext cx="1800201" cy="63517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84168" y="908720"/>
              <a:ext cx="64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데이터</a:t>
              </a:r>
              <a:endParaRPr lang="en-US" altLang="ko-KR" sz="1050" b="1" dirty="0" smtClean="0"/>
            </a:p>
            <a:p>
              <a:pPr algn="ctr"/>
              <a:r>
                <a:rPr lang="ko-KR" altLang="en-US" sz="1050" b="1" dirty="0" smtClean="0"/>
                <a:t>삭제</a:t>
              </a:r>
              <a:endParaRPr lang="en-US" altLang="ko-KR" sz="1050" b="1" dirty="0" smtClean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5796136" y="1067594"/>
              <a:ext cx="504056" cy="571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88" idx="3"/>
            </p:cNvCxnSpPr>
            <p:nvPr/>
          </p:nvCxnSpPr>
          <p:spPr>
            <a:xfrm flipH="1" flipV="1">
              <a:off x="2163078" y="1494997"/>
              <a:ext cx="730131" cy="457343"/>
            </a:xfrm>
            <a:prstGeom prst="straightConnector1">
              <a:avLst/>
            </a:prstGeom>
            <a:ln w="25400" cmpd="sng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120"/>
            <p:cNvGrpSpPr/>
            <p:nvPr/>
          </p:nvGrpSpPr>
          <p:grpSpPr>
            <a:xfrm>
              <a:off x="1835696" y="3011810"/>
              <a:ext cx="1335494" cy="1675000"/>
              <a:chOff x="3851920" y="2708920"/>
              <a:chExt cx="1335494" cy="1675000"/>
            </a:xfrm>
          </p:grpSpPr>
          <p:grpSp>
            <p:nvGrpSpPr>
              <p:cNvPr id="52" name="그룹 108"/>
              <p:cNvGrpSpPr/>
              <p:nvPr/>
            </p:nvGrpSpPr>
            <p:grpSpPr>
              <a:xfrm>
                <a:off x="3851920" y="2708920"/>
                <a:ext cx="1335494" cy="1675000"/>
                <a:chOff x="5724128" y="2564904"/>
                <a:chExt cx="1335494" cy="1675000"/>
              </a:xfrm>
            </p:grpSpPr>
            <p:grpSp>
              <p:nvGrpSpPr>
                <p:cNvPr id="54" name="그룹 157"/>
                <p:cNvGrpSpPr/>
                <p:nvPr/>
              </p:nvGrpSpPr>
              <p:grpSpPr>
                <a:xfrm>
                  <a:off x="5724128" y="2564904"/>
                  <a:ext cx="1335494" cy="1675000"/>
                  <a:chOff x="5796136" y="2564904"/>
                  <a:chExt cx="1335494" cy="1675000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5796136" y="2790453"/>
                    <a:ext cx="1335494" cy="1449451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930531" y="3933056"/>
                    <a:ext cx="486030" cy="2154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800" dirty="0" smtClean="0"/>
                      <a:t>HOME</a:t>
                    </a:r>
                    <a:endParaRPr lang="ko-KR" altLang="en-US" sz="1000" dirty="0"/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5997863" y="2564904"/>
                    <a:ext cx="954107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050" dirty="0" smtClean="0"/>
                      <a:t>GradeList.jsp</a:t>
                    </a:r>
                    <a:endParaRPr lang="ko-KR" altLang="en-US" sz="1050" dirty="0"/>
                  </a:p>
                </p:txBody>
              </p:sp>
            </p:grpSp>
            <p:sp>
              <p:nvSpPr>
                <p:cNvPr id="55" name="TextBox 54"/>
                <p:cNvSpPr txBox="1"/>
                <p:nvPr/>
              </p:nvSpPr>
              <p:spPr>
                <a:xfrm>
                  <a:off x="6394946" y="3933056"/>
                  <a:ext cx="595035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800" dirty="0" smtClean="0"/>
                    <a:t>로그아웃</a:t>
                  </a:r>
                  <a:endParaRPr lang="ko-KR" altLang="en-US" sz="8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519774" y="3270752"/>
                  <a:ext cx="360040" cy="1384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" dirty="0"/>
                    <a:t>A</a:t>
                  </a:r>
                  <a:endParaRPr lang="en-US" altLang="ko-KR" sz="300" dirty="0" smtClean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522738" y="3437384"/>
                  <a:ext cx="360040" cy="1384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" dirty="0"/>
                    <a:t>A</a:t>
                  </a:r>
                  <a:endParaRPr lang="en-US" altLang="ko-KR" sz="300" dirty="0" smtClean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522144" y="3589784"/>
                  <a:ext cx="360040" cy="1384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00" dirty="0"/>
                    <a:t>A</a:t>
                  </a:r>
                  <a:endParaRPr lang="en-US" altLang="ko-KR" sz="300" dirty="0" smtClean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3995936" y="3068960"/>
                <a:ext cx="108012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u="sng" dirty="0" smtClean="0"/>
                  <a:t>ID GRADE</a:t>
                </a:r>
                <a:r>
                  <a:rPr lang="ko-KR" altLang="en-US" sz="1000" u="sng" dirty="0" smtClean="0"/>
                  <a:t> </a:t>
                </a:r>
                <a:r>
                  <a:rPr lang="ko-KR" altLang="en-US" sz="1000" u="sng" dirty="0" smtClean="0">
                    <a:solidFill>
                      <a:srgbClr val="C00000"/>
                    </a:solidFill>
                  </a:rPr>
                  <a:t>수정</a:t>
                </a:r>
                <a:r>
                  <a:rPr lang="en-US" altLang="ko-KR" sz="1000" u="sng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000" u="sng" dirty="0" smtClean="0"/>
                  <a:t>ID GRADE</a:t>
                </a:r>
                <a:r>
                  <a:rPr lang="ko-KR" altLang="en-US" sz="1000" u="sng" dirty="0" smtClean="0"/>
                  <a:t> </a:t>
                </a:r>
                <a:r>
                  <a:rPr lang="ko-KR" altLang="en-US" sz="1000" u="sng" dirty="0" smtClean="0">
                    <a:solidFill>
                      <a:srgbClr val="C00000"/>
                    </a:solidFill>
                  </a:rPr>
                  <a:t>수정</a:t>
                </a:r>
                <a:r>
                  <a:rPr lang="en-US" altLang="ko-KR" sz="1000" u="sng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000" u="sng" dirty="0" smtClean="0"/>
                  <a:t>ID GRADE</a:t>
                </a:r>
                <a:r>
                  <a:rPr lang="ko-KR" altLang="en-US" sz="1000" u="sng" dirty="0" smtClean="0"/>
                  <a:t> </a:t>
                </a:r>
                <a:r>
                  <a:rPr lang="ko-KR" altLang="en-US" sz="1000" u="sng" dirty="0" smtClean="0">
                    <a:solidFill>
                      <a:srgbClr val="C00000"/>
                    </a:solidFill>
                  </a:rPr>
                  <a:t>수정</a:t>
                </a:r>
                <a:r>
                  <a:rPr lang="en-US" altLang="ko-KR" sz="1000" u="sng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000" u="sng" dirty="0" smtClean="0"/>
                  <a:t>ID GRADE</a:t>
                </a:r>
                <a:r>
                  <a:rPr lang="ko-KR" altLang="en-US" sz="1000" u="sng" dirty="0" smtClean="0"/>
                  <a:t> </a:t>
                </a:r>
                <a:r>
                  <a:rPr lang="ko-KR" altLang="en-US" sz="1000" u="sng" dirty="0" smtClean="0">
                    <a:solidFill>
                      <a:srgbClr val="C00000"/>
                    </a:solidFill>
                  </a:rPr>
                  <a:t>수정</a:t>
                </a:r>
                <a:endParaRPr lang="en-US" altLang="ko-KR" sz="1000" u="sng" dirty="0" smtClean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8" name="직선 화살표 연결선 121"/>
            <p:cNvCxnSpPr>
              <a:stCxn id="60" idx="1"/>
              <a:endCxn id="79" idx="2"/>
            </p:cNvCxnSpPr>
            <p:nvPr/>
          </p:nvCxnSpPr>
          <p:spPr>
            <a:xfrm rot="10800000" flipH="1">
              <a:off x="1970091" y="2219722"/>
              <a:ext cx="1469456" cy="2267962"/>
            </a:xfrm>
            <a:prstGeom prst="bentConnector4">
              <a:avLst>
                <a:gd name="adj1" fmla="val -15557"/>
                <a:gd name="adj2" fmla="val 74214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24"/>
            <p:cNvCxnSpPr>
              <a:stCxn id="55" idx="2"/>
            </p:cNvCxnSpPr>
            <p:nvPr/>
          </p:nvCxnSpPr>
          <p:spPr>
            <a:xfrm rot="5400000" flipH="1">
              <a:off x="879994" y="2671368"/>
              <a:ext cx="2375684" cy="1472392"/>
            </a:xfrm>
            <a:prstGeom prst="bentConnector3">
              <a:avLst>
                <a:gd name="adj1" fmla="val -9622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128"/>
            <p:cNvCxnSpPr>
              <a:endCxn id="47" idx="3"/>
            </p:cNvCxnSpPr>
            <p:nvPr/>
          </p:nvCxnSpPr>
          <p:spPr>
            <a:xfrm rot="16200000" flipH="1">
              <a:off x="2390481" y="4530398"/>
              <a:ext cx="1149929" cy="243273"/>
            </a:xfrm>
            <a:prstGeom prst="bentConnector4">
              <a:avLst>
                <a:gd name="adj1" fmla="val 18286"/>
                <a:gd name="adj2" fmla="val 193969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144"/>
            <p:cNvGrpSpPr/>
            <p:nvPr/>
          </p:nvGrpSpPr>
          <p:grpSpPr>
            <a:xfrm>
              <a:off x="1835696" y="5100042"/>
              <a:ext cx="1335494" cy="1296145"/>
              <a:chOff x="6012160" y="3789040"/>
              <a:chExt cx="1335494" cy="1296145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065781" y="3789040"/>
                <a:ext cx="11977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UpdateGrade.jsp</a:t>
                </a:r>
                <a:endParaRPr lang="ko-KR" altLang="en-US" sz="105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012160" y="4077073"/>
                <a:ext cx="1335494" cy="100811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789390" y="4422254"/>
                <a:ext cx="295432" cy="1231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dirty="0"/>
                  <a:t>A</a:t>
                </a:r>
                <a:endParaRPr lang="en-US" altLang="ko-KR" sz="200" dirty="0" smtClean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108551" y="4215755"/>
                <a:ext cx="115212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u="sng" dirty="0" smtClean="0">
                    <a:solidFill>
                      <a:srgbClr val="C00000"/>
                    </a:solidFill>
                  </a:rPr>
                  <a:t>ID : LOVE</a:t>
                </a:r>
                <a:endParaRPr lang="en-US" altLang="ko-KR" sz="1000" u="sng" dirty="0" smtClean="0"/>
              </a:p>
              <a:p>
                <a:r>
                  <a:rPr lang="en-US" altLang="ko-KR" sz="1000" u="sng" dirty="0" smtClean="0"/>
                  <a:t>GRADE :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732240" y="4725144"/>
                <a:ext cx="485613" cy="200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 smtClean="0"/>
                  <a:t>HOME</a:t>
                </a:r>
                <a:endParaRPr lang="ko-KR" altLang="en-US" sz="700" dirty="0"/>
              </a:p>
            </p:txBody>
          </p:sp>
        </p:grpSp>
        <p:cxnSp>
          <p:nvCxnSpPr>
            <p:cNvPr id="32" name="직선 화살표 연결선 146"/>
            <p:cNvCxnSpPr>
              <a:stCxn id="51" idx="3"/>
            </p:cNvCxnSpPr>
            <p:nvPr/>
          </p:nvCxnSpPr>
          <p:spPr>
            <a:xfrm flipV="1">
              <a:off x="3041389" y="2204864"/>
              <a:ext cx="488609" cy="3931310"/>
            </a:xfrm>
            <a:prstGeom prst="bentConnector2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172"/>
            <p:cNvGrpSpPr/>
            <p:nvPr/>
          </p:nvGrpSpPr>
          <p:grpSpPr>
            <a:xfrm>
              <a:off x="3851920" y="2924944"/>
              <a:ext cx="2058887" cy="1728192"/>
              <a:chOff x="2411760" y="2708920"/>
              <a:chExt cx="2058887" cy="1728192"/>
            </a:xfrm>
          </p:grpSpPr>
          <p:grpSp>
            <p:nvGrpSpPr>
              <p:cNvPr id="41" name="그룹 60"/>
              <p:cNvGrpSpPr/>
              <p:nvPr/>
            </p:nvGrpSpPr>
            <p:grpSpPr>
              <a:xfrm>
                <a:off x="2411760" y="2708920"/>
                <a:ext cx="2058887" cy="1728192"/>
                <a:chOff x="4644008" y="4149080"/>
                <a:chExt cx="2664296" cy="2232248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4644008" y="4509120"/>
                  <a:ext cx="2664296" cy="187220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866033" y="4740267"/>
                  <a:ext cx="2232247" cy="11131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u="sng" dirty="0" err="1" smtClean="0"/>
                    <a:t>글번호</a:t>
                  </a:r>
                  <a:r>
                    <a:rPr lang="ko-KR" altLang="en-US" sz="1000" u="sng" dirty="0" smtClean="0"/>
                    <a:t> 글쓴이 </a:t>
                  </a:r>
                  <a:r>
                    <a:rPr lang="ko-KR" altLang="en-US" sz="1000" u="sng" dirty="0" err="1" smtClean="0">
                      <a:solidFill>
                        <a:srgbClr val="C00000"/>
                      </a:solidFill>
                    </a:rPr>
                    <a:t>글내용</a:t>
                  </a:r>
                  <a:r>
                    <a:rPr lang="ko-KR" altLang="en-US" sz="1000" u="sng" dirty="0" smtClean="0"/>
                    <a:t>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endParaRPr lang="en-US" altLang="ko-KR" sz="1000" u="sng" dirty="0" smtClean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ko-KR" altLang="en-US" sz="1000" u="sng" dirty="0" err="1" smtClean="0"/>
                    <a:t>글번호</a:t>
                  </a:r>
                  <a:r>
                    <a:rPr lang="ko-KR" altLang="en-US" sz="1000" u="sng" dirty="0" smtClean="0"/>
                    <a:t> 글쓴이 </a:t>
                  </a:r>
                  <a:r>
                    <a:rPr lang="ko-KR" altLang="en-US" sz="1000" u="sng" dirty="0" err="1" smtClean="0">
                      <a:solidFill>
                        <a:srgbClr val="C00000"/>
                      </a:solidFill>
                    </a:rPr>
                    <a:t>글내용</a:t>
                  </a:r>
                  <a:r>
                    <a:rPr lang="ko-KR" altLang="en-US" sz="1000" u="sng" dirty="0" smtClean="0"/>
                    <a:t>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endParaRPr lang="en-US" altLang="ko-KR" sz="1000" u="sng" dirty="0" smtClean="0"/>
                </a:p>
                <a:p>
                  <a:pPr algn="ctr"/>
                  <a:r>
                    <a:rPr lang="ko-KR" altLang="en-US" sz="1000" u="sng" dirty="0" err="1" smtClean="0"/>
                    <a:t>글번호</a:t>
                  </a:r>
                  <a:r>
                    <a:rPr lang="ko-KR" altLang="en-US" sz="1000" u="sng" dirty="0" smtClean="0"/>
                    <a:t> 글쓴이 </a:t>
                  </a:r>
                  <a:r>
                    <a:rPr lang="ko-KR" altLang="en-US" sz="1000" u="sng" dirty="0" err="1" smtClean="0">
                      <a:solidFill>
                        <a:srgbClr val="C00000"/>
                      </a:solidFill>
                    </a:rPr>
                    <a:t>글내용</a:t>
                  </a:r>
                  <a:r>
                    <a:rPr lang="ko-KR" altLang="en-US" sz="1000" u="sng" dirty="0" smtClean="0"/>
                    <a:t>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endParaRPr lang="en-US" altLang="ko-KR" sz="1000" u="sng" dirty="0" smtClean="0"/>
                </a:p>
                <a:p>
                  <a:pPr algn="ctr"/>
                  <a:r>
                    <a:rPr lang="ko-KR" altLang="en-US" sz="1000" u="sng" dirty="0" err="1" smtClean="0"/>
                    <a:t>글번호</a:t>
                  </a:r>
                  <a:r>
                    <a:rPr lang="ko-KR" altLang="en-US" sz="1000" u="sng" dirty="0" smtClean="0"/>
                    <a:t> 글쓴이 </a:t>
                  </a:r>
                  <a:r>
                    <a:rPr lang="ko-KR" altLang="en-US" sz="1000" u="sng" dirty="0" err="1" smtClean="0">
                      <a:solidFill>
                        <a:srgbClr val="C00000"/>
                      </a:solidFill>
                    </a:rPr>
                    <a:t>글내용</a:t>
                  </a:r>
                  <a:r>
                    <a:rPr lang="ko-KR" altLang="en-US" sz="1000" u="sng" dirty="0" smtClean="0"/>
                    <a:t>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 </a:t>
                  </a:r>
                  <a:r>
                    <a:rPr lang="ko-KR" altLang="en-US" sz="1000" u="sng" dirty="0" err="1" smtClean="0"/>
                    <a:t>글번호</a:t>
                  </a:r>
                  <a:r>
                    <a:rPr lang="ko-KR" altLang="en-US" sz="1000" u="sng" dirty="0" smtClean="0"/>
                    <a:t> 글쓴이 </a:t>
                  </a:r>
                  <a:r>
                    <a:rPr lang="ko-KR" altLang="en-US" sz="1000" u="sng" dirty="0" err="1" smtClean="0">
                      <a:solidFill>
                        <a:srgbClr val="C00000"/>
                      </a:solidFill>
                    </a:rPr>
                    <a:t>글내용</a:t>
                  </a:r>
                  <a:r>
                    <a:rPr lang="ko-KR" altLang="en-US" sz="1000" u="sng" dirty="0" smtClean="0"/>
                    <a:t> </a:t>
                  </a:r>
                  <a:r>
                    <a:rPr lang="ko-KR" altLang="en-US" sz="1000" u="sng" dirty="0" smtClean="0">
                      <a:solidFill>
                        <a:srgbClr val="C00000"/>
                      </a:solidFill>
                    </a:rPr>
                    <a:t>삭제</a:t>
                  </a:r>
                  <a:endParaRPr lang="en-US" altLang="ko-KR" sz="1000" u="sng" dirty="0" smtClean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367015" y="4149080"/>
                  <a:ext cx="1224289" cy="327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50" dirty="0" smtClean="0"/>
                    <a:t>BoardList.jsp</a:t>
                  </a:r>
                  <a:endParaRPr lang="ko-KR" altLang="en-US" sz="1050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2581300" y="4077072"/>
                <a:ext cx="550540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/>
                  <a:t>HOME</a:t>
                </a:r>
                <a:endParaRPr lang="ko-KR" altLang="en-US" sz="9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35896" y="4077072"/>
                <a:ext cx="667122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smtClean="0"/>
                  <a:t>로그아웃</a:t>
                </a:r>
                <a:endParaRPr lang="ko-KR" altLang="en-US" sz="900" dirty="0"/>
              </a:p>
            </p:txBody>
          </p:sp>
        </p:grpSp>
        <p:cxnSp>
          <p:nvCxnSpPr>
            <p:cNvPr id="34" name="직선 화살표 연결선 33"/>
            <p:cNvCxnSpPr>
              <a:stCxn id="80" idx="3"/>
            </p:cNvCxnSpPr>
            <p:nvPr/>
          </p:nvCxnSpPr>
          <p:spPr>
            <a:xfrm flipV="1">
              <a:off x="3985886" y="620688"/>
              <a:ext cx="586114" cy="43939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61" idx="0"/>
            </p:cNvCxnSpPr>
            <p:nvPr/>
          </p:nvCxnSpPr>
          <p:spPr>
            <a:xfrm flipH="1">
              <a:off x="2514477" y="1355356"/>
              <a:ext cx="378732" cy="165645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46" idx="0"/>
            </p:cNvCxnSpPr>
            <p:nvPr/>
          </p:nvCxnSpPr>
          <p:spPr>
            <a:xfrm>
              <a:off x="3985886" y="1650631"/>
              <a:ext cx="897799" cy="127431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868144" y="3501008"/>
              <a:ext cx="64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데이터</a:t>
              </a:r>
              <a:endParaRPr lang="en-US" altLang="ko-KR" sz="1050" b="1" dirty="0" smtClean="0"/>
            </a:p>
            <a:p>
              <a:pPr algn="ctr"/>
              <a:r>
                <a:rPr lang="ko-KR" altLang="en-US" sz="1050" b="1" dirty="0" smtClean="0"/>
                <a:t>삭제</a:t>
              </a:r>
              <a:endParaRPr lang="en-US" altLang="ko-KR" sz="1050" b="1" dirty="0" smtClean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5508104" y="3573016"/>
              <a:ext cx="432048" cy="14401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46"/>
            <p:cNvCxnSpPr>
              <a:stCxn id="43" idx="2"/>
            </p:cNvCxnSpPr>
            <p:nvPr/>
          </p:nvCxnSpPr>
          <p:spPr>
            <a:xfrm rot="5400000" flipH="1">
              <a:off x="2031077" y="1145388"/>
              <a:ext cx="2319064" cy="4438016"/>
            </a:xfrm>
            <a:prstGeom prst="bentConnector4">
              <a:avLst>
                <a:gd name="adj1" fmla="val -20526"/>
                <a:gd name="adj2" fmla="val 97874"/>
              </a:avLst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46"/>
            <p:cNvCxnSpPr>
              <a:stCxn id="42" idx="1"/>
            </p:cNvCxnSpPr>
            <p:nvPr/>
          </p:nvCxnSpPr>
          <p:spPr>
            <a:xfrm rot="10800000">
              <a:off x="3635896" y="2204864"/>
              <a:ext cx="385564" cy="2203648"/>
            </a:xfrm>
            <a:prstGeom prst="bentConnector2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719483" y="4629569"/>
            <a:ext cx="2058887" cy="1986384"/>
            <a:chOff x="6508756" y="2378720"/>
            <a:chExt cx="2058887" cy="1986384"/>
          </a:xfrm>
        </p:grpSpPr>
        <p:grpSp>
          <p:nvGrpSpPr>
            <p:cNvPr id="94" name="그룹 204"/>
            <p:cNvGrpSpPr/>
            <p:nvPr/>
          </p:nvGrpSpPr>
          <p:grpSpPr>
            <a:xfrm>
              <a:off x="6508756" y="2378720"/>
              <a:ext cx="2058887" cy="1986384"/>
              <a:chOff x="4644008" y="4120561"/>
              <a:chExt cx="2664296" cy="217976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4644008" y="4428112"/>
                <a:ext cx="2664296" cy="18722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879675" y="4621019"/>
                <a:ext cx="2232247" cy="12834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u="sng" dirty="0" smtClean="0">
                    <a:solidFill>
                      <a:srgbClr val="C00000"/>
                    </a:solidFill>
                  </a:rPr>
                  <a:t>10 </a:t>
                </a:r>
                <a:r>
                  <a:rPr lang="ko-KR" altLang="en-US" sz="1000" u="sng" dirty="0" err="1" smtClean="0"/>
                  <a:t>길김동</a:t>
                </a:r>
                <a:r>
                  <a:rPr lang="en-US" altLang="ko-KR" sz="1000" u="sng" dirty="0" smtClean="0"/>
                  <a:t> </a:t>
                </a:r>
              </a:p>
              <a:p>
                <a:pPr algn="ctr"/>
                <a:r>
                  <a:rPr lang="ko-KR" altLang="en-US" sz="1000" u="sng" dirty="0" smtClean="0"/>
                  <a:t>운동이 좋아요</a:t>
                </a:r>
                <a:endParaRPr lang="en-US" altLang="ko-KR" sz="1000" u="sng" dirty="0" smtClean="0"/>
              </a:p>
              <a:p>
                <a:r>
                  <a:rPr lang="ko-KR" altLang="en-US" sz="1000" u="sng" dirty="0" smtClean="0"/>
                  <a:t>관리자</a:t>
                </a:r>
                <a:endParaRPr lang="en-US" altLang="ko-KR" sz="1000" u="sng" dirty="0" smtClean="0"/>
              </a:p>
              <a:p>
                <a:endParaRPr lang="en-US" altLang="ko-KR" sz="1000" u="sng" dirty="0" smtClean="0"/>
              </a:p>
              <a:p>
                <a:endParaRPr lang="en-US" altLang="ko-KR" sz="1000" u="sng" dirty="0" smtClean="0"/>
              </a:p>
              <a:p>
                <a:endParaRPr lang="en-US" altLang="ko-KR" sz="1000" u="sng" dirty="0" smtClean="0"/>
              </a:p>
              <a:p>
                <a:endParaRPr lang="en-US" altLang="ko-KR" sz="1000" u="sng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176132" y="4120561"/>
                <a:ext cx="1593524" cy="278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dirty="0" smtClean="0"/>
                  <a:t>BoardContent.jsp</a:t>
                </a:r>
                <a:endParaRPr lang="ko-KR" altLang="en-US" sz="1050" dirty="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6804248" y="3356992"/>
              <a:ext cx="144016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파이팅</a:t>
              </a:r>
              <a:r>
                <a:rPr lang="en-US" altLang="ko-KR" sz="900" dirty="0" smtClean="0"/>
                <a:t>!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4248" y="3645024"/>
              <a:ext cx="432048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등록</a:t>
              </a:r>
              <a:endParaRPr lang="ko-KR" altLang="en-US" sz="8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08304" y="3645024"/>
              <a:ext cx="64807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다시작성</a:t>
              </a:r>
              <a:endParaRPr lang="ko-KR" altLang="en-US" sz="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689208" y="4034040"/>
              <a:ext cx="64807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글목록</a:t>
              </a:r>
              <a:endParaRPr lang="en-US" altLang="ko-KR" sz="800" dirty="0" smtClean="0"/>
            </a:p>
          </p:txBody>
        </p:sp>
      </p:grpSp>
      <p:cxnSp>
        <p:nvCxnSpPr>
          <p:cNvPr id="102" name="직선 화살표 연결선 101"/>
          <p:cNvCxnSpPr>
            <a:endCxn id="12" idx="1"/>
          </p:cNvCxnSpPr>
          <p:nvPr/>
        </p:nvCxnSpPr>
        <p:spPr>
          <a:xfrm flipV="1">
            <a:off x="7431451" y="2506772"/>
            <a:ext cx="1800200" cy="68263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7" idx="2"/>
            <a:endCxn id="119" idx="0"/>
          </p:cNvCxnSpPr>
          <p:nvPr/>
        </p:nvCxnSpPr>
        <p:spPr>
          <a:xfrm>
            <a:off x="9311119" y="3807641"/>
            <a:ext cx="1595528" cy="82192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235"/>
          <p:cNvCxnSpPr/>
          <p:nvPr/>
        </p:nvCxnSpPr>
        <p:spPr>
          <a:xfrm>
            <a:off x="7503459" y="3981497"/>
            <a:ext cx="1242947" cy="720080"/>
          </a:xfrm>
          <a:prstGeom prst="bentConnector2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" idx="2"/>
            <a:endCxn id="44" idx="3"/>
          </p:cNvCxnSpPr>
          <p:nvPr/>
        </p:nvCxnSpPr>
        <p:spPr>
          <a:xfrm flipH="1" flipV="1">
            <a:off x="8194194" y="3688820"/>
            <a:ext cx="1109897" cy="50725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8" idx="1"/>
            <a:endCxn id="44" idx="2"/>
          </p:cNvCxnSpPr>
          <p:nvPr/>
        </p:nvCxnSpPr>
        <p:spPr>
          <a:xfrm flipH="1" flipV="1">
            <a:off x="7164751" y="4413545"/>
            <a:ext cx="735184" cy="1979066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258"/>
          <p:cNvCxnSpPr/>
          <p:nvPr/>
        </p:nvCxnSpPr>
        <p:spPr>
          <a:xfrm rot="10800000">
            <a:off x="7359443" y="4413545"/>
            <a:ext cx="2736304" cy="1944216"/>
          </a:xfrm>
          <a:prstGeom prst="bentConnector3">
            <a:avLst>
              <a:gd name="adj1" fmla="val 10292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9879723" y="4629569"/>
            <a:ext cx="2058887" cy="1986384"/>
            <a:chOff x="6948264" y="4653136"/>
            <a:chExt cx="2058887" cy="1986384"/>
          </a:xfrm>
        </p:grpSpPr>
        <p:grpSp>
          <p:nvGrpSpPr>
            <p:cNvPr id="109" name="그룹 251"/>
            <p:cNvGrpSpPr/>
            <p:nvPr/>
          </p:nvGrpSpPr>
          <p:grpSpPr>
            <a:xfrm>
              <a:off x="6948264" y="4653136"/>
              <a:ext cx="2058887" cy="1986384"/>
              <a:chOff x="6948264" y="4653136"/>
              <a:chExt cx="2058887" cy="1986384"/>
            </a:xfrm>
          </p:grpSpPr>
          <p:grpSp>
            <p:nvGrpSpPr>
              <p:cNvPr id="111" name="그룹 208"/>
              <p:cNvGrpSpPr/>
              <p:nvPr/>
            </p:nvGrpSpPr>
            <p:grpSpPr>
              <a:xfrm>
                <a:off x="6948264" y="4653136"/>
                <a:ext cx="2058887" cy="1986384"/>
                <a:chOff x="6508756" y="2378720"/>
                <a:chExt cx="2058887" cy="1986384"/>
              </a:xfrm>
            </p:grpSpPr>
            <p:grpSp>
              <p:nvGrpSpPr>
                <p:cNvPr id="113" name="그룹 204"/>
                <p:cNvGrpSpPr/>
                <p:nvPr/>
              </p:nvGrpSpPr>
              <p:grpSpPr>
                <a:xfrm>
                  <a:off x="6508756" y="2378720"/>
                  <a:ext cx="2058887" cy="1986384"/>
                  <a:chOff x="4644008" y="4120561"/>
                  <a:chExt cx="2664296" cy="2179760"/>
                </a:xfrm>
              </p:grpSpPr>
              <p:sp>
                <p:nvSpPr>
                  <p:cNvPr id="117" name="직사각형 116"/>
                  <p:cNvSpPr/>
                  <p:nvPr/>
                </p:nvSpPr>
                <p:spPr>
                  <a:xfrm>
                    <a:off x="4644008" y="4428112"/>
                    <a:ext cx="2664296" cy="1872209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4879675" y="4621019"/>
                    <a:ext cx="2232247" cy="128340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u="sng" dirty="0" smtClean="0">
                        <a:solidFill>
                          <a:srgbClr val="C00000"/>
                        </a:solidFill>
                      </a:rPr>
                      <a:t>5</a:t>
                    </a:r>
                    <a:r>
                      <a:rPr lang="ko-KR" altLang="en-US" sz="1000" u="sng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ko-KR" altLang="en-US" sz="1000" u="sng" dirty="0" smtClean="0"/>
                      <a:t>홍길동</a:t>
                    </a:r>
                    <a:r>
                      <a:rPr lang="en-US" altLang="ko-KR" sz="1000" u="sng" dirty="0" smtClean="0"/>
                      <a:t> </a:t>
                    </a:r>
                  </a:p>
                  <a:p>
                    <a:pPr algn="ctr"/>
                    <a:r>
                      <a:rPr lang="ko-KR" altLang="en-US" sz="1000" u="sng" dirty="0" err="1" smtClean="0"/>
                      <a:t>운동하기싫어요</a:t>
                    </a:r>
                    <a:endParaRPr lang="en-US" altLang="ko-KR" sz="1000" u="sng" dirty="0" smtClean="0"/>
                  </a:p>
                  <a:p>
                    <a:r>
                      <a:rPr lang="ko-KR" altLang="en-US" sz="1000" u="sng" dirty="0" smtClean="0"/>
                      <a:t>관리자</a:t>
                    </a:r>
                    <a:endParaRPr lang="en-US" altLang="ko-KR" sz="1000" u="sng" dirty="0" smtClean="0"/>
                  </a:p>
                  <a:p>
                    <a:endParaRPr lang="en-US" altLang="ko-KR" sz="1000" u="sng" dirty="0" smtClean="0"/>
                  </a:p>
                  <a:p>
                    <a:endParaRPr lang="en-US" altLang="ko-KR" sz="1000" u="sng" dirty="0" smtClean="0"/>
                  </a:p>
                  <a:p>
                    <a:endParaRPr lang="en-US" altLang="ko-KR" sz="1000" u="sng" dirty="0" smtClean="0"/>
                  </a:p>
                  <a:p>
                    <a:endParaRPr lang="en-US" altLang="ko-KR" sz="1000" u="sng" dirty="0"/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083823" y="4120561"/>
                    <a:ext cx="1778143" cy="2786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1050" dirty="0" smtClean="0"/>
                      <a:t>UpdateBoardOK.jsp</a:t>
                    </a:r>
                    <a:endParaRPr lang="ko-KR" altLang="en-US" sz="1050" dirty="0"/>
                  </a:p>
                </p:txBody>
              </p:sp>
            </p:grpSp>
            <p:sp>
              <p:nvSpPr>
                <p:cNvPr id="114" name="TextBox 113"/>
                <p:cNvSpPr txBox="1"/>
                <p:nvPr/>
              </p:nvSpPr>
              <p:spPr>
                <a:xfrm>
                  <a:off x="6804248" y="3645024"/>
                  <a:ext cx="432048" cy="216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 smtClean="0"/>
                    <a:t>등록</a:t>
                  </a:r>
                  <a:endParaRPr lang="ko-KR" altLang="en-US" sz="8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7308304" y="3645024"/>
                  <a:ext cx="648072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smtClean="0"/>
                    <a:t>다시작성</a:t>
                  </a:r>
                  <a:endParaRPr lang="ko-KR" altLang="en-US" sz="8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689208" y="4034040"/>
                  <a:ext cx="648072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 err="1" smtClean="0"/>
                    <a:t>글목록</a:t>
                  </a:r>
                  <a:endParaRPr lang="en-US" altLang="ko-KR" sz="800" dirty="0" smtClean="0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236296" y="5662119"/>
                <a:ext cx="1440160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200" dirty="0" smtClean="0"/>
              </a:p>
              <a:p>
                <a:pPr algn="ctr"/>
                <a:endParaRPr lang="en-US" altLang="ko-KR" sz="200" dirty="0" smtClean="0"/>
              </a:p>
              <a:p>
                <a:pPr algn="ctr"/>
                <a:endParaRPr lang="en-US" altLang="ko-KR" sz="200" dirty="0" smtClean="0"/>
              </a:p>
              <a:p>
                <a:pPr algn="ctr"/>
                <a:endParaRPr lang="en-US" altLang="ko-KR" sz="200" dirty="0" smtClean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7236296" y="5661248"/>
              <a:ext cx="144016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 smtClean="0"/>
                <a:t>하기싫으면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하지마세요</a:t>
              </a:r>
              <a:endParaRPr lang="en-US" altLang="ko-KR" sz="900" dirty="0" smtClean="0"/>
            </a:p>
          </p:txBody>
        </p:sp>
      </p:grpSp>
      <p:cxnSp>
        <p:nvCxnSpPr>
          <p:cNvPr id="120" name="직선 화살표 연결선 277"/>
          <p:cNvCxnSpPr>
            <a:stCxn id="8" idx="3"/>
            <a:endCxn id="5" idx="3"/>
          </p:cNvCxnSpPr>
          <p:nvPr/>
        </p:nvCxnSpPr>
        <p:spPr>
          <a:xfrm flipV="1">
            <a:off x="10247223" y="3448841"/>
            <a:ext cx="280572" cy="250498"/>
          </a:xfrm>
          <a:prstGeom prst="bentConnector3">
            <a:avLst>
              <a:gd name="adj1" fmla="val 181476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8727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570</Words>
  <Application>Microsoft Office PowerPoint</Application>
  <PresentationFormat>사용자 지정</PresentationFormat>
  <Paragraphs>281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kosta</cp:lastModifiedBy>
  <cp:revision>44</cp:revision>
  <dcterms:created xsi:type="dcterms:W3CDTF">2017-08-25T11:00:48Z</dcterms:created>
  <dcterms:modified xsi:type="dcterms:W3CDTF">2017-08-28T00:59:48Z</dcterms:modified>
</cp:coreProperties>
</file>