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66" r:id="rId4"/>
    <p:sldId id="267" r:id="rId5"/>
    <p:sldId id="271" r:id="rId6"/>
    <p:sldId id="287" r:id="rId7"/>
    <p:sldId id="289" r:id="rId8"/>
    <p:sldId id="290" r:id="rId9"/>
    <p:sldId id="291" r:id="rId10"/>
    <p:sldId id="302" r:id="rId11"/>
    <p:sldId id="303" r:id="rId12"/>
    <p:sldId id="286" r:id="rId13"/>
    <p:sldId id="296" r:id="rId14"/>
    <p:sldId id="297" r:id="rId15"/>
    <p:sldId id="298" r:id="rId16"/>
    <p:sldId id="299" r:id="rId17"/>
    <p:sldId id="300" r:id="rId18"/>
    <p:sldId id="301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74747"/>
    <a:srgbClr val="151515"/>
    <a:srgbClr val="666666"/>
    <a:srgbClr val="1F4E79"/>
    <a:srgbClr val="225686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1338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320" y="-29210"/>
            <a:ext cx="12212320" cy="1962150"/>
            <a:chOff x="-20320" y="-29210"/>
            <a:chExt cx="12212320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270" y="-29210"/>
              <a:ext cx="1219200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320" y="-29210"/>
              <a:ext cx="12212320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160" y="4906010"/>
            <a:ext cx="12212320" cy="1962150"/>
            <a:chOff x="-10160" y="4906010"/>
            <a:chExt cx="12212320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8890" y="4963160"/>
              <a:ext cx="1219200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10160" y="4906010"/>
              <a:ext cx="12212320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408295" y="2063750"/>
            <a:ext cx="1370330" cy="1360170"/>
            <a:chOff x="5408295" y="2063750"/>
            <a:chExt cx="1370330" cy="13601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704205" y="2327275"/>
              <a:ext cx="777875" cy="831215"/>
              <a:chOff x="5704205" y="2327275"/>
              <a:chExt cx="777875" cy="831215"/>
            </a:xfrm>
            <a:solidFill>
              <a:schemeClr val="bg1"/>
            </a:solidFill>
          </p:grpSpPr>
        </p:grpSp>
        <p:sp>
          <p:nvSpPr>
            <p:cNvPr id="2254" name="도넛 2253"/>
            <p:cNvSpPr>
              <a:spLocks/>
            </p:cNvSpPr>
            <p:nvPr/>
          </p:nvSpPr>
          <p:spPr>
            <a:xfrm>
              <a:off x="5408295" y="2063750"/>
              <a:ext cx="1370965" cy="136080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57" name="TextBox 2256"/>
          <p:cNvSpPr txBox="1">
            <a:spLocks/>
          </p:cNvSpPr>
          <p:nvPr/>
        </p:nvSpPr>
        <p:spPr>
          <a:xfrm>
            <a:off x="4605166" y="3671808"/>
            <a:ext cx="2977221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조 </a:t>
            </a:r>
            <a:r>
              <a:rPr lang="ko-KR" altLang="en-US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왕소정</a:t>
            </a:r>
            <a:r>
              <a:rPr lang="ko-KR" altLang="en-US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이진욱 김정호</a:t>
            </a:r>
            <a:endParaRPr lang="ko-KR" altLang="en-US" sz="1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452" name="TextBox 1451"/>
          <p:cNvSpPr txBox="1">
            <a:spLocks/>
          </p:cNvSpPr>
          <p:nvPr/>
        </p:nvSpPr>
        <p:spPr>
          <a:xfrm>
            <a:off x="4470700" y="4037330"/>
            <a:ext cx="3254416" cy="47705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도서 대출 관리</a:t>
            </a:r>
            <a:r>
              <a:rPr lang="en-US" altLang="ko-KR" sz="25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프로그램</a:t>
            </a:r>
            <a:endParaRPr lang="ko-KR" altLang="en-US" sz="25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258" name="그림 2257" descr="C:/Users/Administrator/AppData/Roaming/PolarisOffice/ETemp/1232_6801960/fImage19197116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342" r="9953" b="27777"/>
          <a:stretch>
            <a:fillRect/>
          </a:stretch>
        </p:blipFill>
        <p:spPr>
          <a:xfrm>
            <a:off x="5603875" y="2413000"/>
            <a:ext cx="984885" cy="667385"/>
          </a:xfrm>
          <a:prstGeom prst="rect">
            <a:avLst/>
          </a:prstGeom>
          <a:noFill/>
          <a:effectLst>
            <a:outerShdw blurRad="50800" dist="38100" dir="2700000" algn="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테이블 정의서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20" y="1880733"/>
            <a:ext cx="619211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테이블 정의서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93" y="1951668"/>
            <a:ext cx="682085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52" y="1734046"/>
            <a:ext cx="3077511" cy="49042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45" y="1734045"/>
            <a:ext cx="3077511" cy="4904269"/>
          </a:xfrm>
          <a:prstGeom prst="rect">
            <a:avLst/>
          </a:prstGeom>
        </p:spPr>
      </p:pic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10943264" y="1710217"/>
            <a:ext cx="580928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…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9" y="1734046"/>
            <a:ext cx="3077511" cy="49042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19497" y="3154861"/>
            <a:ext cx="1150374" cy="34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19497" y="4636867"/>
            <a:ext cx="1150374" cy="34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82436" y="3250487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478" y="2937092"/>
            <a:ext cx="2463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로그인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:  </a:t>
            </a:r>
            <a:r>
              <a:rPr lang="en-US" altLang="ko-KR" u="sng" dirty="0"/>
              <a:t>                    </a:t>
            </a:r>
          </a:p>
          <a:p>
            <a:endParaRPr lang="en-US" altLang="ko-KR" u="sng" dirty="0"/>
          </a:p>
          <a:p>
            <a:r>
              <a:rPr lang="en-US" altLang="ko-KR" dirty="0"/>
              <a:t>PW : </a:t>
            </a:r>
            <a:r>
              <a:rPr lang="en-US" altLang="ko-KR" u="sng" dirty="0"/>
              <a:t>                    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5556689" y="4634196"/>
            <a:ext cx="104328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457264" y="3740727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36029" y="3740727"/>
            <a:ext cx="157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680361" y="4292135"/>
            <a:ext cx="157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01146" y="264067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520541" y="295932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501146" y="325048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520541" y="3569141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520541" y="387372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539936" y="419238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520541" y="448354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539936" y="4802196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20540" y="5705745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등록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520541" y="4935337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</a:t>
            </a:r>
            <a:r>
              <a:rPr lang="ko-KR" altLang="en-US" dirty="0" err="1"/>
              <a:t>대출현황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520539" y="5318423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반납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772068" y="1795895"/>
            <a:ext cx="1320045" cy="26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45" y="1734045"/>
            <a:ext cx="3077511" cy="4904269"/>
          </a:xfrm>
          <a:prstGeom prst="rect">
            <a:avLst/>
          </a:prstGeom>
        </p:spPr>
      </p:pic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39078" y="1076007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스토리보드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9" y="1734046"/>
            <a:ext cx="3077511" cy="490426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711153" y="3807508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3622" y="1799510"/>
            <a:ext cx="24637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등록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BOOK_NUM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BOOK_NAME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BOOK_WRITER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BOOK_COMPANY 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52235" y="4334034"/>
            <a:ext cx="104328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등록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346899" y="2640673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386984" y="3142208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499299" y="3640971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755216" y="4092912"/>
            <a:ext cx="99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43910" y="4327694"/>
            <a:ext cx="1217258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책 리스트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63952" y="1799510"/>
            <a:ext cx="24637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수정 삭제 페이지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BOOK_NAME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BOOK_WRITER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BOOK_COMPANY :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23089" y="4016819"/>
            <a:ext cx="104328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수정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6242941" y="2582484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89129" y="3108947"/>
            <a:ext cx="1218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558382" y="3569141"/>
            <a:ext cx="99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737920" y="4591659"/>
            <a:ext cx="2816483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274130" y="4016554"/>
            <a:ext cx="104328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삭제</a:t>
            </a:r>
          </a:p>
        </p:txBody>
      </p:sp>
    </p:spTree>
    <p:extLst>
      <p:ext uri="{BB962C8B-B14F-4D97-AF65-F5344CB8AC3E}">
        <p14:creationId xmlns:p14="http://schemas.microsoft.com/office/powerpoint/2010/main" val="99820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39078" y="1076007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스토리보드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8" y="1740247"/>
            <a:ext cx="3077511" cy="4904269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341572" y="264687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0967" y="296552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41572" y="325668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60967" y="357534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0967" y="387992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0362" y="419858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0967" y="448974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0362" y="480839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60966" y="5711946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60967" y="4941538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</a:t>
            </a:r>
            <a:r>
              <a:rPr lang="ko-KR" altLang="en-US" dirty="0" err="1"/>
              <a:t>대출현황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60965" y="5324624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반납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251027" y="5109836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36" y="1740247"/>
            <a:ext cx="3077511" cy="4904269"/>
          </a:xfrm>
          <a:prstGeom prst="rect">
            <a:avLst/>
          </a:prstGeom>
        </p:spPr>
      </p:pic>
      <p:cxnSp>
        <p:nvCxnSpPr>
          <p:cNvPr id="43" name="직선 연결선 42"/>
          <p:cNvCxnSpPr/>
          <p:nvPr/>
        </p:nvCxnSpPr>
        <p:spPr>
          <a:xfrm>
            <a:off x="4494530" y="264687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13925" y="296552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494530" y="325668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13925" y="357534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13925" y="387992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33320" y="419858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513925" y="448974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533320" y="480839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13924" y="5711946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리스트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6318" y="178267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책 대출 현황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269499" y="5483364"/>
            <a:ext cx="492315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27" y="1746448"/>
            <a:ext cx="3077511" cy="4904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327" y="17826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책 반납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68145" y="2309091"/>
            <a:ext cx="2890982" cy="385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부분</a:t>
            </a:r>
            <a:endParaRPr lang="en-US" altLang="ko-KR" dirty="0"/>
          </a:p>
          <a:p>
            <a:pPr algn="ctr"/>
            <a:r>
              <a:rPr lang="en-US" altLang="ko-KR" dirty="0"/>
              <a:t>(QR</a:t>
            </a:r>
            <a:r>
              <a:rPr lang="ko-KR" altLang="en-US" dirty="0"/>
              <a:t>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3" name="텍스트 상자 2240"/>
          <p:cNvSpPr txBox="1">
            <a:spLocks/>
          </p:cNvSpPr>
          <p:nvPr/>
        </p:nvSpPr>
        <p:spPr>
          <a:xfrm>
            <a:off x="2816957" y="1728626"/>
            <a:ext cx="580928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…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59859" y="1804984"/>
            <a:ext cx="1320045" cy="26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85362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38" y="1734046"/>
            <a:ext cx="3077511" cy="49042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45" y="1734045"/>
            <a:ext cx="3077511" cy="4904269"/>
          </a:xfrm>
          <a:prstGeom prst="rect">
            <a:avLst/>
          </a:prstGeom>
        </p:spPr>
      </p:pic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9" y="1734046"/>
            <a:ext cx="3077511" cy="49042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19497" y="3154861"/>
            <a:ext cx="1150374" cy="34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19497" y="4636867"/>
            <a:ext cx="1150374" cy="34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79236" y="4802196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478" y="2937092"/>
            <a:ext cx="2463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로그인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:  </a:t>
            </a:r>
            <a:r>
              <a:rPr lang="en-US" altLang="ko-KR" u="sng" dirty="0"/>
              <a:t>                    </a:t>
            </a:r>
          </a:p>
          <a:p>
            <a:endParaRPr lang="en-US" altLang="ko-KR" u="sng" dirty="0"/>
          </a:p>
          <a:p>
            <a:r>
              <a:rPr lang="en-US" altLang="ko-KR" dirty="0"/>
              <a:t>PW : </a:t>
            </a:r>
            <a:r>
              <a:rPr lang="en-US" altLang="ko-KR" u="sng" dirty="0"/>
              <a:t>                    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5108976" y="4592526"/>
            <a:ext cx="104328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600282" y="4744926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36029" y="3740727"/>
            <a:ext cx="157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680361" y="4292135"/>
            <a:ext cx="157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87630" y="4586186"/>
            <a:ext cx="1230533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12931" y="1799510"/>
            <a:ext cx="24637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USER_ID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USER_PW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USER_NAME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USER_TEL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USER_EMAIL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USER_ADDRESS :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613826" y="5758835"/>
            <a:ext cx="1204594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0006483" y="2640673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0006483" y="3130843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136293" y="3633582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930612" y="4104637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158883" y="4592526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427848" y="5106622"/>
            <a:ext cx="1246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9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4" y="1652502"/>
            <a:ext cx="3077511" cy="4904269"/>
          </a:xfrm>
          <a:prstGeom prst="rect">
            <a:avLst/>
          </a:prstGeom>
        </p:spPr>
      </p:pic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622726" y="5106622"/>
            <a:ext cx="227501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1967" y="2855549"/>
            <a:ext cx="2463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로그인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:  </a:t>
            </a:r>
            <a:r>
              <a:rPr lang="en-US" altLang="ko-KR" u="sng" dirty="0"/>
              <a:t>                    </a:t>
            </a:r>
          </a:p>
          <a:p>
            <a:endParaRPr lang="en-US" altLang="ko-KR" u="sng" dirty="0"/>
          </a:p>
          <a:p>
            <a:r>
              <a:rPr lang="en-US" altLang="ko-KR" dirty="0"/>
              <a:t>PW : </a:t>
            </a:r>
            <a:r>
              <a:rPr lang="en-US" altLang="ko-KR" u="sng" dirty="0"/>
              <a:t>                    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907465" y="4510983"/>
            <a:ext cx="104328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52038" y="2445071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34518" y="3659184"/>
            <a:ext cx="157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78850" y="4210592"/>
            <a:ext cx="157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086119" y="4504643"/>
            <a:ext cx="1230533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22726" y="4828463"/>
            <a:ext cx="45719" cy="27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98" y="1652502"/>
            <a:ext cx="3077511" cy="4904269"/>
          </a:xfrm>
          <a:prstGeom prst="rect">
            <a:avLst/>
          </a:prstGeom>
        </p:spPr>
      </p:pic>
      <p:sp>
        <p:nvSpPr>
          <p:cNvPr id="29" name="텍스트 상자 2240"/>
          <p:cNvSpPr txBox="1">
            <a:spLocks/>
          </p:cNvSpPr>
          <p:nvPr/>
        </p:nvSpPr>
        <p:spPr>
          <a:xfrm>
            <a:off x="6612945" y="1695883"/>
            <a:ext cx="580928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…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028992" y="255912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48387" y="287778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028992" y="316894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48387" y="348759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48387" y="379218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067782" y="411083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48387" y="440199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7782" y="472065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48386" y="5624201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정보 관리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048385" y="5185153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ko-KR" altLang="en-US" dirty="0"/>
              <a:t>책 </a:t>
            </a:r>
            <a:r>
              <a:rPr lang="ko-KR" altLang="en-US" dirty="0" err="1"/>
              <a:t>대출현황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278523" y="1714351"/>
            <a:ext cx="1320045" cy="26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8992" y="17143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리스트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07" y="1658703"/>
            <a:ext cx="3077511" cy="4904269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8406901" y="2565330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426296" y="288398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406901" y="317514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426296" y="349379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426296" y="3798385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445691" y="411703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26296" y="440819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445691" y="472685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378689" y="5019187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리스트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8689" y="1701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대출</a:t>
            </a:r>
          </a:p>
        </p:txBody>
      </p:sp>
    </p:spTree>
    <p:extLst>
      <p:ext uri="{BB962C8B-B14F-4D97-AF65-F5344CB8AC3E}">
        <p14:creationId xmlns:p14="http://schemas.microsoft.com/office/powerpoint/2010/main" val="284059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16" y="1509977"/>
            <a:ext cx="3077511" cy="4904269"/>
          </a:xfrm>
          <a:prstGeom prst="rect">
            <a:avLst/>
          </a:prstGeom>
        </p:spPr>
      </p:pic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12536" y="2195689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9" y="1529394"/>
            <a:ext cx="3077511" cy="4904269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426683" y="2436021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6078" y="2754675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26683" y="3045835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46078" y="336448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46078" y="3669076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65473" y="3987730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6078" y="4278890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65473" y="459754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98471" y="4889878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리스트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8471" y="157182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대출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81" y="1535595"/>
            <a:ext cx="3077511" cy="490426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764381" y="157182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대출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56199" y="2098238"/>
            <a:ext cx="2890982" cy="385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부분</a:t>
            </a:r>
            <a:endParaRPr lang="en-US" altLang="ko-KR" dirty="0"/>
          </a:p>
          <a:p>
            <a:pPr algn="ctr"/>
            <a:r>
              <a:rPr lang="en-US" altLang="ko-KR" dirty="0"/>
              <a:t>(QR</a:t>
            </a:r>
            <a:r>
              <a:rPr lang="ko-KR" altLang="en-US" dirty="0"/>
              <a:t>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950609" y="2116198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2240"/>
          <p:cNvSpPr txBox="1">
            <a:spLocks/>
          </p:cNvSpPr>
          <p:nvPr/>
        </p:nvSpPr>
        <p:spPr>
          <a:xfrm>
            <a:off x="11301728" y="1486148"/>
            <a:ext cx="580928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…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859610" y="241660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879005" y="273525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859610" y="3026418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879005" y="334507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879005" y="364965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898400" y="396831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879005" y="4259473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898400" y="457812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879004" y="5481676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정보 관리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879003" y="5042628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ko-KR" altLang="en-US" dirty="0"/>
              <a:t>책 </a:t>
            </a:r>
            <a:r>
              <a:rPr lang="ko-KR" altLang="en-US" dirty="0" err="1"/>
              <a:t>대출현황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0130532" y="1571826"/>
            <a:ext cx="1320045" cy="26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59610" y="15718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리스트</a:t>
            </a:r>
          </a:p>
        </p:txBody>
      </p:sp>
    </p:spTree>
    <p:extLst>
      <p:ext uri="{BB962C8B-B14F-4D97-AF65-F5344CB8AC3E}">
        <p14:creationId xmlns:p14="http://schemas.microsoft.com/office/powerpoint/2010/main" val="130849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6" y="1424299"/>
            <a:ext cx="3077511" cy="4904269"/>
          </a:xfrm>
          <a:prstGeom prst="rect">
            <a:avLst/>
          </a:prstGeom>
        </p:spPr>
      </p:pic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268507" y="5154962"/>
            <a:ext cx="1141009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2240"/>
          <p:cNvSpPr txBox="1">
            <a:spLocks/>
          </p:cNvSpPr>
          <p:nvPr/>
        </p:nvSpPr>
        <p:spPr>
          <a:xfrm>
            <a:off x="2735608" y="1400470"/>
            <a:ext cx="580928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…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293490" y="2330926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12885" y="2649580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3490" y="2940740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12885" y="3259394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12885" y="3563981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32280" y="3882635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12885" y="4173795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32280" y="4492449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12884" y="5395998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정보 관리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12883" y="4956950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ko-KR" altLang="en-US" dirty="0"/>
              <a:t>책 </a:t>
            </a:r>
            <a:r>
              <a:rPr lang="ko-KR" altLang="en-US" dirty="0" err="1"/>
              <a:t>대출현황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564412" y="1486148"/>
            <a:ext cx="1320045" cy="26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3490" y="14861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리스트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31" y="1430500"/>
            <a:ext cx="3077511" cy="4904269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4577925" y="2337127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97320" y="2655781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77925" y="2946941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597320" y="3265595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97320" y="3570182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16715" y="3888836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597320" y="4179996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616715" y="4498650"/>
            <a:ext cx="287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549713" y="4790984"/>
            <a:ext cx="2870665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리스트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49713" y="147293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</a:t>
            </a:r>
            <a:r>
              <a:rPr lang="ko-KR" altLang="en-US" dirty="0"/>
              <a:t>책 대출 현황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268507" y="5547507"/>
            <a:ext cx="462858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00" y="1420235"/>
            <a:ext cx="3077511" cy="490426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8413598" y="5007493"/>
            <a:ext cx="1223900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수정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296066" y="5507258"/>
            <a:ext cx="2816483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리스트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9842205" y="4989688"/>
            <a:ext cx="1226357" cy="31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탈퇴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56117" y="1493768"/>
            <a:ext cx="246378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관리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USER_ID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USER_PW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USER_NAME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USER_TEL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USER_EMAIL :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USER_ADDRESS :</a:t>
            </a:r>
          </a:p>
        </p:txBody>
      </p:sp>
      <p:cxnSp>
        <p:nvCxnSpPr>
          <p:cNvPr id="86" name="직선 연결선 85"/>
          <p:cNvCxnSpPr/>
          <p:nvPr/>
        </p:nvCxnSpPr>
        <p:spPr>
          <a:xfrm>
            <a:off x="9574498" y="2817481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9704308" y="3320220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498627" y="3791275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9726898" y="4279164"/>
            <a:ext cx="1364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9995863" y="4793260"/>
            <a:ext cx="983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10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결과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1031875" y="4587875"/>
            <a:ext cx="1012888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Q&amp;A</a:t>
            </a:r>
            <a:endParaRPr lang="ko-KR" altLang="en-US" sz="40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242" name="그림 2241" descr="C:/Users/Administrator/AppData/Roaming/PolarisOffice/ETemp/1232_6801960/fImage2312916935447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2" b="16898"/>
          <a:stretch>
            <a:fillRect/>
          </a:stretch>
        </p:blipFill>
        <p:spPr>
          <a:xfrm>
            <a:off x="4572000" y="2047875"/>
            <a:ext cx="3048635" cy="2540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605" y="2957195"/>
            <a:ext cx="4112260" cy="3223260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5135" cy="12141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3075" y="2484755"/>
            <a:ext cx="3900805" cy="4846320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04340" y="1807589"/>
            <a:ext cx="3254416" cy="47705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ko-KR" altLang="en-US" sz="25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도서 대출 관리</a:t>
            </a:r>
            <a:r>
              <a:rPr lang="en-US" altLang="ko-KR" sz="25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sz="2500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프로그램</a:t>
            </a:r>
            <a:endParaRPr lang="ko-KR" altLang="en-US" sz="2500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8616315" y="4052570"/>
            <a:ext cx="160083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개요</a:t>
            </a:r>
            <a:endParaRPr lang="ko-KR" altLang="en-US" sz="20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40090" y="4180205"/>
            <a:ext cx="80645" cy="80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8616315" y="4601845"/>
            <a:ext cx="1600200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0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090" y="4730750"/>
            <a:ext cx="80645" cy="80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5" name="그룹 2254"/>
          <p:cNvGrpSpPr/>
          <p:nvPr/>
        </p:nvGrpSpPr>
        <p:grpSpPr>
          <a:xfrm>
            <a:off x="725170" y="1625600"/>
            <a:ext cx="869315" cy="830580"/>
            <a:chOff x="725170" y="1625600"/>
            <a:chExt cx="869315" cy="830580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grpSpPr>
        <p:grpSp>
          <p:nvGrpSpPr>
            <p:cNvPr id="2256" name="그룹 2255"/>
            <p:cNvGrpSpPr/>
            <p:nvPr/>
          </p:nvGrpSpPr>
          <p:grpSpPr>
            <a:xfrm>
              <a:off x="912495" y="1786255"/>
              <a:ext cx="492760" cy="508000"/>
              <a:chOff x="912495" y="1786255"/>
              <a:chExt cx="492760" cy="508000"/>
            </a:xfrm>
            <a:solidFill>
              <a:schemeClr val="bg1"/>
            </a:solidFill>
          </p:grpSpPr>
        </p:grpSp>
        <p:sp>
          <p:nvSpPr>
            <p:cNvPr id="2257" name="도넛 2256"/>
            <p:cNvSpPr>
              <a:spLocks/>
            </p:cNvSpPr>
            <p:nvPr/>
          </p:nvSpPr>
          <p:spPr>
            <a:xfrm>
              <a:off x="725170" y="1625600"/>
              <a:ext cx="869315" cy="830580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258" name="그림 2257" descr="C:/Users/Administrator/AppData/Roaming/PolarisOffice/ETemp/1232_6801960/fImage19197117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342" r="9953" b="27777"/>
          <a:stretch>
            <a:fillRect/>
          </a:stretch>
        </p:blipFill>
        <p:spPr>
          <a:xfrm>
            <a:off x="835025" y="1800860"/>
            <a:ext cx="624205" cy="406400"/>
          </a:xfrm>
          <a:prstGeom prst="rect">
            <a:avLst/>
          </a:prstGeom>
          <a:noFill/>
          <a:effectLst>
            <a:outerShdw blurRad="50800" dist="38100" dir="2700000" algn="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852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개요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1031875" y="4381500"/>
            <a:ext cx="1012888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개요</a:t>
            </a:r>
            <a:endParaRPr lang="ko-KR" altLang="en-US" sz="40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grpSp>
        <p:nvGrpSpPr>
          <p:cNvPr id="2259" name="그룹 2258"/>
          <p:cNvGrpSpPr/>
          <p:nvPr/>
        </p:nvGrpSpPr>
        <p:grpSpPr>
          <a:xfrm>
            <a:off x="5201920" y="2397125"/>
            <a:ext cx="1783715" cy="1757680"/>
            <a:chOff x="5201920" y="2397125"/>
            <a:chExt cx="1783715" cy="1757680"/>
          </a:xfrm>
        </p:grpSpPr>
        <p:grpSp>
          <p:nvGrpSpPr>
            <p:cNvPr id="2260" name="그룹 2259"/>
            <p:cNvGrpSpPr/>
            <p:nvPr/>
          </p:nvGrpSpPr>
          <p:grpSpPr>
            <a:xfrm>
              <a:off x="5201920" y="2397125"/>
              <a:ext cx="1783715" cy="1757680"/>
              <a:chOff x="5201920" y="2397125"/>
              <a:chExt cx="1783715" cy="1757680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grpSp>
            <p:nvGrpSpPr>
              <p:cNvPr id="2261" name="그룹 2260"/>
              <p:cNvGrpSpPr/>
              <p:nvPr/>
            </p:nvGrpSpPr>
            <p:grpSpPr>
              <a:xfrm>
                <a:off x="5586730" y="2737485"/>
                <a:ext cx="1012190" cy="1074420"/>
                <a:chOff x="5586730" y="2737485"/>
                <a:chExt cx="1012190" cy="1074420"/>
              </a:xfrm>
              <a:solidFill>
                <a:schemeClr val="bg1"/>
              </a:solidFill>
            </p:grpSpPr>
          </p:grpSp>
          <p:sp>
            <p:nvSpPr>
              <p:cNvPr id="2262" name="도넛 2261"/>
              <p:cNvSpPr>
                <a:spLocks/>
              </p:cNvSpPr>
              <p:nvPr/>
            </p:nvSpPr>
            <p:spPr>
              <a:xfrm>
                <a:off x="5201920" y="2397125"/>
                <a:ext cx="1783715" cy="1757680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 w="0">
                <a:noFill/>
                <a:prstDash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맑은 고딕" charset="0"/>
                  <a:ea typeface="맑은 고딕" charset="0"/>
                </a:endParaRPr>
              </a:p>
            </p:txBody>
          </p:sp>
        </p:grpSp>
        <p:pic>
          <p:nvPicPr>
            <p:cNvPr id="2263" name="그림 2262" descr="C:/Users/Administrator/AppData/Roaming/PolarisOffice/ETemp/1232_6801960/fImage191971407650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2" r="9953" b="27777"/>
            <a:stretch>
              <a:fillRect/>
            </a:stretch>
          </p:blipFill>
          <p:spPr>
            <a:xfrm>
              <a:off x="5455920" y="2847975"/>
              <a:ext cx="1281430" cy="862330"/>
            </a:xfrm>
            <a:prstGeom prst="rect">
              <a:avLst/>
            </a:prstGeom>
            <a:noFill/>
            <a:effectLst>
              <a:outerShdw blurRad="50800" dist="38100" dir="2700000" algn="tr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852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개요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개발환경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242" name="그림 2241" descr="C:/Users/Administrator/AppData/Roaming/PolarisOffice/ETemp/1232_6801960/fImage1574814409169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694" r="2083" b="21064"/>
          <a:stretch>
            <a:fillRect/>
          </a:stretch>
        </p:blipFill>
        <p:spPr>
          <a:xfrm>
            <a:off x="1206500" y="2349500"/>
            <a:ext cx="3556635" cy="2889885"/>
          </a:xfrm>
          <a:prstGeom prst="rect">
            <a:avLst/>
          </a:prstGeom>
          <a:noFill/>
        </p:spPr>
      </p:pic>
      <p:sp>
        <p:nvSpPr>
          <p:cNvPr id="2243" name="텍스트 상자 2242"/>
          <p:cNvSpPr txBox="1">
            <a:spLocks/>
          </p:cNvSpPr>
          <p:nvPr/>
        </p:nvSpPr>
        <p:spPr>
          <a:xfrm>
            <a:off x="4667250" y="1968500"/>
            <a:ext cx="6477635" cy="3461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4" name="텍스트 상자 2243"/>
          <p:cNvSpPr txBox="1">
            <a:spLocks/>
          </p:cNvSpPr>
          <p:nvPr/>
        </p:nvSpPr>
        <p:spPr>
          <a:xfrm>
            <a:off x="5429250" y="2016125"/>
            <a:ext cx="6398260" cy="433169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OS : Windows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Oracle SQL Developer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Eclipse java SE 1.8.0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Spring 3.0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Tomcat 9.0</a:t>
            </a: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en-US" altLang="ko-KR" sz="2800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228600" indent="-228600" defTabSz="508000" eaLnBrk="0">
              <a:lnSpc>
                <a:spcPct val="90000"/>
              </a:lnSpc>
              <a:buFont typeface="맑은 고딕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Android Studio 2.3.3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1031875" y="4381500"/>
            <a:ext cx="1012888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40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grpSp>
        <p:nvGrpSpPr>
          <p:cNvPr id="2259" name="그룹 2258"/>
          <p:cNvGrpSpPr/>
          <p:nvPr/>
        </p:nvGrpSpPr>
        <p:grpSpPr>
          <a:xfrm>
            <a:off x="5201920" y="2397125"/>
            <a:ext cx="1783715" cy="1757680"/>
            <a:chOff x="5201920" y="2397125"/>
            <a:chExt cx="1783715" cy="1757680"/>
          </a:xfrm>
        </p:grpSpPr>
        <p:grpSp>
          <p:nvGrpSpPr>
            <p:cNvPr id="2260" name="그룹 2259"/>
            <p:cNvGrpSpPr/>
            <p:nvPr/>
          </p:nvGrpSpPr>
          <p:grpSpPr>
            <a:xfrm>
              <a:off x="5201920" y="2397125"/>
              <a:ext cx="1783715" cy="1757680"/>
              <a:chOff x="5201920" y="2397125"/>
              <a:chExt cx="1783715" cy="1757680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grpSp>
            <p:nvGrpSpPr>
              <p:cNvPr id="2261" name="그룹 2260"/>
              <p:cNvGrpSpPr/>
              <p:nvPr/>
            </p:nvGrpSpPr>
            <p:grpSpPr>
              <a:xfrm>
                <a:off x="5586730" y="2737485"/>
                <a:ext cx="1012190" cy="1074420"/>
                <a:chOff x="5586730" y="2737485"/>
                <a:chExt cx="1012190" cy="1074420"/>
              </a:xfrm>
              <a:solidFill>
                <a:schemeClr val="bg1"/>
              </a:solidFill>
            </p:grpSpPr>
          </p:grpSp>
          <p:sp>
            <p:nvSpPr>
              <p:cNvPr id="2262" name="도넛 2261"/>
              <p:cNvSpPr>
                <a:spLocks/>
              </p:cNvSpPr>
              <p:nvPr/>
            </p:nvSpPr>
            <p:spPr>
              <a:xfrm>
                <a:off x="5201920" y="2397125"/>
                <a:ext cx="1783715" cy="1757680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 w="0">
                <a:noFill/>
                <a:prstDash/>
              </a:ln>
              <a:effectLst>
                <a:outerShdw blurRad="50800" dist="38100" dir="10800000" algn="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latin typeface="맑은 고딕" charset="0"/>
                  <a:ea typeface="맑은 고딕" charset="0"/>
                </a:endParaRPr>
              </a:p>
            </p:txBody>
          </p:sp>
        </p:grpSp>
        <p:pic>
          <p:nvPicPr>
            <p:cNvPr id="2263" name="그림 2262" descr="C:/Users/Administrator/AppData/Roaming/PolarisOffice/ETemp/1232_6801960/fImage1919715075705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2" r="9953" b="27777"/>
            <a:stretch>
              <a:fillRect/>
            </a:stretch>
          </p:blipFill>
          <p:spPr>
            <a:xfrm>
              <a:off x="5455920" y="2847975"/>
              <a:ext cx="1281430" cy="862330"/>
            </a:xfrm>
            <a:prstGeom prst="rect">
              <a:avLst/>
            </a:prstGeom>
            <a:noFill/>
            <a:effectLst>
              <a:outerShdw blurRad="50800" dist="38100" dir="2700000" algn="tr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클래스 </a:t>
            </a:r>
            <a:r>
              <a:rPr lang="en-US" altLang="ko-KR" sz="2600" b="0" cap="none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다이어그램</a:t>
            </a: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BookInfo</a:t>
            </a: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)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92" y="1755470"/>
            <a:ext cx="7516565" cy="50291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32950" y="5215107"/>
            <a:ext cx="952107" cy="1329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클래스 </a:t>
            </a:r>
            <a:r>
              <a:rPr lang="en-US" altLang="ko-KR" sz="2600" b="0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다이어그램(UserInfo)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65" y="1755140"/>
            <a:ext cx="7298955" cy="5018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클래스 </a:t>
            </a:r>
            <a:r>
              <a:rPr lang="en-US" altLang="ko-KR" sz="2600" b="0" cap="non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다이어그램(CheckOut)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97" y="1777568"/>
            <a:ext cx="7507026" cy="4920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88365" y="266065"/>
            <a:ext cx="216725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프로젝트 내용</a:t>
            </a:r>
            <a:endParaRPr lang="ko-KR" altLang="en-US" sz="28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41" name="텍스트 상자 2240"/>
          <p:cNvSpPr txBox="1">
            <a:spLocks/>
          </p:cNvSpPr>
          <p:nvPr/>
        </p:nvSpPr>
        <p:spPr>
          <a:xfrm>
            <a:off x="269875" y="1158875"/>
            <a:ext cx="1012888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0" cap="none" dirty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테이블 정의서</a:t>
            </a:r>
            <a:endParaRPr lang="ko-KR" altLang="en-US" sz="2600" b="0" cap="none" dirty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20" y="1864706"/>
            <a:ext cx="5992061" cy="4505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Pages>33</Pages>
  <Words>314</Words>
  <Characters>0</Characters>
  <Application>Microsoft Office PowerPoint</Application>
  <DocSecurity>0</DocSecurity>
  <PresentationFormat>와이드스크린</PresentationFormat>
  <Lines>0</Lines>
  <Paragraphs>159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나눔바른고딕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Registered User</cp:lastModifiedBy>
  <cp:revision>16</cp:revision>
  <dcterms:modified xsi:type="dcterms:W3CDTF">2017-09-25T06:52:10Z</dcterms:modified>
</cp:coreProperties>
</file>