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76" r:id="rId5"/>
    <p:sldId id="268" r:id="rId6"/>
    <p:sldId id="258" r:id="rId7"/>
    <p:sldId id="259" r:id="rId8"/>
    <p:sldId id="270" r:id="rId9"/>
    <p:sldId id="260" r:id="rId10"/>
    <p:sldId id="261" r:id="rId11"/>
    <p:sldId id="272" r:id="rId12"/>
    <p:sldId id="262" r:id="rId13"/>
    <p:sldId id="263" r:id="rId14"/>
    <p:sldId id="264" r:id="rId15"/>
    <p:sldId id="267" r:id="rId16"/>
    <p:sldId id="271" r:id="rId17"/>
    <p:sldId id="273" r:id="rId18"/>
    <p:sldId id="274" r:id="rId19"/>
    <p:sldId id="265" r:id="rId20"/>
    <p:sldId id="26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E3732-2C19-48AF-AB38-46BFE12C6E95}" v="96" dt="2021-12-17T05:16:42.381"/>
    <p1510:client id="{16888DA5-8CA1-4931-942C-4AD1761A2C9E}" v="148" dt="2021-12-15T04:23:23.282"/>
    <p1510:client id="{397CDD0D-1A17-4EDB-A9AC-70ADED73AC99}" v="384" dt="2021-12-14T06:46:02.642"/>
    <p1510:client id="{4AF60EFF-C4FE-475B-ABC0-8B69C05A7E4D}" v="7" dt="2021-12-08T04:50:26.976"/>
    <p1510:client id="{500C26D2-8847-48DA-AA3B-E94A18C56C3A}" v="1264" dt="2021-12-14T06:21:28.636"/>
    <p1510:client id="{58967645-6776-41A9-93E4-21B348454F8F}" v="41" dt="2021-12-15T08:11:03.210"/>
    <p1510:client id="{6D2C7143-B223-4394-BDAC-C58CEB541EC3}" v="142" dt="2021-12-14T06:43:19.960"/>
    <p1510:client id="{703DEF05-BBAE-4EFF-B94F-0158FA8F17C8}" v="7" dt="2021-12-16T01:55:49.893"/>
    <p1510:client id="{9718AACC-FB5D-48B9-9424-E829D5AB1DBE}" v="11" dt="2021-12-08T04:50:29.427"/>
    <p1510:client id="{9A3AEF36-8C0F-47DC-AFD9-576B22179160}" v="90" dt="2021-12-15T02:18:19.525"/>
    <p1510:client id="{A225FBC0-A526-4B4E-9DCF-3A6D42AE037E}" v="84" dt="2021-12-15T10:09:34.014"/>
    <p1510:client id="{A82A1EC0-04C4-4DF1-909B-62EAC9AB351E}" v="19" dt="2021-12-14T09:04:19.470"/>
    <p1510:client id="{A92A0871-32A6-43D8-B90B-1500662F262D}" v="55" dt="2021-12-08T04:43:25.300"/>
    <p1510:client id="{D0440561-972D-4DA2-A94E-BD02D556DA69}" v="90" dt="2021-12-08T05:33:40.182"/>
    <p1510:client id="{E0549715-BB19-4BFB-8B46-C1F417897453}" v="60" dt="2021-12-15T10:42:32.904"/>
    <p1510:client id="{EE2246E8-8B1F-4414-A7EE-3D7F82E9209D}" v="100" dt="2021-12-16T04:25:58.965"/>
    <p1510:client id="{F64DA08E-15A7-4EE8-A9C9-73E3074EE400}" v="314" dt="2021-12-14T06:25:00.051"/>
    <p1510:client id="{FB3F9E3B-6E0D-4505-AD33-F0F9EC5879CB}" v="183" dt="2021-12-15T15:19:37.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CR17EC050 SOJESS" userId="603d8984bb86b943" providerId="Windows Live" clId="Web-{16888DA5-8CA1-4931-942C-4AD1761A2C9E}"/>
    <pc:docChg chg="addSld modSld">
      <pc:chgData name="TCR17EC050 SOJESS" userId="603d8984bb86b943" providerId="Windows Live" clId="Web-{16888DA5-8CA1-4931-942C-4AD1761A2C9E}" dt="2021-12-15T04:23:23.173" v="146" actId="1076"/>
      <pc:docMkLst>
        <pc:docMk/>
      </pc:docMkLst>
      <pc:sldChg chg="modSp new">
        <pc:chgData name="TCR17EC050 SOJESS" userId="603d8984bb86b943" providerId="Windows Live" clId="Web-{16888DA5-8CA1-4931-942C-4AD1761A2C9E}" dt="2021-12-15T04:23:23.173" v="146" actId="1076"/>
        <pc:sldMkLst>
          <pc:docMk/>
          <pc:sldMk cId="3285820177" sldId="270"/>
        </pc:sldMkLst>
        <pc:spChg chg="mod">
          <ac:chgData name="TCR17EC050 SOJESS" userId="603d8984bb86b943" providerId="Windows Live" clId="Web-{16888DA5-8CA1-4931-942C-4AD1761A2C9E}" dt="2021-12-15T04:07:25.588" v="14" actId="20577"/>
          <ac:spMkLst>
            <pc:docMk/>
            <pc:sldMk cId="3285820177" sldId="270"/>
            <ac:spMk id="2" creationId="{9FBD0135-9391-4415-8CB9-11574FB082F6}"/>
          </ac:spMkLst>
        </pc:spChg>
        <pc:spChg chg="mod">
          <ac:chgData name="TCR17EC050 SOJESS" userId="603d8984bb86b943" providerId="Windows Live" clId="Web-{16888DA5-8CA1-4931-942C-4AD1761A2C9E}" dt="2021-12-15T04:23:23.173" v="146" actId="1076"/>
          <ac:spMkLst>
            <pc:docMk/>
            <pc:sldMk cId="3285820177" sldId="270"/>
            <ac:spMk id="3" creationId="{19EF6237-7B71-4F00-97A5-D5757ABF582A}"/>
          </ac:spMkLst>
        </pc:spChg>
      </pc:sldChg>
    </pc:docChg>
  </pc:docChgLst>
  <pc:docChgLst>
    <pc:chgData name="Guest User" providerId="Windows Live" clId="Web-{0B5E3732-2C19-48AF-AB38-46BFE12C6E95}"/>
    <pc:docChg chg="addSld modSld">
      <pc:chgData name="Guest User" userId="" providerId="Windows Live" clId="Web-{0B5E3732-2C19-48AF-AB38-46BFE12C6E95}" dt="2021-12-17T05:16:42.381" v="100" actId="20577"/>
      <pc:docMkLst>
        <pc:docMk/>
      </pc:docMkLst>
      <pc:sldChg chg="modSp">
        <pc:chgData name="Guest User" userId="" providerId="Windows Live" clId="Web-{0B5E3732-2C19-48AF-AB38-46BFE12C6E95}" dt="2021-12-17T05:16:42.381" v="100" actId="20577"/>
        <pc:sldMkLst>
          <pc:docMk/>
          <pc:sldMk cId="317524251" sldId="257"/>
        </pc:sldMkLst>
        <pc:spChg chg="mod">
          <ac:chgData name="Guest User" userId="" providerId="Windows Live" clId="Web-{0B5E3732-2C19-48AF-AB38-46BFE12C6E95}" dt="2021-12-17T05:16:42.381" v="100" actId="20577"/>
          <ac:spMkLst>
            <pc:docMk/>
            <pc:sldMk cId="317524251" sldId="257"/>
            <ac:spMk id="3" creationId="{7F0594B0-7F72-4CA5-A2A7-D618914C2B8C}"/>
          </ac:spMkLst>
        </pc:spChg>
      </pc:sldChg>
      <pc:sldChg chg="delSp modSp new">
        <pc:chgData name="Guest User" userId="" providerId="Windows Live" clId="Web-{0B5E3732-2C19-48AF-AB38-46BFE12C6E95}" dt="2021-12-17T05:00:46.782" v="10" actId="20577"/>
        <pc:sldMkLst>
          <pc:docMk/>
          <pc:sldMk cId="1094040937" sldId="275"/>
        </pc:sldMkLst>
        <pc:spChg chg="mod">
          <ac:chgData name="Guest User" userId="" providerId="Windows Live" clId="Web-{0B5E3732-2C19-48AF-AB38-46BFE12C6E95}" dt="2021-12-17T05:00:46.782" v="10" actId="20577"/>
          <ac:spMkLst>
            <pc:docMk/>
            <pc:sldMk cId="1094040937" sldId="275"/>
            <ac:spMk id="2" creationId="{F788D14B-A994-4F9A-9D3E-1A20F0DF2AB4}"/>
          </ac:spMkLst>
        </pc:spChg>
        <pc:spChg chg="del">
          <ac:chgData name="Guest User" userId="" providerId="Windows Live" clId="Web-{0B5E3732-2C19-48AF-AB38-46BFE12C6E95}" dt="2021-12-17T05:00:34.626" v="1"/>
          <ac:spMkLst>
            <pc:docMk/>
            <pc:sldMk cId="1094040937" sldId="275"/>
            <ac:spMk id="3" creationId="{4EF6B27B-639C-430C-AA4A-389F1BCC223A}"/>
          </ac:spMkLst>
        </pc:spChg>
      </pc:sldChg>
      <pc:sldChg chg="modSp new">
        <pc:chgData name="Guest User" userId="" providerId="Windows Live" clId="Web-{0B5E3732-2C19-48AF-AB38-46BFE12C6E95}" dt="2021-12-17T05:16:26.146" v="97" actId="20577"/>
        <pc:sldMkLst>
          <pc:docMk/>
          <pc:sldMk cId="63458566" sldId="276"/>
        </pc:sldMkLst>
        <pc:spChg chg="mod">
          <ac:chgData name="Guest User" userId="" providerId="Windows Live" clId="Web-{0B5E3732-2C19-48AF-AB38-46BFE12C6E95}" dt="2021-12-17T05:05:24.554" v="14" actId="20577"/>
          <ac:spMkLst>
            <pc:docMk/>
            <pc:sldMk cId="63458566" sldId="276"/>
            <ac:spMk id="2" creationId="{9F4FF13F-D30E-4E9D-AAE2-87C05B6758B1}"/>
          </ac:spMkLst>
        </pc:spChg>
        <pc:spChg chg="mod">
          <ac:chgData name="Guest User" userId="" providerId="Windows Live" clId="Web-{0B5E3732-2C19-48AF-AB38-46BFE12C6E95}" dt="2021-12-17T05:16:26.146" v="97" actId="20577"/>
          <ac:spMkLst>
            <pc:docMk/>
            <pc:sldMk cId="63458566" sldId="276"/>
            <ac:spMk id="3" creationId="{20742356-CFBE-4719-9F79-ED7B42CCE80E}"/>
          </ac:spMkLst>
        </pc:spChg>
      </pc:sldChg>
    </pc:docChg>
  </pc:docChgLst>
  <pc:docChgLst>
    <pc:chgData name="Dijal Tom" userId="9d82b39b2cef8016" providerId="Windows Live" clId="Web-{FB3F9E3B-6E0D-4505-AD33-F0F9EC5879CB}"/>
    <pc:docChg chg="modSld">
      <pc:chgData name="Dijal Tom" userId="9d82b39b2cef8016" providerId="Windows Live" clId="Web-{FB3F9E3B-6E0D-4505-AD33-F0F9EC5879CB}" dt="2021-12-15T15:19:37.871" v="106" actId="14100"/>
      <pc:docMkLst>
        <pc:docMk/>
      </pc:docMkLst>
      <pc:sldChg chg="modSp">
        <pc:chgData name="Dijal Tom" userId="9d82b39b2cef8016" providerId="Windows Live" clId="Web-{FB3F9E3B-6E0D-4505-AD33-F0F9EC5879CB}" dt="2021-12-15T15:16:07.118" v="18" actId="1076"/>
        <pc:sldMkLst>
          <pc:docMk/>
          <pc:sldMk cId="1038985818" sldId="265"/>
        </pc:sldMkLst>
        <pc:spChg chg="mod">
          <ac:chgData name="Dijal Tom" userId="9d82b39b2cef8016" providerId="Windows Live" clId="Web-{FB3F9E3B-6E0D-4505-AD33-F0F9EC5879CB}" dt="2021-12-15T15:16:07.118" v="18" actId="1076"/>
          <ac:spMkLst>
            <pc:docMk/>
            <pc:sldMk cId="1038985818" sldId="265"/>
            <ac:spMk id="6" creationId="{62711654-AA7B-4CDD-9336-737942D8EAA8}"/>
          </ac:spMkLst>
        </pc:spChg>
      </pc:sldChg>
      <pc:sldChg chg="modSp">
        <pc:chgData name="Dijal Tom" userId="9d82b39b2cef8016" providerId="Windows Live" clId="Web-{FB3F9E3B-6E0D-4505-AD33-F0F9EC5879CB}" dt="2021-12-15T15:15:49.133" v="15" actId="14100"/>
        <pc:sldMkLst>
          <pc:docMk/>
          <pc:sldMk cId="3233564869" sldId="266"/>
        </pc:sldMkLst>
        <pc:spChg chg="mod">
          <ac:chgData name="Dijal Tom" userId="9d82b39b2cef8016" providerId="Windows Live" clId="Web-{FB3F9E3B-6E0D-4505-AD33-F0F9EC5879CB}" dt="2021-12-15T15:15:49.133" v="15" actId="14100"/>
          <ac:spMkLst>
            <pc:docMk/>
            <pc:sldMk cId="3233564869" sldId="266"/>
            <ac:spMk id="3" creationId="{97D12EA3-4878-422D-A31B-2CCB5CF4D0C7}"/>
          </ac:spMkLst>
        </pc:spChg>
      </pc:sldChg>
      <pc:sldChg chg="modSp">
        <pc:chgData name="Dijal Tom" userId="9d82b39b2cef8016" providerId="Windows Live" clId="Web-{FB3F9E3B-6E0D-4505-AD33-F0F9EC5879CB}" dt="2021-12-15T15:19:37.871" v="106" actId="14100"/>
        <pc:sldMkLst>
          <pc:docMk/>
          <pc:sldMk cId="2424366161" sldId="271"/>
        </pc:sldMkLst>
        <pc:picChg chg="mod">
          <ac:chgData name="Dijal Tom" userId="9d82b39b2cef8016" providerId="Windows Live" clId="Web-{FB3F9E3B-6E0D-4505-AD33-F0F9EC5879CB}" dt="2021-12-15T15:19:37.871" v="106" actId="14100"/>
          <ac:picMkLst>
            <pc:docMk/>
            <pc:sldMk cId="2424366161" sldId="271"/>
            <ac:picMk id="4" creationId="{D9500A2E-FD97-429E-9B39-90C8A0E96183}"/>
          </ac:picMkLst>
        </pc:picChg>
      </pc:sldChg>
      <pc:sldChg chg="addSp delSp modSp">
        <pc:chgData name="Dijal Tom" userId="9d82b39b2cef8016" providerId="Windows Live" clId="Web-{FB3F9E3B-6E0D-4505-AD33-F0F9EC5879CB}" dt="2021-12-15T15:19:24.262" v="104" actId="20577"/>
        <pc:sldMkLst>
          <pc:docMk/>
          <pc:sldMk cId="2981696330" sldId="274"/>
        </pc:sldMkLst>
        <pc:spChg chg="add mod">
          <ac:chgData name="Dijal Tom" userId="9d82b39b2cef8016" providerId="Windows Live" clId="Web-{FB3F9E3B-6E0D-4505-AD33-F0F9EC5879CB}" dt="2021-12-15T15:18:57.480" v="95" actId="20577"/>
          <ac:spMkLst>
            <pc:docMk/>
            <pc:sldMk cId="2981696330" sldId="274"/>
            <ac:spMk id="2" creationId="{08E4B865-68FD-4D1D-BBCA-578828D6EE2C}"/>
          </ac:spMkLst>
        </pc:spChg>
        <pc:spChg chg="add mod">
          <ac:chgData name="Dijal Tom" userId="9d82b39b2cef8016" providerId="Windows Live" clId="Web-{FB3F9E3B-6E0D-4505-AD33-F0F9EC5879CB}" dt="2021-12-15T15:18:33.402" v="89" actId="20577"/>
          <ac:spMkLst>
            <pc:docMk/>
            <pc:sldMk cId="2981696330" sldId="274"/>
            <ac:spMk id="3" creationId="{C418E472-8EA5-427F-9334-E0F97853D8F5}"/>
          </ac:spMkLst>
        </pc:spChg>
        <pc:spChg chg="add del">
          <ac:chgData name="Dijal Tom" userId="9d82b39b2cef8016" providerId="Windows Live" clId="Web-{FB3F9E3B-6E0D-4505-AD33-F0F9EC5879CB}" dt="2021-12-15T15:16:42.243" v="23"/>
          <ac:spMkLst>
            <pc:docMk/>
            <pc:sldMk cId="2981696330" sldId="274"/>
            <ac:spMk id="6" creationId="{1BDA1192-60B6-4AEE-81B8-D520C42FD2CF}"/>
          </ac:spMkLst>
        </pc:spChg>
        <pc:spChg chg="add mod">
          <ac:chgData name="Dijal Tom" userId="9d82b39b2cef8016" providerId="Windows Live" clId="Web-{FB3F9E3B-6E0D-4505-AD33-F0F9EC5879CB}" dt="2021-12-15T15:19:24.262" v="104" actId="20577"/>
          <ac:spMkLst>
            <pc:docMk/>
            <pc:sldMk cId="2981696330" sldId="274"/>
            <ac:spMk id="7" creationId="{E05B63F0-4C49-467C-851E-A4B313704DC1}"/>
          </ac:spMkLst>
        </pc:spChg>
        <pc:picChg chg="mod">
          <ac:chgData name="Dijal Tom" userId="9d82b39b2cef8016" providerId="Windows Live" clId="Web-{FB3F9E3B-6E0D-4505-AD33-F0F9EC5879CB}" dt="2021-12-15T15:18:08.823" v="81" actId="14100"/>
          <ac:picMkLst>
            <pc:docMk/>
            <pc:sldMk cId="2981696330" sldId="274"/>
            <ac:picMk id="4" creationId="{9FC4E1A3-128E-4B2F-A8D1-AC587D3CE472}"/>
          </ac:picMkLst>
        </pc:picChg>
        <pc:picChg chg="mod">
          <ac:chgData name="Dijal Tom" userId="9d82b39b2cef8016" providerId="Windows Live" clId="Web-{FB3F9E3B-6E0D-4505-AD33-F0F9EC5879CB}" dt="2021-12-15T15:18:02.042" v="79" actId="14100"/>
          <ac:picMkLst>
            <pc:docMk/>
            <pc:sldMk cId="2981696330" sldId="274"/>
            <ac:picMk id="5" creationId="{A5A9FA73-3E1E-4AF4-B074-7F4B7E39C9A6}"/>
          </ac:picMkLst>
        </pc:picChg>
      </pc:sldChg>
    </pc:docChg>
  </pc:docChgLst>
  <pc:docChgLst>
    <pc:chgData name="Dijal Tom" userId="9d82b39b2cef8016" providerId="Windows Live" clId="Web-{58967645-6776-41A9-93E4-21B348454F8F}"/>
    <pc:docChg chg="addSld modSld">
      <pc:chgData name="Dijal Tom" userId="9d82b39b2cef8016" providerId="Windows Live" clId="Web-{58967645-6776-41A9-93E4-21B348454F8F}" dt="2021-12-15T08:11:03.210" v="40" actId="20577"/>
      <pc:docMkLst>
        <pc:docMk/>
      </pc:docMkLst>
      <pc:sldChg chg="modSp">
        <pc:chgData name="Dijal Tom" userId="9d82b39b2cef8016" providerId="Windows Live" clId="Web-{58967645-6776-41A9-93E4-21B348454F8F}" dt="2021-12-15T08:11:03.210" v="40" actId="20577"/>
        <pc:sldMkLst>
          <pc:docMk/>
          <pc:sldMk cId="3115292178" sldId="267"/>
        </pc:sldMkLst>
        <pc:spChg chg="mod">
          <ac:chgData name="Dijal Tom" userId="9d82b39b2cef8016" providerId="Windows Live" clId="Web-{58967645-6776-41A9-93E4-21B348454F8F}" dt="2021-12-15T08:11:03.210" v="40" actId="20577"/>
          <ac:spMkLst>
            <pc:docMk/>
            <pc:sldMk cId="3115292178" sldId="267"/>
            <ac:spMk id="3" creationId="{903C69A6-5C7C-43C8-BFAF-14FB63D510DA}"/>
          </ac:spMkLst>
        </pc:spChg>
      </pc:sldChg>
      <pc:sldChg chg="addSp delSp modSp new">
        <pc:chgData name="Dijal Tom" userId="9d82b39b2cef8016" providerId="Windows Live" clId="Web-{58967645-6776-41A9-93E4-21B348454F8F}" dt="2021-12-15T08:07:03.956" v="6" actId="14100"/>
        <pc:sldMkLst>
          <pc:docMk/>
          <pc:sldMk cId="2424366161" sldId="271"/>
        </pc:sldMkLst>
        <pc:spChg chg="del">
          <ac:chgData name="Dijal Tom" userId="9d82b39b2cef8016" providerId="Windows Live" clId="Web-{58967645-6776-41A9-93E4-21B348454F8F}" dt="2021-12-15T08:06:42.393" v="1"/>
          <ac:spMkLst>
            <pc:docMk/>
            <pc:sldMk cId="2424366161" sldId="271"/>
            <ac:spMk id="2" creationId="{C64316EF-D8F5-4009-AEFA-6137868AA3E7}"/>
          </ac:spMkLst>
        </pc:spChg>
        <pc:spChg chg="del mod">
          <ac:chgData name="Dijal Tom" userId="9d82b39b2cef8016" providerId="Windows Live" clId="Web-{58967645-6776-41A9-93E4-21B348454F8F}" dt="2021-12-15T08:06:55.721" v="4"/>
          <ac:spMkLst>
            <pc:docMk/>
            <pc:sldMk cId="2424366161" sldId="271"/>
            <ac:spMk id="3" creationId="{10C6337E-F3A7-4525-8056-3F113124C4AF}"/>
          </ac:spMkLst>
        </pc:spChg>
        <pc:picChg chg="add mod ord">
          <ac:chgData name="Dijal Tom" userId="9d82b39b2cef8016" providerId="Windows Live" clId="Web-{58967645-6776-41A9-93E4-21B348454F8F}" dt="2021-12-15T08:07:03.956" v="6" actId="14100"/>
          <ac:picMkLst>
            <pc:docMk/>
            <pc:sldMk cId="2424366161" sldId="271"/>
            <ac:picMk id="4" creationId="{D9500A2E-FD97-429E-9B39-90C8A0E96183}"/>
          </ac:picMkLst>
        </pc:picChg>
      </pc:sldChg>
    </pc:docChg>
  </pc:docChgLst>
  <pc:docChgLst>
    <pc:chgData name="Dijal Tom" userId="9d82b39b2cef8016" providerId="Windows Live" clId="Web-{9A3AEF36-8C0F-47DC-AFD9-576B22179160}"/>
    <pc:docChg chg="modSld">
      <pc:chgData name="Dijal Tom" userId="9d82b39b2cef8016" providerId="Windows Live" clId="Web-{9A3AEF36-8C0F-47DC-AFD9-576B22179160}" dt="2021-12-15T02:18:19.525" v="94" actId="1076"/>
      <pc:docMkLst>
        <pc:docMk/>
      </pc:docMkLst>
      <pc:sldChg chg="modSp">
        <pc:chgData name="Dijal Tom" userId="9d82b39b2cef8016" providerId="Windows Live" clId="Web-{9A3AEF36-8C0F-47DC-AFD9-576B22179160}" dt="2021-12-15T02:17:53.056" v="92" actId="14100"/>
        <pc:sldMkLst>
          <pc:docMk/>
          <pc:sldMk cId="1443597463" sldId="264"/>
        </pc:sldMkLst>
        <pc:spChg chg="mod">
          <ac:chgData name="Dijal Tom" userId="9d82b39b2cef8016" providerId="Windows Live" clId="Web-{9A3AEF36-8C0F-47DC-AFD9-576B22179160}" dt="2021-12-15T02:17:53.056" v="92" actId="14100"/>
          <ac:spMkLst>
            <pc:docMk/>
            <pc:sldMk cId="1443597463" sldId="264"/>
            <ac:spMk id="3" creationId="{3E78D67F-5945-488C-8CD5-F09CD7151037}"/>
          </ac:spMkLst>
        </pc:spChg>
      </pc:sldChg>
      <pc:sldChg chg="modSp">
        <pc:chgData name="Dijal Tom" userId="9d82b39b2cef8016" providerId="Windows Live" clId="Web-{9A3AEF36-8C0F-47DC-AFD9-576B22179160}" dt="2021-12-15T02:18:19.525" v="94" actId="1076"/>
        <pc:sldMkLst>
          <pc:docMk/>
          <pc:sldMk cId="1038985818" sldId="265"/>
        </pc:sldMkLst>
        <pc:spChg chg="mod">
          <ac:chgData name="Dijal Tom" userId="9d82b39b2cef8016" providerId="Windows Live" clId="Web-{9A3AEF36-8C0F-47DC-AFD9-576B22179160}" dt="2021-12-15T02:18:19.525" v="94" actId="1076"/>
          <ac:spMkLst>
            <pc:docMk/>
            <pc:sldMk cId="1038985818" sldId="265"/>
            <ac:spMk id="6" creationId="{62711654-AA7B-4CDD-9336-737942D8EAA8}"/>
          </ac:spMkLst>
        </pc:spChg>
      </pc:sldChg>
      <pc:sldChg chg="modSp">
        <pc:chgData name="Dijal Tom" userId="9d82b39b2cef8016" providerId="Windows Live" clId="Web-{9A3AEF36-8C0F-47DC-AFD9-576B22179160}" dt="2021-12-15T02:18:09.540" v="93" actId="1076"/>
        <pc:sldMkLst>
          <pc:docMk/>
          <pc:sldMk cId="3233564869" sldId="266"/>
        </pc:sldMkLst>
        <pc:spChg chg="mod">
          <ac:chgData name="Dijal Tom" userId="9d82b39b2cef8016" providerId="Windows Live" clId="Web-{9A3AEF36-8C0F-47DC-AFD9-576B22179160}" dt="2021-12-15T02:18:09.540" v="93" actId="1076"/>
          <ac:spMkLst>
            <pc:docMk/>
            <pc:sldMk cId="3233564869" sldId="266"/>
            <ac:spMk id="3" creationId="{97D12EA3-4878-422D-A31B-2CCB5CF4D0C7}"/>
          </ac:spMkLst>
        </pc:spChg>
      </pc:sldChg>
    </pc:docChg>
  </pc:docChgLst>
  <pc:docChgLst>
    <pc:chgData name="TCR17EC050 SOJESS" userId="603d8984bb86b943" providerId="Windows Live" clId="Web-{A92A0871-32A6-43D8-B90B-1500662F262D}"/>
    <pc:docChg chg="modSld">
      <pc:chgData name="TCR17EC050 SOJESS" userId="603d8984bb86b943" providerId="Windows Live" clId="Web-{A92A0871-32A6-43D8-B90B-1500662F262D}" dt="2021-12-08T04:43:25.300" v="60"/>
      <pc:docMkLst>
        <pc:docMk/>
      </pc:docMkLst>
      <pc:sldChg chg="modSp">
        <pc:chgData name="TCR17EC050 SOJESS" userId="603d8984bb86b943" providerId="Windows Live" clId="Web-{A92A0871-32A6-43D8-B90B-1500662F262D}" dt="2021-12-08T04:43:25.300" v="60"/>
        <pc:sldMkLst>
          <pc:docMk/>
          <pc:sldMk cId="3601082625" sldId="256"/>
        </pc:sldMkLst>
        <pc:spChg chg="mod">
          <ac:chgData name="TCR17EC050 SOJESS" userId="603d8984bb86b943" providerId="Windows Live" clId="Web-{A92A0871-32A6-43D8-B90B-1500662F262D}" dt="2021-12-08T04:41:31.735" v="2" actId="1076"/>
          <ac:spMkLst>
            <pc:docMk/>
            <pc:sldMk cId="3601082625" sldId="256"/>
            <ac:spMk id="2" creationId="{00000000-0000-0000-0000-000000000000}"/>
          </ac:spMkLst>
        </pc:spChg>
        <pc:spChg chg="mod">
          <ac:chgData name="TCR17EC050 SOJESS" userId="603d8984bb86b943" providerId="Windows Live" clId="Web-{A92A0871-32A6-43D8-B90B-1500662F262D}" dt="2021-12-08T04:43:25.300" v="60"/>
          <ac:spMkLst>
            <pc:docMk/>
            <pc:sldMk cId="3601082625" sldId="256"/>
            <ac:spMk id="3" creationId="{00000000-0000-0000-0000-000000000000}"/>
          </ac:spMkLst>
        </pc:spChg>
      </pc:sldChg>
    </pc:docChg>
  </pc:docChgLst>
  <pc:docChgLst>
    <pc:chgData name="Sandra Marya" userId="6f50269d7eb92c3b" providerId="Windows Live" clId="Web-{A225FBC0-A526-4B4E-9DCF-3A6D42AE037E}"/>
    <pc:docChg chg="addSld modSld">
      <pc:chgData name="Sandra Marya" userId="6f50269d7eb92c3b" providerId="Windows Live" clId="Web-{A225FBC0-A526-4B4E-9DCF-3A6D42AE037E}" dt="2021-12-15T10:09:34.014" v="91" actId="20577"/>
      <pc:docMkLst>
        <pc:docMk/>
      </pc:docMkLst>
      <pc:sldChg chg="modSp">
        <pc:chgData name="Sandra Marya" userId="6f50269d7eb92c3b" providerId="Windows Live" clId="Web-{A225FBC0-A526-4B4E-9DCF-3A6D42AE037E}" dt="2021-12-15T10:08:44.325" v="86" actId="20577"/>
        <pc:sldMkLst>
          <pc:docMk/>
          <pc:sldMk cId="894908513" sldId="260"/>
        </pc:sldMkLst>
        <pc:spChg chg="mod">
          <ac:chgData name="Sandra Marya" userId="6f50269d7eb92c3b" providerId="Windows Live" clId="Web-{A225FBC0-A526-4B4E-9DCF-3A6D42AE037E}" dt="2021-12-15T10:08:44.325" v="86" actId="20577"/>
          <ac:spMkLst>
            <pc:docMk/>
            <pc:sldMk cId="894908513" sldId="260"/>
            <ac:spMk id="3" creationId="{3E979E48-A987-4D29-984E-8D6103BC2A6D}"/>
          </ac:spMkLst>
        </pc:spChg>
      </pc:sldChg>
      <pc:sldChg chg="modSp new">
        <pc:chgData name="Sandra Marya" userId="6f50269d7eb92c3b" providerId="Windows Live" clId="Web-{A225FBC0-A526-4B4E-9DCF-3A6D42AE037E}" dt="2021-12-15T10:09:34.014" v="91" actId="20577"/>
        <pc:sldMkLst>
          <pc:docMk/>
          <pc:sldMk cId="846380524" sldId="272"/>
        </pc:sldMkLst>
        <pc:spChg chg="mod">
          <ac:chgData name="Sandra Marya" userId="6f50269d7eb92c3b" providerId="Windows Live" clId="Web-{A225FBC0-A526-4B4E-9DCF-3A6D42AE037E}" dt="2021-12-15T09:53:05.425" v="77" actId="1076"/>
          <ac:spMkLst>
            <pc:docMk/>
            <pc:sldMk cId="846380524" sldId="272"/>
            <ac:spMk id="2" creationId="{EA19FD6C-A61F-4A31-AE94-AA3DB83DC09E}"/>
          </ac:spMkLst>
        </pc:spChg>
        <pc:spChg chg="mod">
          <ac:chgData name="Sandra Marya" userId="6f50269d7eb92c3b" providerId="Windows Live" clId="Web-{A225FBC0-A526-4B4E-9DCF-3A6D42AE037E}" dt="2021-12-15T10:09:34.014" v="91" actId="20577"/>
          <ac:spMkLst>
            <pc:docMk/>
            <pc:sldMk cId="846380524" sldId="272"/>
            <ac:spMk id="3" creationId="{BC36215C-16BB-44C7-84B9-B84E0C533376}"/>
          </ac:spMkLst>
        </pc:spChg>
      </pc:sldChg>
    </pc:docChg>
  </pc:docChgLst>
  <pc:docChgLst>
    <pc:chgData name="Sanjana ninan" userId="db0aebcd4f395617" providerId="Windows Live" clId="Web-{397CDD0D-1A17-4EDB-A9AC-70ADED73AC99}"/>
    <pc:docChg chg="addSld modSld">
      <pc:chgData name="Sanjana ninan" userId="db0aebcd4f395617" providerId="Windows Live" clId="Web-{397CDD0D-1A17-4EDB-A9AC-70ADED73AC99}" dt="2021-12-14T06:46:02.642" v="396" actId="1076"/>
      <pc:docMkLst>
        <pc:docMk/>
      </pc:docMkLst>
      <pc:sldChg chg="modSp new">
        <pc:chgData name="Sanjana ninan" userId="db0aebcd4f395617" providerId="Windows Live" clId="Web-{397CDD0D-1A17-4EDB-A9AC-70ADED73AC99}" dt="2021-12-14T06:45:46.548" v="392" actId="20577"/>
        <pc:sldMkLst>
          <pc:docMk/>
          <pc:sldMk cId="211689461" sldId="262"/>
        </pc:sldMkLst>
        <pc:spChg chg="mod">
          <ac:chgData name="Sanjana ninan" userId="db0aebcd4f395617" providerId="Windows Live" clId="Web-{397CDD0D-1A17-4EDB-A9AC-70ADED73AC99}" dt="2021-12-14T06:45:46.548" v="392" actId="20577"/>
          <ac:spMkLst>
            <pc:docMk/>
            <pc:sldMk cId="211689461" sldId="262"/>
            <ac:spMk id="2" creationId="{83CB5C6B-4947-49F2-A4F4-ADE13782C502}"/>
          </ac:spMkLst>
        </pc:spChg>
        <pc:spChg chg="mod">
          <ac:chgData name="Sanjana ninan" userId="db0aebcd4f395617" providerId="Windows Live" clId="Web-{397CDD0D-1A17-4EDB-A9AC-70ADED73AC99}" dt="2021-12-14T06:30:57.781" v="215" actId="14100"/>
          <ac:spMkLst>
            <pc:docMk/>
            <pc:sldMk cId="211689461" sldId="262"/>
            <ac:spMk id="3" creationId="{E8329B2E-FCC7-42D6-9ACD-C3B8CA7AD33C}"/>
          </ac:spMkLst>
        </pc:spChg>
      </pc:sldChg>
      <pc:sldChg chg="delSp modSp new">
        <pc:chgData name="Sanjana ninan" userId="db0aebcd4f395617" providerId="Windows Live" clId="Web-{397CDD0D-1A17-4EDB-A9AC-70ADED73AC99}" dt="2021-12-14T06:46:02.642" v="396" actId="1076"/>
        <pc:sldMkLst>
          <pc:docMk/>
          <pc:sldMk cId="1972032140" sldId="263"/>
        </pc:sldMkLst>
        <pc:spChg chg="del">
          <ac:chgData name="Sanjana ninan" userId="db0aebcd4f395617" providerId="Windows Live" clId="Web-{397CDD0D-1A17-4EDB-A9AC-70ADED73AC99}" dt="2021-12-14T06:31:27.203" v="217"/>
          <ac:spMkLst>
            <pc:docMk/>
            <pc:sldMk cId="1972032140" sldId="263"/>
            <ac:spMk id="2" creationId="{1030FC67-C39E-48BB-B3AB-27A3868704EF}"/>
          </ac:spMkLst>
        </pc:spChg>
        <pc:spChg chg="mod">
          <ac:chgData name="Sanjana ninan" userId="db0aebcd4f395617" providerId="Windows Live" clId="Web-{397CDD0D-1A17-4EDB-A9AC-70ADED73AC99}" dt="2021-12-14T06:46:02.642" v="396" actId="1076"/>
          <ac:spMkLst>
            <pc:docMk/>
            <pc:sldMk cId="1972032140" sldId="263"/>
            <ac:spMk id="3" creationId="{8557D29E-1D5D-4C2C-BA2A-B167368720D2}"/>
          </ac:spMkLst>
        </pc:spChg>
      </pc:sldChg>
    </pc:docChg>
  </pc:docChgLst>
  <pc:docChgLst>
    <pc:chgData name="Sandra Marya" userId="6f50269d7eb92c3b" providerId="Windows Live" clId="Web-{F64DA08E-15A7-4EE8-A9C9-73E3074EE400}"/>
    <pc:docChg chg="addSld delSld modSld">
      <pc:chgData name="Sandra Marya" userId="6f50269d7eb92c3b" providerId="Windows Live" clId="Web-{F64DA08E-15A7-4EE8-A9C9-73E3074EE400}" dt="2021-12-14T06:25:00.051" v="310" actId="14100"/>
      <pc:docMkLst>
        <pc:docMk/>
      </pc:docMkLst>
      <pc:sldChg chg="modSp new">
        <pc:chgData name="Sandra Marya" userId="6f50269d7eb92c3b" providerId="Windows Live" clId="Web-{F64DA08E-15A7-4EE8-A9C9-73E3074EE400}" dt="2021-12-14T06:24:05.018" v="307" actId="14100"/>
        <pc:sldMkLst>
          <pc:docMk/>
          <pc:sldMk cId="894908513" sldId="260"/>
        </pc:sldMkLst>
        <pc:spChg chg="mod">
          <ac:chgData name="Sandra Marya" userId="6f50269d7eb92c3b" providerId="Windows Live" clId="Web-{F64DA08E-15A7-4EE8-A9C9-73E3074EE400}" dt="2021-12-14T05:59:42.761" v="1" actId="20577"/>
          <ac:spMkLst>
            <pc:docMk/>
            <pc:sldMk cId="894908513" sldId="260"/>
            <ac:spMk id="2" creationId="{AE42B82C-9F81-4E22-8F0A-B3226655E269}"/>
          </ac:spMkLst>
        </pc:spChg>
        <pc:spChg chg="mod">
          <ac:chgData name="Sandra Marya" userId="6f50269d7eb92c3b" providerId="Windows Live" clId="Web-{F64DA08E-15A7-4EE8-A9C9-73E3074EE400}" dt="2021-12-14T06:24:05.018" v="307" actId="14100"/>
          <ac:spMkLst>
            <pc:docMk/>
            <pc:sldMk cId="894908513" sldId="260"/>
            <ac:spMk id="3" creationId="{3E979E48-A987-4D29-984E-8D6103BC2A6D}"/>
          </ac:spMkLst>
        </pc:spChg>
      </pc:sldChg>
      <pc:sldChg chg="modSp new">
        <pc:chgData name="Sandra Marya" userId="6f50269d7eb92c3b" providerId="Windows Live" clId="Web-{F64DA08E-15A7-4EE8-A9C9-73E3074EE400}" dt="2021-12-14T06:25:00.051" v="310" actId="14100"/>
        <pc:sldMkLst>
          <pc:docMk/>
          <pc:sldMk cId="279058905" sldId="261"/>
        </pc:sldMkLst>
        <pc:spChg chg="mod">
          <ac:chgData name="Sandra Marya" userId="6f50269d7eb92c3b" providerId="Windows Live" clId="Web-{F64DA08E-15A7-4EE8-A9C9-73E3074EE400}" dt="2021-12-14T06:21:16.623" v="302" actId="14100"/>
          <ac:spMkLst>
            <pc:docMk/>
            <pc:sldMk cId="279058905" sldId="261"/>
            <ac:spMk id="2" creationId="{4C47743B-E6B4-4A36-8E6F-906D21FC7B60}"/>
          </ac:spMkLst>
        </pc:spChg>
        <pc:spChg chg="mod">
          <ac:chgData name="Sandra Marya" userId="6f50269d7eb92c3b" providerId="Windows Live" clId="Web-{F64DA08E-15A7-4EE8-A9C9-73E3074EE400}" dt="2021-12-14T06:25:00.051" v="310" actId="14100"/>
          <ac:spMkLst>
            <pc:docMk/>
            <pc:sldMk cId="279058905" sldId="261"/>
            <ac:spMk id="3" creationId="{0287B6BD-C6C9-43EE-A661-A0045130A150}"/>
          </ac:spMkLst>
        </pc:spChg>
      </pc:sldChg>
      <pc:sldChg chg="modSp new del">
        <pc:chgData name="Sandra Marya" userId="6f50269d7eb92c3b" providerId="Windows Live" clId="Web-{F64DA08E-15A7-4EE8-A9C9-73E3074EE400}" dt="2021-12-14T06:15:16.973" v="112"/>
        <pc:sldMkLst>
          <pc:docMk/>
          <pc:sldMk cId="4270446841" sldId="261"/>
        </pc:sldMkLst>
        <pc:spChg chg="mod">
          <ac:chgData name="Sandra Marya" userId="6f50269d7eb92c3b" providerId="Windows Live" clId="Web-{F64DA08E-15A7-4EE8-A9C9-73E3074EE400}" dt="2021-12-14T06:05:38.442" v="21" actId="20577"/>
          <ac:spMkLst>
            <pc:docMk/>
            <pc:sldMk cId="4270446841" sldId="261"/>
            <ac:spMk id="2" creationId="{2466EAB2-8711-489C-B9F9-B32FD758F386}"/>
          </ac:spMkLst>
        </pc:spChg>
        <pc:spChg chg="mod">
          <ac:chgData name="Sandra Marya" userId="6f50269d7eb92c3b" providerId="Windows Live" clId="Web-{F64DA08E-15A7-4EE8-A9C9-73E3074EE400}" dt="2021-12-14T06:15:01.129" v="111" actId="20577"/>
          <ac:spMkLst>
            <pc:docMk/>
            <pc:sldMk cId="4270446841" sldId="261"/>
            <ac:spMk id="3" creationId="{4BA6F77E-8011-412B-AE34-6B86D419E91F}"/>
          </ac:spMkLst>
        </pc:spChg>
      </pc:sldChg>
    </pc:docChg>
  </pc:docChgLst>
  <pc:docChgLst>
    <pc:chgData name="Guest User" providerId="Windows Live" clId="Web-{9718AACC-FB5D-48B9-9424-E829D5AB1DBE}"/>
    <pc:docChg chg="modSld">
      <pc:chgData name="Guest User" userId="" providerId="Windows Live" clId="Web-{9718AACC-FB5D-48B9-9424-E829D5AB1DBE}" dt="2021-12-08T04:50:28.615" v="9" actId="20577"/>
      <pc:docMkLst>
        <pc:docMk/>
      </pc:docMkLst>
      <pc:sldChg chg="modSp">
        <pc:chgData name="Guest User" userId="" providerId="Windows Live" clId="Web-{9718AACC-FB5D-48B9-9424-E829D5AB1DBE}" dt="2021-12-08T04:50:28.615" v="9" actId="20577"/>
        <pc:sldMkLst>
          <pc:docMk/>
          <pc:sldMk cId="3601082625" sldId="256"/>
        </pc:sldMkLst>
        <pc:spChg chg="mod">
          <ac:chgData name="Guest User" userId="" providerId="Windows Live" clId="Web-{9718AACC-FB5D-48B9-9424-E829D5AB1DBE}" dt="2021-12-08T04:50:28.615" v="9" actId="20577"/>
          <ac:spMkLst>
            <pc:docMk/>
            <pc:sldMk cId="3601082625" sldId="256"/>
            <ac:spMk id="3" creationId="{00000000-0000-0000-0000-000000000000}"/>
          </ac:spMkLst>
        </pc:spChg>
      </pc:sldChg>
    </pc:docChg>
  </pc:docChgLst>
  <pc:docChgLst>
    <pc:chgData name="TCR17EC050 SOJESS" userId="603d8984bb86b943" providerId="Windows Live" clId="Web-{500C26D2-8847-48DA-AA3B-E94A18C56C3A}"/>
    <pc:docChg chg="addSld modSld">
      <pc:chgData name="TCR17EC050 SOJESS" userId="603d8984bb86b943" providerId="Windows Live" clId="Web-{500C26D2-8847-48DA-AA3B-E94A18C56C3A}" dt="2021-12-14T06:21:28.636" v="1264" actId="1076"/>
      <pc:docMkLst>
        <pc:docMk/>
      </pc:docMkLst>
      <pc:sldChg chg="modSp">
        <pc:chgData name="TCR17EC050 SOJESS" userId="603d8984bb86b943" providerId="Windows Live" clId="Web-{500C26D2-8847-48DA-AA3B-E94A18C56C3A}" dt="2021-12-14T06:06:11.250" v="675" actId="20577"/>
        <pc:sldMkLst>
          <pc:docMk/>
          <pc:sldMk cId="1189896661" sldId="258"/>
        </pc:sldMkLst>
        <pc:spChg chg="mod">
          <ac:chgData name="TCR17EC050 SOJESS" userId="603d8984bb86b943" providerId="Windows Live" clId="Web-{500C26D2-8847-48DA-AA3B-E94A18C56C3A}" dt="2021-12-14T06:05:29.593" v="669" actId="1076"/>
          <ac:spMkLst>
            <pc:docMk/>
            <pc:sldMk cId="1189896661" sldId="258"/>
            <ac:spMk id="2" creationId="{77E9FB44-5110-4F68-97AC-0216A0DB2337}"/>
          </ac:spMkLst>
        </pc:spChg>
        <pc:spChg chg="mod">
          <ac:chgData name="TCR17EC050 SOJESS" userId="603d8984bb86b943" providerId="Windows Live" clId="Web-{500C26D2-8847-48DA-AA3B-E94A18C56C3A}" dt="2021-12-14T06:06:11.250" v="675" actId="20577"/>
          <ac:spMkLst>
            <pc:docMk/>
            <pc:sldMk cId="1189896661" sldId="258"/>
            <ac:spMk id="3" creationId="{E8F196C5-9EE3-481B-820D-53D76548E7C7}"/>
          </ac:spMkLst>
        </pc:spChg>
      </pc:sldChg>
      <pc:sldChg chg="modSp new">
        <pc:chgData name="TCR17EC050 SOJESS" userId="603d8984bb86b943" providerId="Windows Live" clId="Web-{500C26D2-8847-48DA-AA3B-E94A18C56C3A}" dt="2021-12-14T06:21:28.636" v="1264" actId="1076"/>
        <pc:sldMkLst>
          <pc:docMk/>
          <pc:sldMk cId="3391817785" sldId="259"/>
        </pc:sldMkLst>
        <pc:spChg chg="mod">
          <ac:chgData name="TCR17EC050 SOJESS" userId="603d8984bb86b943" providerId="Windows Live" clId="Web-{500C26D2-8847-48DA-AA3B-E94A18C56C3A}" dt="2021-12-14T06:21:11.526" v="1262" actId="20577"/>
          <ac:spMkLst>
            <pc:docMk/>
            <pc:sldMk cId="3391817785" sldId="259"/>
            <ac:spMk id="2" creationId="{18259FF6-C95C-4444-81F9-118E7EA2ACD5}"/>
          </ac:spMkLst>
        </pc:spChg>
        <pc:spChg chg="mod">
          <ac:chgData name="TCR17EC050 SOJESS" userId="603d8984bb86b943" providerId="Windows Live" clId="Web-{500C26D2-8847-48DA-AA3B-E94A18C56C3A}" dt="2021-12-14T06:21:28.636" v="1264" actId="1076"/>
          <ac:spMkLst>
            <pc:docMk/>
            <pc:sldMk cId="3391817785" sldId="259"/>
            <ac:spMk id="3" creationId="{A8AD3DB4-858E-48D4-AB9C-75ABB8776E83}"/>
          </ac:spMkLst>
        </pc:spChg>
      </pc:sldChg>
    </pc:docChg>
  </pc:docChgLst>
  <pc:docChgLst>
    <pc:chgData name="Guest User" providerId="Windows Live" clId="Web-{A82A1EC0-04C4-4DF1-909B-62EAC9AB351E}"/>
    <pc:docChg chg="addSld modSld">
      <pc:chgData name="Guest User" userId="" providerId="Windows Live" clId="Web-{A82A1EC0-04C4-4DF1-909B-62EAC9AB351E}" dt="2021-12-14T09:04:19.470" v="20" actId="20577"/>
      <pc:docMkLst>
        <pc:docMk/>
      </pc:docMkLst>
      <pc:sldChg chg="modSp">
        <pc:chgData name="Guest User" userId="" providerId="Windows Live" clId="Web-{A82A1EC0-04C4-4DF1-909B-62EAC9AB351E}" dt="2021-12-14T08:59:55.689" v="3" actId="20577"/>
        <pc:sldMkLst>
          <pc:docMk/>
          <pc:sldMk cId="317524251" sldId="257"/>
        </pc:sldMkLst>
        <pc:spChg chg="mod">
          <ac:chgData name="Guest User" userId="" providerId="Windows Live" clId="Web-{A82A1EC0-04C4-4DF1-909B-62EAC9AB351E}" dt="2021-12-14T08:59:55.689" v="3" actId="20577"/>
          <ac:spMkLst>
            <pc:docMk/>
            <pc:sldMk cId="317524251" sldId="257"/>
            <ac:spMk id="3" creationId="{7F0594B0-7F72-4CA5-A2A7-D618914C2B8C}"/>
          </ac:spMkLst>
        </pc:spChg>
      </pc:sldChg>
      <pc:sldChg chg="modSp new">
        <pc:chgData name="Guest User" userId="" providerId="Windows Live" clId="Web-{A82A1EC0-04C4-4DF1-909B-62EAC9AB351E}" dt="2021-12-14T09:01:58.524" v="10" actId="20577"/>
        <pc:sldMkLst>
          <pc:docMk/>
          <pc:sldMk cId="3731487621" sldId="268"/>
        </pc:sldMkLst>
        <pc:spChg chg="mod">
          <ac:chgData name="Guest User" userId="" providerId="Windows Live" clId="Web-{A82A1EC0-04C4-4DF1-909B-62EAC9AB351E}" dt="2021-12-14T09:01:58.524" v="10" actId="20577"/>
          <ac:spMkLst>
            <pc:docMk/>
            <pc:sldMk cId="3731487621" sldId="268"/>
            <ac:spMk id="2" creationId="{9EABD168-F981-4FA9-B5B7-1D8E9825E11F}"/>
          </ac:spMkLst>
        </pc:spChg>
        <pc:spChg chg="mod">
          <ac:chgData name="Guest User" userId="" providerId="Windows Live" clId="Web-{A82A1EC0-04C4-4DF1-909B-62EAC9AB351E}" dt="2021-12-14T09:00:54.301" v="6" actId="20577"/>
          <ac:spMkLst>
            <pc:docMk/>
            <pc:sldMk cId="3731487621" sldId="268"/>
            <ac:spMk id="3" creationId="{08C68E21-B9C0-41DB-BFAD-24C451DAFCD5}"/>
          </ac:spMkLst>
        </pc:spChg>
      </pc:sldChg>
      <pc:sldChg chg="modSp new">
        <pc:chgData name="Guest User" userId="" providerId="Windows Live" clId="Web-{A82A1EC0-04C4-4DF1-909B-62EAC9AB351E}" dt="2021-12-14T09:04:19.470" v="20" actId="20577"/>
        <pc:sldMkLst>
          <pc:docMk/>
          <pc:sldMk cId="4123827355" sldId="269"/>
        </pc:sldMkLst>
        <pc:spChg chg="mod">
          <ac:chgData name="Guest User" userId="" providerId="Windows Live" clId="Web-{A82A1EC0-04C4-4DF1-909B-62EAC9AB351E}" dt="2021-12-14T09:04:19.470" v="20" actId="20577"/>
          <ac:spMkLst>
            <pc:docMk/>
            <pc:sldMk cId="4123827355" sldId="269"/>
            <ac:spMk id="2" creationId="{1F8E6159-717C-4A31-9B8E-09217095B9BA}"/>
          </ac:spMkLst>
        </pc:spChg>
        <pc:spChg chg="mod">
          <ac:chgData name="Guest User" userId="" providerId="Windows Live" clId="Web-{A82A1EC0-04C4-4DF1-909B-62EAC9AB351E}" dt="2021-12-14T09:03:57.593" v="17" actId="20577"/>
          <ac:spMkLst>
            <pc:docMk/>
            <pc:sldMk cId="4123827355" sldId="269"/>
            <ac:spMk id="3" creationId="{C6607F3D-298B-48ED-80CF-0578D9FD83F5}"/>
          </ac:spMkLst>
        </pc:spChg>
      </pc:sldChg>
    </pc:docChg>
  </pc:docChgLst>
  <pc:docChgLst>
    <pc:chgData name="Guest User" providerId="Windows Live" clId="Web-{4AF60EFF-C4FE-475B-ABC0-8B69C05A7E4D}"/>
    <pc:docChg chg="modSld">
      <pc:chgData name="Guest User" userId="" providerId="Windows Live" clId="Web-{4AF60EFF-C4FE-475B-ABC0-8B69C05A7E4D}" dt="2021-12-08T04:50:26.648" v="5" actId="20577"/>
      <pc:docMkLst>
        <pc:docMk/>
      </pc:docMkLst>
      <pc:sldChg chg="modSp">
        <pc:chgData name="Guest User" userId="" providerId="Windows Live" clId="Web-{4AF60EFF-C4FE-475B-ABC0-8B69C05A7E4D}" dt="2021-12-08T04:50:26.648" v="5" actId="20577"/>
        <pc:sldMkLst>
          <pc:docMk/>
          <pc:sldMk cId="3601082625" sldId="256"/>
        </pc:sldMkLst>
        <pc:spChg chg="mod">
          <ac:chgData name="Guest User" userId="" providerId="Windows Live" clId="Web-{4AF60EFF-C4FE-475B-ABC0-8B69C05A7E4D}" dt="2021-12-08T04:50:26.648" v="5" actId="20577"/>
          <ac:spMkLst>
            <pc:docMk/>
            <pc:sldMk cId="3601082625" sldId="256"/>
            <ac:spMk id="3" creationId="{00000000-0000-0000-0000-000000000000}"/>
          </ac:spMkLst>
        </pc:spChg>
      </pc:sldChg>
    </pc:docChg>
  </pc:docChgLst>
  <pc:docChgLst>
    <pc:chgData name="Sandra Marya" userId="6f50269d7eb92c3b" providerId="Windows Live" clId="Web-{EE2246E8-8B1F-4414-A7EE-3D7F82E9209D}"/>
    <pc:docChg chg="modSld">
      <pc:chgData name="Sandra Marya" userId="6f50269d7eb92c3b" providerId="Windows Live" clId="Web-{EE2246E8-8B1F-4414-A7EE-3D7F82E9209D}" dt="2021-12-16T04:25:54.043" v="98" actId="20577"/>
      <pc:docMkLst>
        <pc:docMk/>
      </pc:docMkLst>
      <pc:sldChg chg="modSp">
        <pc:chgData name="Sandra Marya" userId="6f50269d7eb92c3b" providerId="Windows Live" clId="Web-{EE2246E8-8B1F-4414-A7EE-3D7F82E9209D}" dt="2021-12-16T04:25:32.043" v="96" actId="20577"/>
        <pc:sldMkLst>
          <pc:docMk/>
          <pc:sldMk cId="894908513" sldId="260"/>
        </pc:sldMkLst>
        <pc:spChg chg="mod">
          <ac:chgData name="Sandra Marya" userId="6f50269d7eb92c3b" providerId="Windows Live" clId="Web-{EE2246E8-8B1F-4414-A7EE-3D7F82E9209D}" dt="2021-12-16T04:25:32.043" v="96" actId="20577"/>
          <ac:spMkLst>
            <pc:docMk/>
            <pc:sldMk cId="894908513" sldId="260"/>
            <ac:spMk id="3" creationId="{3E979E48-A987-4D29-984E-8D6103BC2A6D}"/>
          </ac:spMkLst>
        </pc:spChg>
      </pc:sldChg>
      <pc:sldChg chg="modSp">
        <pc:chgData name="Sandra Marya" userId="6f50269d7eb92c3b" providerId="Windows Live" clId="Web-{EE2246E8-8B1F-4414-A7EE-3D7F82E9209D}" dt="2021-12-16T04:25:54.043" v="98" actId="20577"/>
        <pc:sldMkLst>
          <pc:docMk/>
          <pc:sldMk cId="846380524" sldId="272"/>
        </pc:sldMkLst>
        <pc:spChg chg="mod">
          <ac:chgData name="Sandra Marya" userId="6f50269d7eb92c3b" providerId="Windows Live" clId="Web-{EE2246E8-8B1F-4414-A7EE-3D7F82E9209D}" dt="2021-12-16T04:25:54.043" v="98" actId="20577"/>
          <ac:spMkLst>
            <pc:docMk/>
            <pc:sldMk cId="846380524" sldId="272"/>
            <ac:spMk id="2" creationId="{EA19FD6C-A61F-4A31-AE94-AA3DB83DC09E}"/>
          </ac:spMkLst>
        </pc:spChg>
        <pc:spChg chg="mod">
          <ac:chgData name="Sandra Marya" userId="6f50269d7eb92c3b" providerId="Windows Live" clId="Web-{EE2246E8-8B1F-4414-A7EE-3D7F82E9209D}" dt="2021-12-16T04:25:00.074" v="92" actId="20577"/>
          <ac:spMkLst>
            <pc:docMk/>
            <pc:sldMk cId="846380524" sldId="272"/>
            <ac:spMk id="3" creationId="{BC36215C-16BB-44C7-84B9-B84E0C533376}"/>
          </ac:spMkLst>
        </pc:spChg>
      </pc:sldChg>
    </pc:docChg>
  </pc:docChgLst>
  <pc:docChgLst>
    <pc:chgData name="Guest User" providerId="Windows Live" clId="Web-{D0440561-972D-4DA2-A94E-BD02D556DA69}"/>
    <pc:docChg chg="addSld modSld">
      <pc:chgData name="Guest User" userId="" providerId="Windows Live" clId="Web-{D0440561-972D-4DA2-A94E-BD02D556DA69}" dt="2021-12-08T05:33:40.182" v="87"/>
      <pc:docMkLst>
        <pc:docMk/>
      </pc:docMkLst>
      <pc:sldChg chg="modSp">
        <pc:chgData name="Guest User" userId="" providerId="Windows Live" clId="Web-{D0440561-972D-4DA2-A94E-BD02D556DA69}" dt="2021-12-08T05:24:07.483" v="9" actId="20577"/>
        <pc:sldMkLst>
          <pc:docMk/>
          <pc:sldMk cId="3601082625" sldId="256"/>
        </pc:sldMkLst>
        <pc:spChg chg="mod">
          <ac:chgData name="Guest User" userId="" providerId="Windows Live" clId="Web-{D0440561-972D-4DA2-A94E-BD02D556DA69}" dt="2021-12-08T05:24:07.483" v="9" actId="20577"/>
          <ac:spMkLst>
            <pc:docMk/>
            <pc:sldMk cId="3601082625" sldId="256"/>
            <ac:spMk id="3" creationId="{00000000-0000-0000-0000-000000000000}"/>
          </ac:spMkLst>
        </pc:spChg>
      </pc:sldChg>
      <pc:sldChg chg="modSp new">
        <pc:chgData name="Guest User" userId="" providerId="Windows Live" clId="Web-{D0440561-972D-4DA2-A94E-BD02D556DA69}" dt="2021-12-08T05:33:32.073" v="86" actId="20577"/>
        <pc:sldMkLst>
          <pc:docMk/>
          <pc:sldMk cId="317524251" sldId="257"/>
        </pc:sldMkLst>
        <pc:spChg chg="mod">
          <ac:chgData name="Guest User" userId="" providerId="Windows Live" clId="Web-{D0440561-972D-4DA2-A94E-BD02D556DA69}" dt="2021-12-08T05:33:32.073" v="86" actId="20577"/>
          <ac:spMkLst>
            <pc:docMk/>
            <pc:sldMk cId="317524251" sldId="257"/>
            <ac:spMk id="2" creationId="{61D2905D-D5BF-4C5D-AECD-DC293B3FA0CC}"/>
          </ac:spMkLst>
        </pc:spChg>
        <pc:spChg chg="mod">
          <ac:chgData name="Guest User" userId="" providerId="Windows Live" clId="Web-{D0440561-972D-4DA2-A94E-BD02D556DA69}" dt="2021-12-08T05:33:24.088" v="85" actId="20577"/>
          <ac:spMkLst>
            <pc:docMk/>
            <pc:sldMk cId="317524251" sldId="257"/>
            <ac:spMk id="3" creationId="{7F0594B0-7F72-4CA5-A2A7-D618914C2B8C}"/>
          </ac:spMkLst>
        </pc:spChg>
      </pc:sldChg>
      <pc:sldChg chg="new">
        <pc:chgData name="Guest User" userId="" providerId="Windows Live" clId="Web-{D0440561-972D-4DA2-A94E-BD02D556DA69}" dt="2021-12-08T05:33:40.182" v="87"/>
        <pc:sldMkLst>
          <pc:docMk/>
          <pc:sldMk cId="1189896661" sldId="258"/>
        </pc:sldMkLst>
      </pc:sldChg>
    </pc:docChg>
  </pc:docChgLst>
  <pc:docChgLst>
    <pc:chgData name="Dijal Tom" userId="9d82b39b2cef8016" providerId="Windows Live" clId="Web-{E0549715-BB19-4BFB-8B46-C1F417897453}"/>
    <pc:docChg chg="addSld modSld">
      <pc:chgData name="Dijal Tom" userId="9d82b39b2cef8016" providerId="Windows Live" clId="Web-{E0549715-BB19-4BFB-8B46-C1F417897453}" dt="2021-12-15T10:42:32.904" v="47" actId="14100"/>
      <pc:docMkLst>
        <pc:docMk/>
      </pc:docMkLst>
      <pc:sldChg chg="addSp modSp">
        <pc:chgData name="Dijal Tom" userId="9d82b39b2cef8016" providerId="Windows Live" clId="Web-{E0549715-BB19-4BFB-8B46-C1F417897453}" dt="2021-12-15T10:35:08.769" v="12" actId="1076"/>
        <pc:sldMkLst>
          <pc:docMk/>
          <pc:sldMk cId="2424366161" sldId="271"/>
        </pc:sldMkLst>
        <pc:spChg chg="add mod">
          <ac:chgData name="Dijal Tom" userId="9d82b39b2cef8016" providerId="Windows Live" clId="Web-{E0549715-BB19-4BFB-8B46-C1F417897453}" dt="2021-12-15T10:35:08.769" v="12" actId="1076"/>
          <ac:spMkLst>
            <pc:docMk/>
            <pc:sldMk cId="2424366161" sldId="271"/>
            <ac:spMk id="2" creationId="{6AC1EDAB-5529-45A4-91A2-0C004173E504}"/>
          </ac:spMkLst>
        </pc:spChg>
        <pc:picChg chg="mod">
          <ac:chgData name="Dijal Tom" userId="9d82b39b2cef8016" providerId="Windows Live" clId="Web-{E0549715-BB19-4BFB-8B46-C1F417897453}" dt="2021-12-15T10:34:30.830" v="0" actId="14100"/>
          <ac:picMkLst>
            <pc:docMk/>
            <pc:sldMk cId="2424366161" sldId="271"/>
            <ac:picMk id="4" creationId="{D9500A2E-FD97-429E-9B39-90C8A0E96183}"/>
          </ac:picMkLst>
        </pc:picChg>
      </pc:sldChg>
      <pc:sldChg chg="addSp delSp modSp new">
        <pc:chgData name="Dijal Tom" userId="9d82b39b2cef8016" providerId="Windows Live" clId="Web-{E0549715-BB19-4BFB-8B46-C1F417897453}" dt="2021-12-15T10:36:49.193" v="35" actId="20577"/>
        <pc:sldMkLst>
          <pc:docMk/>
          <pc:sldMk cId="1231607226" sldId="273"/>
        </pc:sldMkLst>
        <pc:spChg chg="mod">
          <ac:chgData name="Dijal Tom" userId="9d82b39b2cef8016" providerId="Windows Live" clId="Web-{E0549715-BB19-4BFB-8B46-C1F417897453}" dt="2021-12-15T10:36:49.193" v="35" actId="20577"/>
          <ac:spMkLst>
            <pc:docMk/>
            <pc:sldMk cId="1231607226" sldId="273"/>
            <ac:spMk id="2" creationId="{6E9EA4FA-C992-4F01-98D9-18FB585BA40B}"/>
          </ac:spMkLst>
        </pc:spChg>
        <pc:spChg chg="del">
          <ac:chgData name="Dijal Tom" userId="9d82b39b2cef8016" providerId="Windows Live" clId="Web-{E0549715-BB19-4BFB-8B46-C1F417897453}" dt="2021-12-15T10:36:32.161" v="29"/>
          <ac:spMkLst>
            <pc:docMk/>
            <pc:sldMk cId="1231607226" sldId="273"/>
            <ac:spMk id="3" creationId="{598CF9D6-93F9-4880-BDC5-DA1E9DAF2687}"/>
          </ac:spMkLst>
        </pc:spChg>
        <pc:picChg chg="add mod ord">
          <ac:chgData name="Dijal Tom" userId="9d82b39b2cef8016" providerId="Windows Live" clId="Web-{E0549715-BB19-4BFB-8B46-C1F417897453}" dt="2021-12-15T10:36:44.802" v="34" actId="14100"/>
          <ac:picMkLst>
            <pc:docMk/>
            <pc:sldMk cId="1231607226" sldId="273"/>
            <ac:picMk id="4" creationId="{4379F2E2-65A7-4480-A396-CCCA538EAA35}"/>
          </ac:picMkLst>
        </pc:picChg>
      </pc:sldChg>
      <pc:sldChg chg="addSp delSp modSp new">
        <pc:chgData name="Dijal Tom" userId="9d82b39b2cef8016" providerId="Windows Live" clId="Web-{E0549715-BB19-4BFB-8B46-C1F417897453}" dt="2021-12-15T10:42:32.904" v="47" actId="14100"/>
        <pc:sldMkLst>
          <pc:docMk/>
          <pc:sldMk cId="2981696330" sldId="274"/>
        </pc:sldMkLst>
        <pc:spChg chg="del">
          <ac:chgData name="Dijal Tom" userId="9d82b39b2cef8016" providerId="Windows Live" clId="Web-{E0549715-BB19-4BFB-8B46-C1F417897453}" dt="2021-12-15T10:40:00.151" v="37"/>
          <ac:spMkLst>
            <pc:docMk/>
            <pc:sldMk cId="2981696330" sldId="274"/>
            <ac:spMk id="2" creationId="{6F91F0D1-45F2-499A-AA56-96DA48857F2A}"/>
          </ac:spMkLst>
        </pc:spChg>
        <pc:spChg chg="del">
          <ac:chgData name="Dijal Tom" userId="9d82b39b2cef8016" providerId="Windows Live" clId="Web-{E0549715-BB19-4BFB-8B46-C1F417897453}" dt="2021-12-15T10:40:09.588" v="38"/>
          <ac:spMkLst>
            <pc:docMk/>
            <pc:sldMk cId="2981696330" sldId="274"/>
            <ac:spMk id="3" creationId="{5A6DC32C-637E-4126-80D5-FCC8037316C7}"/>
          </ac:spMkLst>
        </pc:spChg>
        <pc:picChg chg="add mod ord">
          <ac:chgData name="Dijal Tom" userId="9d82b39b2cef8016" providerId="Windows Live" clId="Web-{E0549715-BB19-4BFB-8B46-C1F417897453}" dt="2021-12-15T10:41:13.980" v="40" actId="14100"/>
          <ac:picMkLst>
            <pc:docMk/>
            <pc:sldMk cId="2981696330" sldId="274"/>
            <ac:picMk id="4" creationId="{9FC4E1A3-128E-4B2F-A8D1-AC587D3CE472}"/>
          </ac:picMkLst>
        </pc:picChg>
        <pc:picChg chg="add mod">
          <ac:chgData name="Dijal Tom" userId="9d82b39b2cef8016" providerId="Windows Live" clId="Web-{E0549715-BB19-4BFB-8B46-C1F417897453}" dt="2021-12-15T10:42:32.904" v="47" actId="14100"/>
          <ac:picMkLst>
            <pc:docMk/>
            <pc:sldMk cId="2981696330" sldId="274"/>
            <ac:picMk id="5" creationId="{A5A9FA73-3E1E-4AF4-B074-7F4B7E39C9A6}"/>
          </ac:picMkLst>
        </pc:picChg>
      </pc:sldChg>
    </pc:docChg>
  </pc:docChgLst>
  <pc:docChgLst>
    <pc:chgData name="Dijal Tom" userId="9d82b39b2cef8016" providerId="Windows Live" clId="Web-{6D2C7143-B223-4394-BDAC-C58CEB541EC3}"/>
    <pc:docChg chg="addSld modSld">
      <pc:chgData name="Dijal Tom" userId="9d82b39b2cef8016" providerId="Windows Live" clId="Web-{6D2C7143-B223-4394-BDAC-C58CEB541EC3}" dt="2021-12-14T06:43:19.960" v="150" actId="20577"/>
      <pc:docMkLst>
        <pc:docMk/>
      </pc:docMkLst>
      <pc:sldChg chg="modSp">
        <pc:chgData name="Dijal Tom" userId="9d82b39b2cef8016" providerId="Windows Live" clId="Web-{6D2C7143-B223-4394-BDAC-C58CEB541EC3}" dt="2021-12-14T06:43:19.960" v="150" actId="20577"/>
        <pc:sldMkLst>
          <pc:docMk/>
          <pc:sldMk cId="3601082625" sldId="256"/>
        </pc:sldMkLst>
        <pc:spChg chg="mod">
          <ac:chgData name="Dijal Tom" userId="9d82b39b2cef8016" providerId="Windows Live" clId="Web-{6D2C7143-B223-4394-BDAC-C58CEB541EC3}" dt="2021-12-14T06:43:19.960" v="150" actId="20577"/>
          <ac:spMkLst>
            <pc:docMk/>
            <pc:sldMk cId="3601082625" sldId="256"/>
            <ac:spMk id="2" creationId="{00000000-0000-0000-0000-000000000000}"/>
          </ac:spMkLst>
        </pc:spChg>
        <pc:spChg chg="mod">
          <ac:chgData name="Dijal Tom" userId="9d82b39b2cef8016" providerId="Windows Live" clId="Web-{6D2C7143-B223-4394-BDAC-C58CEB541EC3}" dt="2021-12-14T06:36:20.592" v="7" actId="20577"/>
          <ac:spMkLst>
            <pc:docMk/>
            <pc:sldMk cId="3601082625" sldId="256"/>
            <ac:spMk id="3" creationId="{00000000-0000-0000-0000-000000000000}"/>
          </ac:spMkLst>
        </pc:spChg>
      </pc:sldChg>
      <pc:sldChg chg="modSp new">
        <pc:chgData name="Dijal Tom" userId="9d82b39b2cef8016" providerId="Windows Live" clId="Web-{6D2C7143-B223-4394-BDAC-C58CEB541EC3}" dt="2021-12-14T06:42:46.335" v="149" actId="20577"/>
        <pc:sldMkLst>
          <pc:docMk/>
          <pc:sldMk cId="1443597463" sldId="264"/>
        </pc:sldMkLst>
        <pc:spChg chg="mod">
          <ac:chgData name="Dijal Tom" userId="9d82b39b2cef8016" providerId="Windows Live" clId="Web-{6D2C7143-B223-4394-BDAC-C58CEB541EC3}" dt="2021-12-14T06:37:39.094" v="31" actId="20577"/>
          <ac:spMkLst>
            <pc:docMk/>
            <pc:sldMk cId="1443597463" sldId="264"/>
            <ac:spMk id="2" creationId="{5B7FB94A-1F29-477A-9AD5-0DB9B0813169}"/>
          </ac:spMkLst>
        </pc:spChg>
        <pc:spChg chg="mod">
          <ac:chgData name="Dijal Tom" userId="9d82b39b2cef8016" providerId="Windows Live" clId="Web-{6D2C7143-B223-4394-BDAC-C58CEB541EC3}" dt="2021-12-14T06:42:46.335" v="149" actId="20577"/>
          <ac:spMkLst>
            <pc:docMk/>
            <pc:sldMk cId="1443597463" sldId="264"/>
            <ac:spMk id="3" creationId="{3E78D67F-5945-488C-8CD5-F09CD7151037}"/>
          </ac:spMkLst>
        </pc:spChg>
      </pc:sldChg>
      <pc:sldChg chg="addSp delSp modSp new">
        <pc:chgData name="Dijal Tom" userId="9d82b39b2cef8016" providerId="Windows Live" clId="Web-{6D2C7143-B223-4394-BDAC-C58CEB541EC3}" dt="2021-12-14T06:39:33.346" v="70" actId="14100"/>
        <pc:sldMkLst>
          <pc:docMk/>
          <pc:sldMk cId="1038985818" sldId="265"/>
        </pc:sldMkLst>
        <pc:spChg chg="mod">
          <ac:chgData name="Dijal Tom" userId="9d82b39b2cef8016" providerId="Windows Live" clId="Web-{6D2C7143-B223-4394-BDAC-C58CEB541EC3}" dt="2021-12-14T06:39:26.065" v="68" actId="20577"/>
          <ac:spMkLst>
            <pc:docMk/>
            <pc:sldMk cId="1038985818" sldId="265"/>
            <ac:spMk id="2" creationId="{89054397-7C76-4A55-909D-A4B976F3A2EB}"/>
          </ac:spMkLst>
        </pc:spChg>
        <pc:spChg chg="del">
          <ac:chgData name="Dijal Tom" userId="9d82b39b2cef8016" providerId="Windows Live" clId="Web-{6D2C7143-B223-4394-BDAC-C58CEB541EC3}" dt="2021-12-14T06:38:12.173" v="34"/>
          <ac:spMkLst>
            <pc:docMk/>
            <pc:sldMk cId="1038985818" sldId="265"/>
            <ac:spMk id="3" creationId="{880F4B0D-F06A-4A35-8485-20B74F8D6E3E}"/>
          </ac:spMkLst>
        </pc:spChg>
        <pc:spChg chg="add mod">
          <ac:chgData name="Dijal Tom" userId="9d82b39b2cef8016" providerId="Windows Live" clId="Web-{6D2C7143-B223-4394-BDAC-C58CEB541EC3}" dt="2021-12-14T06:39:33.346" v="70" actId="14100"/>
          <ac:spMkLst>
            <pc:docMk/>
            <pc:sldMk cId="1038985818" sldId="265"/>
            <ac:spMk id="6" creationId="{62711654-AA7B-4CDD-9336-737942D8EAA8}"/>
          </ac:spMkLst>
        </pc:spChg>
        <pc:picChg chg="add del mod ord">
          <ac:chgData name="Dijal Tom" userId="9d82b39b2cef8016" providerId="Windows Live" clId="Web-{6D2C7143-B223-4394-BDAC-C58CEB541EC3}" dt="2021-12-14T06:38:16.126" v="35"/>
          <ac:picMkLst>
            <pc:docMk/>
            <pc:sldMk cId="1038985818" sldId="265"/>
            <ac:picMk id="4" creationId="{FCAF8C5C-CAC5-4A35-A54A-FA681307320C}"/>
          </ac:picMkLst>
        </pc:picChg>
      </pc:sldChg>
      <pc:sldChg chg="delSp modSp new">
        <pc:chgData name="Dijal Tom" userId="9d82b39b2cef8016" providerId="Windows Live" clId="Web-{6D2C7143-B223-4394-BDAC-C58CEB541EC3}" dt="2021-12-14T06:41:19.177" v="93" actId="20577"/>
        <pc:sldMkLst>
          <pc:docMk/>
          <pc:sldMk cId="3233564869" sldId="266"/>
        </pc:sldMkLst>
        <pc:spChg chg="del">
          <ac:chgData name="Dijal Tom" userId="9d82b39b2cef8016" providerId="Windows Live" clId="Web-{6D2C7143-B223-4394-BDAC-C58CEB541EC3}" dt="2021-12-14T06:40:08.816" v="72"/>
          <ac:spMkLst>
            <pc:docMk/>
            <pc:sldMk cId="3233564869" sldId="266"/>
            <ac:spMk id="2" creationId="{4AC0106F-E3DA-4D57-B5E1-29C06EFC27A3}"/>
          </ac:spMkLst>
        </pc:spChg>
        <pc:spChg chg="mod">
          <ac:chgData name="Dijal Tom" userId="9d82b39b2cef8016" providerId="Windows Live" clId="Web-{6D2C7143-B223-4394-BDAC-C58CEB541EC3}" dt="2021-12-14T06:41:19.177" v="93" actId="20577"/>
          <ac:spMkLst>
            <pc:docMk/>
            <pc:sldMk cId="3233564869" sldId="266"/>
            <ac:spMk id="3" creationId="{97D12EA3-4878-422D-A31B-2CCB5CF4D0C7}"/>
          </ac:spMkLst>
        </pc:spChg>
      </pc:sldChg>
      <pc:sldChg chg="delSp modSp new">
        <pc:chgData name="Dijal Tom" userId="9d82b39b2cef8016" providerId="Windows Live" clId="Web-{6D2C7143-B223-4394-BDAC-C58CEB541EC3}" dt="2021-12-14T06:42:28.928" v="148" actId="20577"/>
        <pc:sldMkLst>
          <pc:docMk/>
          <pc:sldMk cId="3115292178" sldId="267"/>
        </pc:sldMkLst>
        <pc:spChg chg="del">
          <ac:chgData name="Dijal Tom" userId="9d82b39b2cef8016" providerId="Windows Live" clId="Web-{6D2C7143-B223-4394-BDAC-C58CEB541EC3}" dt="2021-12-14T06:41:25.911" v="95"/>
          <ac:spMkLst>
            <pc:docMk/>
            <pc:sldMk cId="3115292178" sldId="267"/>
            <ac:spMk id="2" creationId="{04E83618-6284-42AA-9101-647141B75222}"/>
          </ac:spMkLst>
        </pc:spChg>
        <pc:spChg chg="mod">
          <ac:chgData name="Dijal Tom" userId="9d82b39b2cef8016" providerId="Windows Live" clId="Web-{6D2C7143-B223-4394-BDAC-C58CEB541EC3}" dt="2021-12-14T06:42:28.928" v="148" actId="20577"/>
          <ac:spMkLst>
            <pc:docMk/>
            <pc:sldMk cId="3115292178" sldId="267"/>
            <ac:spMk id="3" creationId="{903C69A6-5C7C-43C8-BFAF-14FB63D510DA}"/>
          </ac:spMkLst>
        </pc:spChg>
      </pc:sldChg>
    </pc:docChg>
  </pc:docChgLst>
  <pc:docChgLst>
    <pc:chgData name="Dijal Tom" userId="9d82b39b2cef8016" providerId="Windows Live" clId="Web-{703DEF05-BBAE-4EFF-B94F-0158FA8F17C8}"/>
    <pc:docChg chg="modSld">
      <pc:chgData name="Dijal Tom" userId="9d82b39b2cef8016" providerId="Windows Live" clId="Web-{703DEF05-BBAE-4EFF-B94F-0158FA8F17C8}" dt="2021-12-16T01:55:49.893" v="8" actId="20577"/>
      <pc:docMkLst>
        <pc:docMk/>
      </pc:docMkLst>
      <pc:sldChg chg="modSp">
        <pc:chgData name="Dijal Tom" userId="9d82b39b2cef8016" providerId="Windows Live" clId="Web-{703DEF05-BBAE-4EFF-B94F-0158FA8F17C8}" dt="2021-12-16T01:55:49.893" v="8" actId="20577"/>
        <pc:sldMkLst>
          <pc:docMk/>
          <pc:sldMk cId="3115292178" sldId="267"/>
        </pc:sldMkLst>
        <pc:spChg chg="mod">
          <ac:chgData name="Dijal Tom" userId="9d82b39b2cef8016" providerId="Windows Live" clId="Web-{703DEF05-BBAE-4EFF-B94F-0158FA8F17C8}" dt="2021-12-16T01:55:49.893" v="8" actId="20577"/>
          <ac:spMkLst>
            <pc:docMk/>
            <pc:sldMk cId="3115292178" sldId="267"/>
            <ac:spMk id="3" creationId="{903C69A6-5C7C-43C8-BFAF-14FB63D510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12/16/2021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ortal.aws.amazon.com/billing/signu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0099" y="1788454"/>
            <a:ext cx="8361229" cy="2098226"/>
          </a:xfrm>
        </p:spPr>
        <p:txBody>
          <a:bodyPr/>
          <a:lstStyle/>
          <a:p>
            <a:r>
              <a:rPr lang="en-US" b="1"/>
              <a:t>AWS</a:t>
            </a:r>
          </a:p>
        </p:txBody>
      </p:sp>
      <p:sp>
        <p:nvSpPr>
          <p:cNvPr id="3" name="Subtitle 2"/>
          <p:cNvSpPr>
            <a:spLocks noGrp="1"/>
          </p:cNvSpPr>
          <p:nvPr>
            <p:ph type="subTitle" idx="1"/>
          </p:nvPr>
        </p:nvSpPr>
        <p:spPr>
          <a:xfrm>
            <a:off x="8480938" y="3738778"/>
            <a:ext cx="2222802" cy="1700752"/>
          </a:xfrm>
        </p:spPr>
        <p:txBody>
          <a:bodyPr vert="horz" lIns="91440" tIns="45720" rIns="91440" bIns="45720" rtlCol="0" anchor="t">
            <a:noAutofit/>
          </a:bodyPr>
          <a:lstStyle/>
          <a:p>
            <a:pPr algn="l"/>
            <a:r>
              <a:rPr lang="en-US" sz="1600" b="1" u="sng"/>
              <a:t>Group 5</a:t>
            </a:r>
            <a:endParaRPr lang="en-US" u="sng"/>
          </a:p>
          <a:p>
            <a:pPr algn="l"/>
            <a:r>
              <a:rPr lang="en-US" sz="1600" b="1" err="1"/>
              <a:t>Sojess</a:t>
            </a:r>
            <a:r>
              <a:rPr lang="en-US" sz="1600" b="1"/>
              <a:t> T Sojan</a:t>
            </a:r>
          </a:p>
          <a:p>
            <a:pPr algn="l"/>
            <a:r>
              <a:rPr lang="en-US" sz="1600" b="1"/>
              <a:t>Sanjana Rachel Ninan</a:t>
            </a:r>
          </a:p>
          <a:p>
            <a:pPr algn="l"/>
            <a:r>
              <a:rPr lang="en-US" sz="1600" b="1" err="1"/>
              <a:t>Dijal</a:t>
            </a:r>
            <a:r>
              <a:rPr lang="en-US" sz="1600" b="1"/>
              <a:t> Tom</a:t>
            </a:r>
          </a:p>
          <a:p>
            <a:pPr algn="l"/>
            <a:r>
              <a:rPr lang="en-US" sz="1600" b="1"/>
              <a:t>Sandra </a:t>
            </a:r>
            <a:r>
              <a:rPr lang="en-US" sz="1600" b="1" err="1"/>
              <a:t>Marya</a:t>
            </a:r>
            <a:endParaRPr lang="en-US" sz="1600" b="1"/>
          </a:p>
          <a:p>
            <a:pPr algn="l"/>
            <a:r>
              <a:rPr lang="en-US" sz="1600" b="1"/>
              <a:t>Neethu Chandran K</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43B-E6B4-4A36-8E6F-906D21FC7B60}"/>
              </a:ext>
            </a:extLst>
          </p:cNvPr>
          <p:cNvSpPr>
            <a:spLocks noGrp="1"/>
          </p:cNvSpPr>
          <p:nvPr>
            <p:ph type="title"/>
          </p:nvPr>
        </p:nvSpPr>
        <p:spPr>
          <a:xfrm>
            <a:off x="1371600" y="685800"/>
            <a:ext cx="9601200" cy="1083334"/>
          </a:xfrm>
        </p:spPr>
        <p:txBody>
          <a:bodyPr/>
          <a:lstStyle/>
          <a:p>
            <a:r>
              <a:rPr lang="en-US"/>
              <a:t>Features of EC2</a:t>
            </a:r>
          </a:p>
        </p:txBody>
      </p:sp>
      <p:sp>
        <p:nvSpPr>
          <p:cNvPr id="3" name="Content Placeholder 2">
            <a:extLst>
              <a:ext uri="{FF2B5EF4-FFF2-40B4-BE49-F238E27FC236}">
                <a16:creationId xmlns:a16="http://schemas.microsoft.com/office/drawing/2014/main" id="{0287B6BD-C6C9-43EE-A661-A0045130A150}"/>
              </a:ext>
            </a:extLst>
          </p:cNvPr>
          <p:cNvSpPr>
            <a:spLocks noGrp="1"/>
          </p:cNvSpPr>
          <p:nvPr>
            <p:ph idx="1"/>
          </p:nvPr>
        </p:nvSpPr>
        <p:spPr>
          <a:xfrm>
            <a:off x="1371600" y="1538378"/>
            <a:ext cx="9601200" cy="4832229"/>
          </a:xfrm>
        </p:spPr>
        <p:txBody>
          <a:bodyPr vert="horz" lIns="91440" tIns="45720" rIns="91440" bIns="45720" rtlCol="0" anchor="t">
            <a:normAutofit/>
          </a:bodyPr>
          <a:lstStyle/>
          <a:p>
            <a:pPr marL="383540" indent="-383540"/>
            <a:r>
              <a:rPr lang="en-US"/>
              <a:t>Elastic web-scale computing - </a:t>
            </a:r>
            <a:r>
              <a:rPr lang="en-US">
                <a:ea typeface="+mn-lt"/>
                <a:cs typeface="+mn-lt"/>
              </a:rPr>
              <a:t>Amazon EC2 enables you to increase or decrease capacity within minutes, not hours or days. </a:t>
            </a:r>
          </a:p>
          <a:p>
            <a:pPr marL="383540" indent="-383540"/>
            <a:r>
              <a:rPr lang="en-US"/>
              <a:t>Completely controlled - </a:t>
            </a:r>
            <a:r>
              <a:rPr lang="en-US">
                <a:ea typeface="+mn-lt"/>
                <a:cs typeface="+mn-lt"/>
              </a:rPr>
              <a:t>You have complete control of your instances. You have root access to each one, and you can interact with them as you would any machine.</a:t>
            </a:r>
          </a:p>
          <a:p>
            <a:pPr marL="383540" indent="-383540"/>
            <a:r>
              <a:rPr lang="en-US"/>
              <a:t>Flexible cloud hosting services - </a:t>
            </a:r>
            <a:r>
              <a:rPr lang="en-US">
                <a:ea typeface="+mn-lt"/>
                <a:cs typeface="+mn-lt"/>
              </a:rPr>
              <a:t>Amazon EC2 allows you to select a configuration of memory, CPU, instance storage, and the boot partition size that is optimal for your choice of operating system and application.</a:t>
            </a:r>
          </a:p>
          <a:p>
            <a:pPr marL="383540" indent="-383540"/>
            <a:r>
              <a:rPr lang="en-US"/>
              <a:t>Designed for use with other amazon web services</a:t>
            </a:r>
          </a:p>
          <a:p>
            <a:pPr marL="383540" indent="-383540"/>
            <a:r>
              <a:rPr lang="en-US"/>
              <a:t>Reliable - </a:t>
            </a:r>
            <a:r>
              <a:rPr lang="en-US">
                <a:ea typeface="+mn-lt"/>
                <a:cs typeface="+mn-lt"/>
              </a:rPr>
              <a:t>Amazon EC2 offers a highly reliable environment where replacement instances can be rapidly and predictably commissioned.</a:t>
            </a:r>
          </a:p>
          <a:p>
            <a:pPr marL="383540" indent="-383540"/>
            <a:r>
              <a:rPr lang="en-US"/>
              <a:t>Secure - </a:t>
            </a:r>
            <a:r>
              <a:rPr lang="en-US">
                <a:ea typeface="+mn-lt"/>
                <a:cs typeface="+mn-lt"/>
              </a:rPr>
              <a:t>Amazon EC2 works in conjunction with Amazon VPC to provide security and robust networking functionality for your </a:t>
            </a:r>
            <a:r>
              <a:rPr lang="en-US" err="1">
                <a:ea typeface="+mn-lt"/>
                <a:cs typeface="+mn-lt"/>
              </a:rPr>
              <a:t>compute</a:t>
            </a:r>
            <a:r>
              <a:rPr lang="en-US">
                <a:ea typeface="+mn-lt"/>
                <a:cs typeface="+mn-lt"/>
              </a:rPr>
              <a:t> resources. </a:t>
            </a:r>
            <a:endParaRPr lang="en-US"/>
          </a:p>
        </p:txBody>
      </p:sp>
    </p:spTree>
    <p:extLst>
      <p:ext uri="{BB962C8B-B14F-4D97-AF65-F5344CB8AC3E}">
        <p14:creationId xmlns:p14="http://schemas.microsoft.com/office/powerpoint/2010/main" val="27905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FD6C-A61F-4A31-AE94-AA3DB83DC09E}"/>
              </a:ext>
            </a:extLst>
          </p:cNvPr>
          <p:cNvSpPr>
            <a:spLocks noGrp="1"/>
          </p:cNvSpPr>
          <p:nvPr>
            <p:ph type="title"/>
          </p:nvPr>
        </p:nvSpPr>
        <p:spPr>
          <a:xfrm>
            <a:off x="1371600" y="196970"/>
            <a:ext cx="9601200" cy="1255863"/>
          </a:xfrm>
        </p:spPr>
        <p:txBody>
          <a:bodyPr/>
          <a:lstStyle/>
          <a:p>
            <a:r>
              <a:rPr lang="en-US" dirty="0"/>
              <a:t>Set up to use Amazon EC2</a:t>
            </a:r>
          </a:p>
        </p:txBody>
      </p:sp>
      <p:sp>
        <p:nvSpPr>
          <p:cNvPr id="3" name="Content Placeholder 2">
            <a:extLst>
              <a:ext uri="{FF2B5EF4-FFF2-40B4-BE49-F238E27FC236}">
                <a16:creationId xmlns:a16="http://schemas.microsoft.com/office/drawing/2014/main" id="{BC36215C-16BB-44C7-84B9-B84E0C533376}"/>
              </a:ext>
            </a:extLst>
          </p:cNvPr>
          <p:cNvSpPr>
            <a:spLocks noGrp="1"/>
          </p:cNvSpPr>
          <p:nvPr>
            <p:ph idx="1"/>
          </p:nvPr>
        </p:nvSpPr>
        <p:spPr>
          <a:xfrm>
            <a:off x="1141563" y="948906"/>
            <a:ext cx="10621991" cy="5651738"/>
          </a:xfrm>
        </p:spPr>
        <p:txBody>
          <a:bodyPr vert="horz" lIns="91440" tIns="45720" rIns="91440" bIns="45720" rtlCol="0" anchor="t">
            <a:noAutofit/>
          </a:bodyPr>
          <a:lstStyle/>
          <a:p>
            <a:pPr marL="383540" indent="-383540"/>
            <a:r>
              <a:rPr lang="en-US" sz="2100" dirty="0">
                <a:ea typeface="+mn-lt"/>
                <a:cs typeface="+mn-lt"/>
              </a:rPr>
              <a:t>Create an AWS Account - To create AWS </a:t>
            </a:r>
            <a:r>
              <a:rPr lang="en-US" sz="2100" dirty="0" err="1">
                <a:ea typeface="+mn-lt"/>
                <a:cs typeface="+mn-lt"/>
              </a:rPr>
              <a:t>acoount</a:t>
            </a:r>
            <a:r>
              <a:rPr lang="en-US" sz="2100" dirty="0">
                <a:ea typeface="+mn-lt"/>
                <a:cs typeface="+mn-lt"/>
              </a:rPr>
              <a:t> open  </a:t>
            </a:r>
            <a:r>
              <a:rPr lang="en-US" sz="2100" dirty="0">
                <a:ea typeface="+mn-lt"/>
                <a:cs typeface="+mn-lt"/>
                <a:hlinkClick r:id="rId2"/>
              </a:rPr>
              <a:t>https://portal.aws.amazon.com/billing/signup. .</a:t>
            </a:r>
            <a:r>
              <a:rPr lang="en-US" sz="2100" dirty="0">
                <a:ea typeface="+mn-lt"/>
                <a:cs typeface="+mn-lt"/>
              </a:rPr>
              <a:t>Follow the online instructions. </a:t>
            </a:r>
            <a:endParaRPr lang="en-US" sz="2100">
              <a:ea typeface="+mn-lt"/>
              <a:cs typeface="+mn-lt"/>
            </a:endParaRPr>
          </a:p>
          <a:p>
            <a:pPr marL="383540" indent="-383540">
              <a:buFont typeface="Franklin Gothic Book"/>
              <a:buChar char="■"/>
            </a:pPr>
            <a:r>
              <a:rPr lang="en-US" sz="2100" dirty="0">
                <a:ea typeface="+mn-lt"/>
                <a:cs typeface="+mn-lt"/>
              </a:rPr>
              <a:t>Choosing an AMI - Preconfigured templates for your instances that package the bits you need for your server (including the operating system and additional software) </a:t>
            </a:r>
            <a:endParaRPr lang="en-US" dirty="0">
              <a:ea typeface="+mn-lt"/>
              <a:cs typeface="+mn-lt"/>
            </a:endParaRPr>
          </a:p>
          <a:p>
            <a:pPr marL="383540" indent="-383540">
              <a:buFont typeface="Franklin Gothic Book"/>
              <a:buChar char="■"/>
            </a:pPr>
            <a:r>
              <a:rPr lang="en-US" sz="2100" dirty="0">
                <a:ea typeface="+mn-lt"/>
                <a:cs typeface="+mn-lt"/>
              </a:rPr>
              <a:t>Choose instance type- </a:t>
            </a:r>
            <a:r>
              <a:rPr lang="en-US" sz="2100" i="1" dirty="0">
                <a:ea typeface="+mn-lt"/>
                <a:cs typeface="+mn-lt"/>
              </a:rPr>
              <a:t>Instance type</a:t>
            </a:r>
            <a:r>
              <a:rPr lang="en-US" sz="2100" dirty="0">
                <a:ea typeface="+mn-lt"/>
                <a:cs typeface="+mn-lt"/>
              </a:rPr>
              <a:t> that you specify determines the hardware of the host computer used for your instance. </a:t>
            </a:r>
            <a:endParaRPr lang="en-US" dirty="0">
              <a:ea typeface="+mn-lt"/>
              <a:cs typeface="+mn-lt"/>
            </a:endParaRPr>
          </a:p>
          <a:p>
            <a:pPr marL="383540" indent="-383540">
              <a:buFont typeface="Franklin Gothic Book"/>
              <a:buChar char="■"/>
            </a:pPr>
            <a:r>
              <a:rPr lang="en-US" sz="2100" dirty="0">
                <a:ea typeface="+mn-lt"/>
                <a:cs typeface="+mn-lt"/>
              </a:rPr>
              <a:t>Configure instance - You have to specify number of instances, purchasing options , kind of network, the subnet , assigning a public IP, the IAM role, the shutdown behavior etc. </a:t>
            </a:r>
            <a:endParaRPr lang="en-US">
              <a:ea typeface="+mn-lt"/>
              <a:cs typeface="+mn-lt"/>
            </a:endParaRPr>
          </a:p>
          <a:p>
            <a:pPr marL="383540" indent="-383540">
              <a:buFont typeface="Franklin Gothic Book"/>
              <a:buChar char="■"/>
            </a:pPr>
            <a:r>
              <a:rPr lang="en-US" sz="2100" dirty="0">
                <a:ea typeface="+mn-lt"/>
                <a:cs typeface="+mn-lt"/>
              </a:rPr>
              <a:t>Adding storage - Amazon EC2 provides you with flexible, cost effective, and easy-to-use data storage options for your instances.</a:t>
            </a:r>
            <a:endParaRPr lang="en-US" dirty="0">
              <a:ea typeface="+mn-lt"/>
              <a:cs typeface="+mn-lt"/>
            </a:endParaRPr>
          </a:p>
          <a:p>
            <a:pPr marL="383540" indent="-383540">
              <a:buFont typeface="Franklin Gothic Book"/>
              <a:buChar char="■"/>
            </a:pPr>
            <a:r>
              <a:rPr lang="en-US" sz="2100" dirty="0">
                <a:ea typeface="+mn-lt"/>
                <a:cs typeface="+mn-lt"/>
              </a:rPr>
              <a:t>Adding tags - To help you manage your instances, images, and other Amazon EC2 resources, you can assign your own metadata to each resource in the form of </a:t>
            </a:r>
            <a:r>
              <a:rPr lang="en-US" sz="2100" i="1" dirty="0">
                <a:ea typeface="+mn-lt"/>
                <a:cs typeface="+mn-lt"/>
              </a:rPr>
              <a:t>tags</a:t>
            </a:r>
            <a:r>
              <a:rPr lang="en-US" sz="2100" dirty="0">
                <a:ea typeface="+mn-lt"/>
                <a:cs typeface="+mn-lt"/>
              </a:rPr>
              <a:t>. </a:t>
            </a:r>
          </a:p>
          <a:p>
            <a:pPr marL="383540" indent="-383540">
              <a:buFont typeface="Franklin Gothic Book"/>
              <a:buChar char="■"/>
            </a:pPr>
            <a:r>
              <a:rPr lang="en-US" sz="2100" dirty="0">
                <a:ea typeface="+mn-lt"/>
                <a:cs typeface="+mn-lt"/>
              </a:rPr>
              <a:t>Configure Security group - A </a:t>
            </a:r>
            <a:r>
              <a:rPr lang="en-US" sz="2100" i="1" dirty="0">
                <a:ea typeface="+mn-lt"/>
                <a:cs typeface="+mn-lt"/>
              </a:rPr>
              <a:t>security group</a:t>
            </a:r>
            <a:r>
              <a:rPr lang="en-US" sz="2100" dirty="0">
                <a:ea typeface="+mn-lt"/>
                <a:cs typeface="+mn-lt"/>
              </a:rPr>
              <a:t> acts as a virtual firewall for your EC2 instances to control incoming and outgoing traffic </a:t>
            </a:r>
            <a:endParaRPr lang="en-US">
              <a:ea typeface="+mn-lt"/>
              <a:cs typeface="+mn-lt"/>
            </a:endParaRPr>
          </a:p>
          <a:p>
            <a:pPr marL="383540" indent="-383540">
              <a:buFont typeface="Franklin Gothic Book"/>
              <a:buChar char="■"/>
            </a:pPr>
            <a:r>
              <a:rPr lang="en-US" sz="2100" dirty="0">
                <a:ea typeface="+mn-lt"/>
                <a:cs typeface="+mn-lt"/>
              </a:rPr>
              <a:t>Review - Finally we review all configurations that we have made. Launch EC2 instance </a:t>
            </a:r>
            <a:endParaRPr lang="en-US"/>
          </a:p>
          <a:p>
            <a:pPr marL="0" indent="0">
              <a:buNone/>
            </a:pPr>
            <a:r>
              <a:rPr lang="en-US" sz="2100" dirty="0">
                <a:ea typeface="+mn-lt"/>
                <a:cs typeface="+mn-lt"/>
              </a:rPr>
              <a:t>  </a:t>
            </a:r>
            <a:br>
              <a:rPr lang="en-US" sz="2100" dirty="0"/>
            </a:br>
            <a:endParaRPr lang="en-US" sz="2100"/>
          </a:p>
          <a:p>
            <a:pPr marL="383540" indent="-383540"/>
            <a:endParaRPr lang="en-US"/>
          </a:p>
          <a:p>
            <a:pPr marL="383540" indent="-383540"/>
            <a:endParaRPr lang="en-US"/>
          </a:p>
        </p:txBody>
      </p:sp>
    </p:spTree>
    <p:extLst>
      <p:ext uri="{BB962C8B-B14F-4D97-AF65-F5344CB8AC3E}">
        <p14:creationId xmlns:p14="http://schemas.microsoft.com/office/powerpoint/2010/main" val="84638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5C6B-4947-49F2-A4F4-ADE13782C502}"/>
              </a:ext>
            </a:extLst>
          </p:cNvPr>
          <p:cNvSpPr>
            <a:spLocks noGrp="1"/>
          </p:cNvSpPr>
          <p:nvPr>
            <p:ph type="title"/>
          </p:nvPr>
        </p:nvSpPr>
        <p:spPr>
          <a:xfrm>
            <a:off x="1371600" y="325967"/>
            <a:ext cx="9601200" cy="1485900"/>
          </a:xfrm>
        </p:spPr>
        <p:txBody>
          <a:bodyPr/>
          <a:lstStyle/>
          <a:p>
            <a:r>
              <a:rPr lang="en-GB"/>
              <a:t>Amazon Cloud Testing</a:t>
            </a:r>
          </a:p>
        </p:txBody>
      </p:sp>
      <p:sp>
        <p:nvSpPr>
          <p:cNvPr id="3" name="Content Placeholder 2">
            <a:extLst>
              <a:ext uri="{FF2B5EF4-FFF2-40B4-BE49-F238E27FC236}">
                <a16:creationId xmlns:a16="http://schemas.microsoft.com/office/drawing/2014/main" id="{E8329B2E-FCC7-42D6-9ACD-C3B8CA7AD33C}"/>
              </a:ext>
            </a:extLst>
          </p:cNvPr>
          <p:cNvSpPr>
            <a:spLocks noGrp="1"/>
          </p:cNvSpPr>
          <p:nvPr>
            <p:ph idx="1"/>
          </p:nvPr>
        </p:nvSpPr>
        <p:spPr>
          <a:xfrm>
            <a:off x="1371600" y="1227667"/>
            <a:ext cx="10299698" cy="5507566"/>
          </a:xfrm>
        </p:spPr>
        <p:txBody>
          <a:bodyPr vert="horz" lIns="91440" tIns="45720" rIns="91440" bIns="45720" rtlCol="0" anchor="t">
            <a:normAutofit lnSpcReduction="10000"/>
          </a:bodyPr>
          <a:lstStyle/>
          <a:p>
            <a:pPr marL="383540" indent="-383540"/>
            <a:r>
              <a:rPr lang="en-GB">
                <a:ea typeface="+mn-lt"/>
                <a:cs typeface="+mn-lt"/>
              </a:rPr>
              <a:t>The main goal of </a:t>
            </a:r>
            <a:r>
              <a:rPr lang="en-GB" b="1">
                <a:ea typeface="+mn-lt"/>
                <a:cs typeface="+mn-lt"/>
              </a:rPr>
              <a:t>cloud testing</a:t>
            </a:r>
            <a:r>
              <a:rPr lang="en-GB">
                <a:ea typeface="+mn-lt"/>
                <a:cs typeface="+mn-lt"/>
              </a:rPr>
              <a:t> is to verify an </a:t>
            </a:r>
            <a:r>
              <a:rPr lang="en-GB" b="1">
                <a:ea typeface="+mn-lt"/>
                <a:cs typeface="+mn-lt"/>
              </a:rPr>
              <a:t>application’s performance and stability</a:t>
            </a:r>
            <a:r>
              <a:rPr lang="en-GB">
                <a:ea typeface="+mn-lt"/>
                <a:cs typeface="+mn-lt"/>
              </a:rPr>
              <a:t> using cloud computing that provides more </a:t>
            </a:r>
            <a:r>
              <a:rPr lang="en-GB" b="1">
                <a:ea typeface="+mn-lt"/>
                <a:cs typeface="+mn-lt"/>
              </a:rPr>
              <a:t>scalability and flexibility</a:t>
            </a:r>
            <a:r>
              <a:rPr lang="en-GB">
                <a:ea typeface="+mn-lt"/>
                <a:cs typeface="+mn-lt"/>
              </a:rPr>
              <a:t>. </a:t>
            </a:r>
          </a:p>
          <a:p>
            <a:pPr marL="383540" indent="-383540"/>
            <a:r>
              <a:rPr lang="en-GB">
                <a:ea typeface="+mn-lt"/>
                <a:cs typeface="+mn-lt"/>
              </a:rPr>
              <a:t>The cloud allows developers to test </a:t>
            </a:r>
            <a:r>
              <a:rPr lang="en-GB" b="1">
                <a:ea typeface="+mn-lt"/>
                <a:cs typeface="+mn-lt"/>
              </a:rPr>
              <a:t>functional and non-functional features </a:t>
            </a:r>
            <a:r>
              <a:rPr lang="en-GB">
                <a:ea typeface="+mn-lt"/>
                <a:cs typeface="+mn-lt"/>
              </a:rPr>
              <a:t>of the software in less time and with fewer resources.</a:t>
            </a:r>
          </a:p>
          <a:p>
            <a:pPr marL="383540" indent="-383540"/>
            <a:r>
              <a:rPr lang="en-GB">
                <a:ea typeface="+mn-lt"/>
                <a:cs typeface="+mn-lt"/>
              </a:rPr>
              <a:t>Three vital AWS testing services :</a:t>
            </a:r>
          </a:p>
          <a:p>
            <a:pPr marL="0" indent="0">
              <a:buNone/>
            </a:pPr>
            <a:r>
              <a:rPr lang="en-GB" b="1"/>
              <a:t>                                                            AWS Inspector — Security testing tool</a:t>
            </a:r>
            <a:endParaRPr lang="en-GB"/>
          </a:p>
          <a:p>
            <a:pPr marL="0" indent="0">
              <a:buNone/>
            </a:pPr>
            <a:r>
              <a:rPr lang="en-GB" b="1"/>
              <a:t>                                                            AWS Device Farm — Automated testing tool</a:t>
            </a:r>
            <a:endParaRPr lang="en-GB"/>
          </a:p>
          <a:p>
            <a:pPr marL="0" indent="0">
              <a:buNone/>
            </a:pPr>
            <a:r>
              <a:rPr lang="en-GB" b="1"/>
              <a:t>                                                            AWS Fault Injection Simulator — Infrastructure testing tool</a:t>
            </a:r>
            <a:endParaRPr lang="en-GB"/>
          </a:p>
          <a:p>
            <a:pPr marL="383540" indent="-383540"/>
            <a:r>
              <a:rPr lang="en-GB" b="1">
                <a:ea typeface="+mn-lt"/>
                <a:cs typeface="+mn-lt"/>
              </a:rPr>
              <a:t>AWS Inspector — Security testing tool</a:t>
            </a:r>
            <a:endParaRPr lang="en-US">
              <a:ea typeface="+mn-lt"/>
              <a:cs typeface="+mn-lt"/>
            </a:endParaRPr>
          </a:p>
          <a:p>
            <a:pPr marL="0" indent="0">
              <a:buNone/>
            </a:pPr>
            <a:r>
              <a:rPr lang="en-US">
                <a:ea typeface="+mn-lt"/>
                <a:cs typeface="+mn-lt"/>
              </a:rPr>
              <a:t>      * Amazon Inspector detects security loopholes in the deployment phase. </a:t>
            </a:r>
          </a:p>
          <a:p>
            <a:pPr marL="0" indent="0">
              <a:buNone/>
            </a:pPr>
            <a:r>
              <a:rPr lang="en-US">
                <a:ea typeface="+mn-lt"/>
                <a:cs typeface="+mn-lt"/>
              </a:rPr>
              <a:t>      * Evaluating and prioritizing the identified vulnerabilities, </a:t>
            </a:r>
          </a:p>
          <a:p>
            <a:pPr marL="0" indent="0">
              <a:buNone/>
            </a:pPr>
            <a:r>
              <a:rPr lang="en-US">
                <a:ea typeface="+mn-lt"/>
                <a:cs typeface="+mn-lt"/>
              </a:rPr>
              <a:t>      * AWS Inspector generates automatic reports with explicit data.</a:t>
            </a:r>
          </a:p>
          <a:p>
            <a:pPr marL="0" indent="0">
              <a:buNone/>
            </a:pPr>
            <a:r>
              <a:rPr lang="en-US">
                <a:ea typeface="+mn-lt"/>
                <a:cs typeface="+mn-lt"/>
              </a:rPr>
              <a:t>      * This Amazon Web testing service offers an easy-to-understand overview of the potential bottlenecks and weaknesses that need to be addressed as early as possible.</a:t>
            </a:r>
            <a:endParaRPr lang="en-US"/>
          </a:p>
        </p:txBody>
      </p:sp>
    </p:spTree>
    <p:extLst>
      <p:ext uri="{BB962C8B-B14F-4D97-AF65-F5344CB8AC3E}">
        <p14:creationId xmlns:p14="http://schemas.microsoft.com/office/powerpoint/2010/main" val="21168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7D29E-1D5D-4C2C-BA2A-B167368720D2}"/>
              </a:ext>
            </a:extLst>
          </p:cNvPr>
          <p:cNvSpPr>
            <a:spLocks noGrp="1"/>
          </p:cNvSpPr>
          <p:nvPr>
            <p:ph idx="1"/>
          </p:nvPr>
        </p:nvSpPr>
        <p:spPr>
          <a:xfrm>
            <a:off x="1371600" y="306917"/>
            <a:ext cx="10172700" cy="6925732"/>
          </a:xfrm>
        </p:spPr>
        <p:txBody>
          <a:bodyPr vert="horz" lIns="91440" tIns="45720" rIns="91440" bIns="45720" rtlCol="0" anchor="t">
            <a:normAutofit lnSpcReduction="10000"/>
          </a:bodyPr>
          <a:lstStyle/>
          <a:p>
            <a:pPr marL="383540" indent="-383540"/>
            <a:r>
              <a:rPr lang="en-GB" b="1">
                <a:ea typeface="+mn-lt"/>
                <a:cs typeface="+mn-lt"/>
              </a:rPr>
              <a:t> AWS Device Farm — Automated testing tool</a:t>
            </a:r>
            <a:endParaRPr lang="en-GB">
              <a:ea typeface="+mn-lt"/>
              <a:cs typeface="+mn-lt"/>
            </a:endParaRPr>
          </a:p>
          <a:p>
            <a:pPr marL="0" indent="0">
              <a:buNone/>
            </a:pPr>
            <a:r>
              <a:rPr lang="en-GB">
                <a:ea typeface="+mn-lt"/>
                <a:cs typeface="+mn-lt"/>
              </a:rPr>
              <a:t>      * Device Farm is another automated AWS testing tool that allows mass testing across various devices. </a:t>
            </a:r>
          </a:p>
          <a:p>
            <a:pPr marL="0" indent="0">
              <a:buNone/>
            </a:pPr>
            <a:r>
              <a:rPr lang="en-GB">
                <a:ea typeface="+mn-lt"/>
                <a:cs typeface="+mn-lt"/>
              </a:rPr>
              <a:t>      * These AWS services can be used for testers and to set up automated test cases. </a:t>
            </a:r>
          </a:p>
          <a:p>
            <a:pPr marL="0" indent="0">
              <a:buNone/>
            </a:pPr>
            <a:r>
              <a:rPr lang="en-GB">
                <a:ea typeface="+mn-lt"/>
                <a:cs typeface="+mn-lt"/>
              </a:rPr>
              <a:t>      * The service helps to execute tests concurrently on numerous devices and browsers and immediately receive test results and logs to identify issues.</a:t>
            </a:r>
            <a:endParaRPr lang="en-GB"/>
          </a:p>
          <a:p>
            <a:pPr marL="383540" indent="-383540"/>
            <a:r>
              <a:rPr lang="en-GB" b="1">
                <a:ea typeface="+mn-lt"/>
                <a:cs typeface="+mn-lt"/>
              </a:rPr>
              <a:t>AWS Fault Injection Simulator — Infrastructure testing tool</a:t>
            </a:r>
            <a:endParaRPr lang="en-GB">
              <a:ea typeface="+mn-lt"/>
              <a:cs typeface="+mn-lt"/>
            </a:endParaRPr>
          </a:p>
          <a:p>
            <a:pPr marL="0" indent="0">
              <a:buNone/>
            </a:pPr>
            <a:r>
              <a:rPr lang="en-GB">
                <a:ea typeface="+mn-lt"/>
                <a:cs typeface="+mn-lt"/>
              </a:rPr>
              <a:t>      * Built for running fault injection experiments, this testing service helps you drive up the performance and stability of your application.</a:t>
            </a:r>
            <a:endParaRPr lang="en-GB"/>
          </a:p>
          <a:p>
            <a:pPr marL="0" indent="0">
              <a:buNone/>
            </a:pPr>
            <a:r>
              <a:rPr lang="en-GB">
                <a:ea typeface="+mn-lt"/>
                <a:cs typeface="+mn-lt"/>
              </a:rPr>
              <a:t>      * Fault injection is technique commonly used in testing that checks how the system will behave in a stressful and out-of-the-ordinary situation. </a:t>
            </a:r>
          </a:p>
          <a:p>
            <a:pPr marL="0" indent="0">
              <a:buNone/>
            </a:pPr>
            <a:r>
              <a:rPr lang="en-GB">
                <a:ea typeface="+mn-lt"/>
                <a:cs typeface="+mn-lt"/>
              </a:rPr>
              <a:t>      * Fault injections are achieved by creating and running a disrupting scenario that will put the application under stress, such as a rapid spike in user traffic or memory consumption. The created real-world conditions help you uncover hidden bottlenecks that have gone unnoticed with other testing types.</a:t>
            </a:r>
            <a:endParaRPr lang="en-GB"/>
          </a:p>
          <a:p>
            <a:pPr marL="0" indent="0">
              <a:buNone/>
            </a:pPr>
            <a:r>
              <a:rPr lang="en-GB">
                <a:ea typeface="+mn-lt"/>
                <a:cs typeface="+mn-lt"/>
              </a:rPr>
              <a:t>      * Fault injection provides testers with ready-made templates that cause the desired disruptions and guarantee the results. </a:t>
            </a:r>
          </a:p>
          <a:p>
            <a:pPr marL="383540" indent="-383540"/>
            <a:r>
              <a:rPr lang="en-GB">
                <a:ea typeface="+mn-lt"/>
                <a:cs typeface="+mn-lt"/>
              </a:rPr>
              <a:t>The automation that Amazon testing tools deliver allows QA teams to delegate some monitoring tasks as the service provides automatic rollbacks in case of failure. </a:t>
            </a:r>
            <a:endParaRPr lang="en-GB"/>
          </a:p>
          <a:p>
            <a:pPr marL="383540" indent="-383540"/>
            <a:endParaRPr lang="en-GB"/>
          </a:p>
        </p:txBody>
      </p:sp>
    </p:spTree>
    <p:extLst>
      <p:ext uri="{BB962C8B-B14F-4D97-AF65-F5344CB8AC3E}">
        <p14:creationId xmlns:p14="http://schemas.microsoft.com/office/powerpoint/2010/main" val="197203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B94A-1F29-477A-9AD5-0DB9B0813169}"/>
              </a:ext>
            </a:extLst>
          </p:cNvPr>
          <p:cNvSpPr>
            <a:spLocks noGrp="1"/>
          </p:cNvSpPr>
          <p:nvPr>
            <p:ph type="title"/>
          </p:nvPr>
        </p:nvSpPr>
        <p:spPr/>
        <p:txBody>
          <a:bodyPr/>
          <a:lstStyle/>
          <a:p>
            <a:pPr algn="ctr"/>
            <a:r>
              <a:rPr lang="en-US" b="1"/>
              <a:t>Amazon IAM</a:t>
            </a:r>
          </a:p>
        </p:txBody>
      </p:sp>
      <p:sp>
        <p:nvSpPr>
          <p:cNvPr id="3" name="Content Placeholder 2">
            <a:extLst>
              <a:ext uri="{FF2B5EF4-FFF2-40B4-BE49-F238E27FC236}">
                <a16:creationId xmlns:a16="http://schemas.microsoft.com/office/drawing/2014/main" id="{3E78D67F-5945-488C-8CD5-F09CD7151037}"/>
              </a:ext>
            </a:extLst>
          </p:cNvPr>
          <p:cNvSpPr>
            <a:spLocks noGrp="1"/>
          </p:cNvSpPr>
          <p:nvPr>
            <p:ph idx="1"/>
          </p:nvPr>
        </p:nvSpPr>
        <p:spPr>
          <a:xfrm>
            <a:off x="1429327" y="1870364"/>
            <a:ext cx="10225616" cy="4502150"/>
          </a:xfrm>
        </p:spPr>
        <p:txBody>
          <a:bodyPr vert="horz" lIns="91440" tIns="45720" rIns="91440" bIns="45720" rtlCol="0" anchor="t">
            <a:normAutofit/>
          </a:bodyPr>
          <a:lstStyle/>
          <a:p>
            <a:pPr marL="383540" indent="-383540"/>
            <a:r>
              <a:rPr lang="en-US">
                <a:ea typeface="+mn-lt"/>
                <a:cs typeface="+mn-lt"/>
              </a:rPr>
              <a:t>AWS </a:t>
            </a:r>
            <a:r>
              <a:rPr lang="en-US" b="1">
                <a:ea typeface="+mn-lt"/>
                <a:cs typeface="+mn-lt"/>
              </a:rPr>
              <a:t>Identity and Access Management</a:t>
            </a:r>
            <a:r>
              <a:rPr lang="en-US">
                <a:ea typeface="+mn-lt"/>
                <a:cs typeface="+mn-lt"/>
              </a:rPr>
              <a:t> (IAM) is a web service that helps you securely control access to AWS resources. You use IAM to control who is authenticated (signed in) and authorized (has permissions) to use resources.</a:t>
            </a:r>
            <a:endParaRPr lang="en-US"/>
          </a:p>
          <a:p>
            <a:pPr marL="383540" indent="-383540"/>
            <a:r>
              <a:rPr lang="en-US">
                <a:ea typeface="+mn-lt"/>
                <a:cs typeface="+mn-lt"/>
              </a:rPr>
              <a:t>When you first create an AWS account, you begin with a single sign-in identity that has complete access to all AWS services and resources in the account. This identity is called the AWS account </a:t>
            </a:r>
            <a:r>
              <a:rPr lang="en-US" i="1">
                <a:ea typeface="+mn-lt"/>
                <a:cs typeface="+mn-lt"/>
              </a:rPr>
              <a:t>root user</a:t>
            </a:r>
            <a:r>
              <a:rPr lang="en-US">
                <a:ea typeface="+mn-lt"/>
                <a:cs typeface="+mn-lt"/>
              </a:rPr>
              <a:t> and is accessed by signing in with the email address and password that you used to create the account. We strongly recommend that you do not use the root user for your everyday tasks, even the administrative ones. Instead, adhere to the best practice of using the root user only to create your first IAM user. Then securely lock away the root user credentials and use them to perform only a few account and service management tasks.</a:t>
            </a:r>
            <a:endParaRPr lang="en-US"/>
          </a:p>
          <a:p>
            <a:pPr marL="383540" indent="-383540"/>
            <a:r>
              <a:rPr lang="en-US"/>
              <a:t>If we want to create IAM users or groups in root account then go to Services --&gt; Security, Identity &amp; compliance --&gt; IAM</a:t>
            </a:r>
          </a:p>
          <a:p>
            <a:pPr marL="383540" indent="-383540"/>
            <a:endParaRPr lang="en-US"/>
          </a:p>
        </p:txBody>
      </p:sp>
    </p:spTree>
    <p:extLst>
      <p:ext uri="{BB962C8B-B14F-4D97-AF65-F5344CB8AC3E}">
        <p14:creationId xmlns:p14="http://schemas.microsoft.com/office/powerpoint/2010/main" val="144359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C69A6-5C7C-43C8-BFAF-14FB63D510DA}"/>
              </a:ext>
            </a:extLst>
          </p:cNvPr>
          <p:cNvSpPr>
            <a:spLocks noGrp="1"/>
          </p:cNvSpPr>
          <p:nvPr>
            <p:ph idx="1"/>
          </p:nvPr>
        </p:nvSpPr>
        <p:spPr>
          <a:xfrm>
            <a:off x="1371600" y="344130"/>
            <a:ext cx="9601200" cy="5523270"/>
          </a:xfrm>
        </p:spPr>
        <p:txBody>
          <a:bodyPr vert="horz" lIns="91440" tIns="45720" rIns="91440" bIns="45720" rtlCol="0" anchor="t">
            <a:normAutofit fontScale="92500" lnSpcReduction="20000"/>
          </a:bodyPr>
          <a:lstStyle/>
          <a:p>
            <a:pPr marL="0" indent="0">
              <a:buNone/>
            </a:pPr>
            <a:r>
              <a:rPr lang="en-US" dirty="0"/>
              <a:t>And there are 4 basic concepts,</a:t>
            </a:r>
          </a:p>
          <a:p>
            <a:pPr marL="383540" indent="-383540"/>
            <a:r>
              <a:rPr lang="en-US" b="1" dirty="0">
                <a:ea typeface="+mn-lt"/>
                <a:cs typeface="+mn-lt"/>
              </a:rPr>
              <a:t>Users: </a:t>
            </a:r>
            <a:r>
              <a:rPr lang="en-US" dirty="0">
                <a:ea typeface="+mn-lt"/>
                <a:cs typeface="+mn-lt"/>
              </a:rPr>
              <a:t>Users are identifiable individuals, and with IAM, you can give each one login and password so they can access the AWS console on their own. However, they’ll have a restricted set of permissions that you specify. Users have secret keys and secret access keys, which are used as inputs in your application-level code when setting up clients.</a:t>
            </a:r>
            <a:endParaRPr lang="en-US" dirty="0"/>
          </a:p>
          <a:p>
            <a:pPr marL="383540" indent="-383540"/>
            <a:r>
              <a:rPr lang="en-US" b="1" dirty="0">
                <a:ea typeface="+mn-lt"/>
                <a:cs typeface="+mn-lt"/>
              </a:rPr>
              <a:t>Groups: </a:t>
            </a:r>
            <a:r>
              <a:rPr lang="en-US" dirty="0">
                <a:ea typeface="+mn-lt"/>
                <a:cs typeface="+mn-lt"/>
              </a:rPr>
              <a:t>Then there are groups, which essentially apply to a collection of users that share a mutual interest. Permissions are different for different groups. Specific users of a group are subject to the same permissions and policies that are defined for the group as a whole.</a:t>
            </a:r>
            <a:endParaRPr lang="en-US" dirty="0"/>
          </a:p>
          <a:p>
            <a:pPr marL="383540" indent="-383540"/>
            <a:r>
              <a:rPr lang="en-US" b="1" dirty="0">
                <a:ea typeface="+mn-lt"/>
                <a:cs typeface="+mn-lt"/>
              </a:rPr>
              <a:t>Roles: </a:t>
            </a:r>
            <a:r>
              <a:rPr lang="en-US" dirty="0">
                <a:ea typeface="+mn-lt"/>
                <a:cs typeface="+mn-lt"/>
              </a:rPr>
              <a:t>Then we have roles, which are similar to user accounts in AWS. We attach policies to roles as we do for the users. In AWS IAM, we provide the access permissions to roles instead of a user. If an instance wants to access an AWS account, we’ll make it a role so that it can access the account without a login id and password. Roles can also be used by an AWS service to access another resources.(</a:t>
            </a:r>
            <a:r>
              <a:rPr lang="en-US" dirty="0" err="1">
                <a:ea typeface="+mn-lt"/>
                <a:cs typeface="+mn-lt"/>
              </a:rPr>
              <a:t>eg.</a:t>
            </a:r>
            <a:r>
              <a:rPr lang="en-US" dirty="0">
                <a:ea typeface="+mn-lt"/>
                <a:cs typeface="+mn-lt"/>
              </a:rPr>
              <a:t>: instance-&gt;actions-&gt;Security-&gt;Modify IAM role)</a:t>
            </a:r>
            <a:endParaRPr lang="en-US" dirty="0"/>
          </a:p>
          <a:p>
            <a:pPr marL="383540" indent="-383540"/>
            <a:r>
              <a:rPr lang="en-US" b="1" dirty="0">
                <a:ea typeface="+mn-lt"/>
                <a:cs typeface="+mn-lt"/>
              </a:rPr>
              <a:t>Policies:</a:t>
            </a:r>
            <a:r>
              <a:rPr lang="en-US" dirty="0">
                <a:ea typeface="+mn-lt"/>
                <a:cs typeface="+mn-lt"/>
              </a:rPr>
              <a:t> Finally, there are policies, which is an AWS object that determines the permissions of identity or resource when it is connected with it. When an IAM principal (user or role) makes a request, AWS evaluates these policies. They come in two variations: allow or deny. The policy permissions decide whether the request is allowed or denied.</a:t>
            </a:r>
            <a:endParaRPr lang="en-US" dirty="0"/>
          </a:p>
          <a:p>
            <a:pPr marL="383540" indent="-383540"/>
            <a:endParaRPr lang="en-US"/>
          </a:p>
        </p:txBody>
      </p:sp>
    </p:spTree>
    <p:extLst>
      <p:ext uri="{BB962C8B-B14F-4D97-AF65-F5344CB8AC3E}">
        <p14:creationId xmlns:p14="http://schemas.microsoft.com/office/powerpoint/2010/main" val="311529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D9500A2E-FD97-429E-9B39-90C8A0E96183}"/>
              </a:ext>
            </a:extLst>
          </p:cNvPr>
          <p:cNvPicPr>
            <a:picLocks noGrp="1" noChangeAspect="1"/>
          </p:cNvPicPr>
          <p:nvPr>
            <p:ph idx="1"/>
          </p:nvPr>
        </p:nvPicPr>
        <p:blipFill>
          <a:blip r:embed="rId2"/>
          <a:stretch>
            <a:fillRect/>
          </a:stretch>
        </p:blipFill>
        <p:spPr>
          <a:xfrm>
            <a:off x="713509" y="882802"/>
            <a:ext cx="11483108" cy="5126360"/>
          </a:xfrm>
        </p:spPr>
      </p:pic>
      <p:sp>
        <p:nvSpPr>
          <p:cNvPr id="2" name="TextBox 1">
            <a:extLst>
              <a:ext uri="{FF2B5EF4-FFF2-40B4-BE49-F238E27FC236}">
                <a16:creationId xmlns:a16="http://schemas.microsoft.com/office/drawing/2014/main" id="{6AC1EDAB-5529-45A4-91A2-0C004173E504}"/>
              </a:ext>
            </a:extLst>
          </p:cNvPr>
          <p:cNvSpPr txBox="1"/>
          <p:nvPr/>
        </p:nvSpPr>
        <p:spPr>
          <a:xfrm>
            <a:off x="4828309" y="1524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Homepage of IAM</a:t>
            </a:r>
          </a:p>
        </p:txBody>
      </p:sp>
    </p:spTree>
    <p:extLst>
      <p:ext uri="{BB962C8B-B14F-4D97-AF65-F5344CB8AC3E}">
        <p14:creationId xmlns:p14="http://schemas.microsoft.com/office/powerpoint/2010/main" val="242436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A4FA-C992-4F01-98D9-18FB585BA40B}"/>
              </a:ext>
            </a:extLst>
          </p:cNvPr>
          <p:cNvSpPr>
            <a:spLocks noGrp="1"/>
          </p:cNvSpPr>
          <p:nvPr>
            <p:ph type="title"/>
          </p:nvPr>
        </p:nvSpPr>
        <p:spPr>
          <a:xfrm>
            <a:off x="1371600" y="685800"/>
            <a:ext cx="9601200" cy="423719"/>
          </a:xfrm>
        </p:spPr>
        <p:txBody>
          <a:bodyPr>
            <a:normAutofit/>
          </a:bodyPr>
          <a:lstStyle/>
          <a:p>
            <a:pPr algn="ctr"/>
            <a:r>
              <a:rPr lang="en-US" sz="2400" b="1"/>
              <a:t>Policies</a:t>
            </a:r>
            <a:endParaRPr lang="en-US" b="1"/>
          </a:p>
        </p:txBody>
      </p:sp>
      <p:pic>
        <p:nvPicPr>
          <p:cNvPr id="4" name="Picture 4" descr="Table&#10;&#10;Description automatically generated">
            <a:extLst>
              <a:ext uri="{FF2B5EF4-FFF2-40B4-BE49-F238E27FC236}">
                <a16:creationId xmlns:a16="http://schemas.microsoft.com/office/drawing/2014/main" id="{4379F2E2-65A7-4480-A396-CCCA538EAA35}"/>
              </a:ext>
            </a:extLst>
          </p:cNvPr>
          <p:cNvPicPr>
            <a:picLocks noGrp="1" noChangeAspect="1"/>
          </p:cNvPicPr>
          <p:nvPr>
            <p:ph idx="1"/>
          </p:nvPr>
        </p:nvPicPr>
        <p:blipFill>
          <a:blip r:embed="rId2"/>
          <a:stretch>
            <a:fillRect/>
          </a:stretch>
        </p:blipFill>
        <p:spPr>
          <a:xfrm>
            <a:off x="1409491" y="1337411"/>
            <a:ext cx="10134347" cy="4945625"/>
          </a:xfrm>
        </p:spPr>
      </p:pic>
    </p:spTree>
    <p:extLst>
      <p:ext uri="{BB962C8B-B14F-4D97-AF65-F5344CB8AC3E}">
        <p14:creationId xmlns:p14="http://schemas.microsoft.com/office/powerpoint/2010/main" val="123160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 Word&#10;&#10;Description automatically generated">
            <a:extLst>
              <a:ext uri="{FF2B5EF4-FFF2-40B4-BE49-F238E27FC236}">
                <a16:creationId xmlns:a16="http://schemas.microsoft.com/office/drawing/2014/main" id="{9FC4E1A3-128E-4B2F-A8D1-AC587D3CE472}"/>
              </a:ext>
            </a:extLst>
          </p:cNvPr>
          <p:cNvPicPr>
            <a:picLocks noGrp="1" noChangeAspect="1"/>
          </p:cNvPicPr>
          <p:nvPr>
            <p:ph idx="1"/>
          </p:nvPr>
        </p:nvPicPr>
        <p:blipFill>
          <a:blip r:embed="rId2"/>
          <a:stretch>
            <a:fillRect/>
          </a:stretch>
        </p:blipFill>
        <p:spPr>
          <a:xfrm>
            <a:off x="725055" y="837064"/>
            <a:ext cx="11425381" cy="2343764"/>
          </a:xfrm>
        </p:spPr>
      </p:pic>
      <p:pic>
        <p:nvPicPr>
          <p:cNvPr id="5" name="Picture 5" descr="Graphical user interface, text, application, email&#10;&#10;Description automatically generated">
            <a:extLst>
              <a:ext uri="{FF2B5EF4-FFF2-40B4-BE49-F238E27FC236}">
                <a16:creationId xmlns:a16="http://schemas.microsoft.com/office/drawing/2014/main" id="{A5A9FA73-3E1E-4AF4-B074-7F4B7E39C9A6}"/>
              </a:ext>
            </a:extLst>
          </p:cNvPr>
          <p:cNvPicPr>
            <a:picLocks noChangeAspect="1"/>
          </p:cNvPicPr>
          <p:nvPr/>
        </p:nvPicPr>
        <p:blipFill>
          <a:blip r:embed="rId3"/>
          <a:stretch>
            <a:fillRect/>
          </a:stretch>
        </p:blipFill>
        <p:spPr>
          <a:xfrm>
            <a:off x="722597" y="3638982"/>
            <a:ext cx="11424635" cy="3169556"/>
          </a:xfrm>
          <a:prstGeom prst="rect">
            <a:avLst/>
          </a:prstGeom>
        </p:spPr>
      </p:pic>
      <p:sp>
        <p:nvSpPr>
          <p:cNvPr id="2" name="TextBox 1">
            <a:extLst>
              <a:ext uri="{FF2B5EF4-FFF2-40B4-BE49-F238E27FC236}">
                <a16:creationId xmlns:a16="http://schemas.microsoft.com/office/drawing/2014/main" id="{08E4B865-68FD-4D1D-BBCA-578828D6EE2C}"/>
              </a:ext>
            </a:extLst>
          </p:cNvPr>
          <p:cNvSpPr txBox="1"/>
          <p:nvPr/>
        </p:nvSpPr>
        <p:spPr>
          <a:xfrm>
            <a:off x="729673" y="83128"/>
            <a:ext cx="114715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Steps for adding roles to the EC2 instance</a:t>
            </a:r>
          </a:p>
        </p:txBody>
      </p:sp>
      <p:sp>
        <p:nvSpPr>
          <p:cNvPr id="3" name="TextBox 2">
            <a:extLst>
              <a:ext uri="{FF2B5EF4-FFF2-40B4-BE49-F238E27FC236}">
                <a16:creationId xmlns:a16="http://schemas.microsoft.com/office/drawing/2014/main" id="{C418E472-8EA5-427F-9334-E0F97853D8F5}"/>
              </a:ext>
            </a:extLst>
          </p:cNvPr>
          <p:cNvSpPr txBox="1"/>
          <p:nvPr/>
        </p:nvSpPr>
        <p:spPr>
          <a:xfrm>
            <a:off x="768638" y="32740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2 :</a:t>
            </a:r>
          </a:p>
        </p:txBody>
      </p:sp>
      <p:sp>
        <p:nvSpPr>
          <p:cNvPr id="7" name="TextBox 6">
            <a:extLst>
              <a:ext uri="{FF2B5EF4-FFF2-40B4-BE49-F238E27FC236}">
                <a16:creationId xmlns:a16="http://schemas.microsoft.com/office/drawing/2014/main" id="{E05B63F0-4C49-467C-851E-A4B313704DC1}"/>
              </a:ext>
            </a:extLst>
          </p:cNvPr>
          <p:cNvSpPr txBox="1"/>
          <p:nvPr/>
        </p:nvSpPr>
        <p:spPr>
          <a:xfrm>
            <a:off x="722456" y="5146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Steps 1 : </a:t>
            </a:r>
          </a:p>
        </p:txBody>
      </p:sp>
    </p:spTree>
    <p:extLst>
      <p:ext uri="{BB962C8B-B14F-4D97-AF65-F5344CB8AC3E}">
        <p14:creationId xmlns:p14="http://schemas.microsoft.com/office/powerpoint/2010/main" val="2981696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4397-7C76-4A55-909D-A4B976F3A2EB}"/>
              </a:ext>
            </a:extLst>
          </p:cNvPr>
          <p:cNvSpPr>
            <a:spLocks noGrp="1"/>
          </p:cNvSpPr>
          <p:nvPr>
            <p:ph type="title"/>
          </p:nvPr>
        </p:nvSpPr>
        <p:spPr/>
        <p:txBody>
          <a:bodyPr/>
          <a:lstStyle/>
          <a:p>
            <a:pPr algn="ctr"/>
            <a:r>
              <a:rPr lang="en-US" b="1"/>
              <a:t>IAM Features</a:t>
            </a:r>
          </a:p>
        </p:txBody>
      </p:sp>
      <p:sp>
        <p:nvSpPr>
          <p:cNvPr id="6" name="Content Placeholder 5">
            <a:extLst>
              <a:ext uri="{FF2B5EF4-FFF2-40B4-BE49-F238E27FC236}">
                <a16:creationId xmlns:a16="http://schemas.microsoft.com/office/drawing/2014/main" id="{62711654-AA7B-4CDD-9336-737942D8EAA8}"/>
              </a:ext>
            </a:extLst>
          </p:cNvPr>
          <p:cNvSpPr>
            <a:spLocks noGrp="1"/>
          </p:cNvSpPr>
          <p:nvPr>
            <p:ph idx="1"/>
          </p:nvPr>
        </p:nvSpPr>
        <p:spPr>
          <a:xfrm>
            <a:off x="1651329" y="1501685"/>
            <a:ext cx="9601200" cy="4122174"/>
          </a:xfrm>
        </p:spPr>
        <p:txBody>
          <a:bodyPr vert="horz" lIns="91440" tIns="45720" rIns="91440" bIns="45720" rtlCol="0" anchor="t">
            <a:noAutofit/>
          </a:bodyPr>
          <a:lstStyle/>
          <a:p>
            <a:pPr marL="383540" indent="-383540"/>
            <a:r>
              <a:rPr lang="en-US" sz="2100" b="1" dirty="0">
                <a:ea typeface="+mn-lt"/>
                <a:cs typeface="+mn-lt"/>
              </a:rPr>
              <a:t>Shared access to your AWS account</a:t>
            </a:r>
            <a:endParaRPr lang="en-US" sz="2100" dirty="0">
              <a:ea typeface="+mn-lt"/>
              <a:cs typeface="+mn-lt"/>
            </a:endParaRPr>
          </a:p>
          <a:p>
            <a:pPr marL="0" indent="0">
              <a:buNone/>
            </a:pPr>
            <a:r>
              <a:rPr lang="en-US" sz="2100" dirty="0">
                <a:ea typeface="+mn-lt"/>
                <a:cs typeface="+mn-lt"/>
              </a:rPr>
              <a:t>You can grant other people permission to administer and use resources in your AWS account without   having to share your password or access key.</a:t>
            </a:r>
            <a:endParaRPr lang="en-US" sz="2100" dirty="0"/>
          </a:p>
          <a:p>
            <a:pPr marL="383540" indent="-383540"/>
            <a:r>
              <a:rPr lang="en-US" sz="2100" b="1" dirty="0">
                <a:ea typeface="+mn-lt"/>
                <a:cs typeface="+mn-lt"/>
              </a:rPr>
              <a:t>Granular permissions</a:t>
            </a:r>
            <a:endParaRPr lang="en-US" sz="2100" dirty="0"/>
          </a:p>
          <a:p>
            <a:pPr marL="0" indent="0">
              <a:buNone/>
            </a:pPr>
            <a:r>
              <a:rPr lang="en-US" sz="2100" dirty="0">
                <a:ea typeface="+mn-lt"/>
                <a:cs typeface="+mn-lt"/>
              </a:rPr>
              <a:t>You can grant different permissions to different people for different resources. For example, you might allow some users complete access to Amazon Elastic Compute Cloud (Amazon EC2), Amazon Simple Storage Service (Amazon S3), Amazon DynamoDB, Amazon Redshift, and other AWS services. For other users, you can allow read-only access to just some S3 buckets, or permission to administer just some EC2 instances, or to access your billing information but nothing else.</a:t>
            </a:r>
            <a:endParaRPr lang="en-US" sz="2100" dirty="0"/>
          </a:p>
          <a:p>
            <a:pPr marL="383540" indent="-383540"/>
            <a:r>
              <a:rPr lang="en-US" sz="2100" b="1" dirty="0">
                <a:ea typeface="+mn-lt"/>
                <a:cs typeface="+mn-lt"/>
              </a:rPr>
              <a:t>Secure access to AWS resources for applications that run on Amazon EC2</a:t>
            </a:r>
            <a:endParaRPr lang="en-US" sz="2100" dirty="0"/>
          </a:p>
          <a:p>
            <a:pPr marL="0" indent="0">
              <a:buNone/>
            </a:pPr>
            <a:r>
              <a:rPr lang="en-US" sz="2100" dirty="0">
                <a:ea typeface="+mn-lt"/>
                <a:cs typeface="+mn-lt"/>
              </a:rPr>
              <a:t>You can use IAM features to securely provide credentials for applications that run on EC2 instances. These credentials provide permissions for your application to access other AWS resources. </a:t>
            </a:r>
            <a:endParaRPr lang="en-US" sz="2100" dirty="0"/>
          </a:p>
          <a:p>
            <a:pPr marL="383540" indent="-383540"/>
            <a:endParaRPr lang="en-US"/>
          </a:p>
        </p:txBody>
      </p:sp>
    </p:spTree>
    <p:extLst>
      <p:ext uri="{BB962C8B-B14F-4D97-AF65-F5344CB8AC3E}">
        <p14:creationId xmlns:p14="http://schemas.microsoft.com/office/powerpoint/2010/main" val="103898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6159-717C-4A31-9B8E-09217095B9BA}"/>
              </a:ext>
            </a:extLst>
          </p:cNvPr>
          <p:cNvSpPr>
            <a:spLocks noGrp="1"/>
          </p:cNvSpPr>
          <p:nvPr>
            <p:ph type="title"/>
          </p:nvPr>
        </p:nvSpPr>
        <p:spPr/>
        <p:txBody>
          <a:bodyPr vert="horz" lIns="91440" tIns="45720" rIns="91440" bIns="45720" rtlCol="0" anchor="ctr">
            <a:normAutofit/>
          </a:bodyPr>
          <a:lstStyle/>
          <a:p>
            <a:pPr algn="ctr"/>
            <a:r>
              <a:rPr lang="en-US" b="1" cap="all">
                <a:ea typeface="+mj-lt"/>
                <a:cs typeface="+mj-lt"/>
              </a:rPr>
              <a:t>AWS</a:t>
            </a:r>
            <a:endParaRPr lang="en-US"/>
          </a:p>
        </p:txBody>
      </p:sp>
      <p:sp>
        <p:nvSpPr>
          <p:cNvPr id="3" name="Content Placeholder 2">
            <a:extLst>
              <a:ext uri="{FF2B5EF4-FFF2-40B4-BE49-F238E27FC236}">
                <a16:creationId xmlns:a16="http://schemas.microsoft.com/office/drawing/2014/main" id="{C6607F3D-298B-48ED-80CF-0578D9FD83F5}"/>
              </a:ext>
            </a:extLst>
          </p:cNvPr>
          <p:cNvSpPr>
            <a:spLocks noGrp="1"/>
          </p:cNvSpPr>
          <p:nvPr>
            <p:ph idx="1"/>
          </p:nvPr>
        </p:nvSpPr>
        <p:spPr/>
        <p:txBody>
          <a:bodyPr vert="horz" lIns="91440" tIns="45720" rIns="91440" bIns="45720" rtlCol="0" anchor="t">
            <a:normAutofit/>
          </a:bodyPr>
          <a:lstStyle/>
          <a:p>
            <a:pPr marL="383540" indent="-383540"/>
            <a:r>
              <a:rPr lang="en-US" sz="2400">
                <a:ea typeface="+mn-lt"/>
                <a:cs typeface="+mn-lt"/>
              </a:rPr>
              <a:t>AWS  is an abbreviation for Amazon Web Services. </a:t>
            </a:r>
          </a:p>
          <a:p>
            <a:pPr marL="383540" indent="-383540"/>
            <a:r>
              <a:rPr lang="en-US" sz="2400">
                <a:ea typeface="+mn-lt"/>
                <a:cs typeface="+mn-lt"/>
              </a:rPr>
              <a:t>It's actually a subsidiary  of Amazon. With AWS, Amazon provides on-demand infrastructure, various managed services and cloud computing platform to organizations, governments or individuals on pay-as-you-go basis.</a:t>
            </a:r>
          </a:p>
          <a:p>
            <a:pPr marL="383540" indent="-383540"/>
            <a:r>
              <a:rPr lang="en-US" sz="2400">
                <a:ea typeface="+mn-lt"/>
                <a:cs typeface="+mn-lt"/>
              </a:rPr>
              <a:t> It was launched in March 2006.</a:t>
            </a:r>
            <a:endParaRPr lang="en-US" sz="2400"/>
          </a:p>
        </p:txBody>
      </p:sp>
    </p:spTree>
    <p:extLst>
      <p:ext uri="{BB962C8B-B14F-4D97-AF65-F5344CB8AC3E}">
        <p14:creationId xmlns:p14="http://schemas.microsoft.com/office/powerpoint/2010/main" val="412382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12EA3-4878-422D-A31B-2CCB5CF4D0C7}"/>
              </a:ext>
            </a:extLst>
          </p:cNvPr>
          <p:cNvSpPr>
            <a:spLocks noGrp="1"/>
          </p:cNvSpPr>
          <p:nvPr>
            <p:ph idx="1"/>
          </p:nvPr>
        </p:nvSpPr>
        <p:spPr>
          <a:xfrm>
            <a:off x="1667933" y="672213"/>
            <a:ext cx="9104746" cy="5627179"/>
          </a:xfrm>
        </p:spPr>
        <p:txBody>
          <a:bodyPr vert="horz" lIns="91440" tIns="45720" rIns="91440" bIns="45720" rtlCol="0" anchor="t">
            <a:noAutofit/>
          </a:bodyPr>
          <a:lstStyle/>
          <a:p>
            <a:pPr marL="0" indent="0">
              <a:buNone/>
            </a:pPr>
            <a:endParaRPr lang="en-US" sz="2200" dirty="0"/>
          </a:p>
          <a:p>
            <a:pPr marL="383540" indent="-383540"/>
            <a:r>
              <a:rPr lang="en-US" sz="2200" b="1" dirty="0">
                <a:ea typeface="+mn-lt"/>
                <a:cs typeface="+mn-lt"/>
              </a:rPr>
              <a:t>Multi-factor authentication (MFA)</a:t>
            </a:r>
            <a:endParaRPr lang="en-US" sz="2200" dirty="0"/>
          </a:p>
          <a:p>
            <a:pPr marL="0" indent="0">
              <a:buNone/>
            </a:pPr>
            <a:r>
              <a:rPr lang="en-US" sz="2200" dirty="0">
                <a:ea typeface="+mn-lt"/>
                <a:cs typeface="+mn-lt"/>
              </a:rPr>
              <a:t>You can add two-factor authentication to your account and to individual users for extra security. With MFA you or your users must provide not only a password or access key to work with your account, but also a code from a specially configured device.</a:t>
            </a:r>
            <a:endParaRPr lang="en-US" sz="2200" dirty="0"/>
          </a:p>
          <a:p>
            <a:pPr marL="383540" indent="-383540"/>
            <a:r>
              <a:rPr lang="en-US" sz="2200" b="1" dirty="0">
                <a:ea typeface="+mn-lt"/>
                <a:cs typeface="+mn-lt"/>
              </a:rPr>
              <a:t>Identity federation</a:t>
            </a:r>
            <a:endParaRPr lang="en-US" sz="2200" dirty="0"/>
          </a:p>
          <a:p>
            <a:pPr marL="0" indent="0">
              <a:buNone/>
            </a:pPr>
            <a:r>
              <a:rPr lang="en-US" sz="2200" dirty="0">
                <a:ea typeface="+mn-lt"/>
                <a:cs typeface="+mn-lt"/>
              </a:rPr>
              <a:t>You can allow users who already have passwords elsewhere—for example, in your corporate network or with an internet identity provider—to get temporary access to your AWS account.</a:t>
            </a:r>
            <a:endParaRPr lang="en-US" sz="2200" dirty="0"/>
          </a:p>
          <a:p>
            <a:pPr marL="383540" indent="-383540"/>
            <a:r>
              <a:rPr lang="en-US" sz="2200" b="1" dirty="0">
                <a:ea typeface="+mn-lt"/>
                <a:cs typeface="+mn-lt"/>
              </a:rPr>
              <a:t>Free to use</a:t>
            </a:r>
            <a:endParaRPr lang="en-US" sz="2200" dirty="0"/>
          </a:p>
          <a:p>
            <a:pPr marL="0" indent="0">
              <a:buNone/>
            </a:pPr>
            <a:r>
              <a:rPr lang="en-US" sz="2200" dirty="0">
                <a:ea typeface="+mn-lt"/>
                <a:cs typeface="+mn-lt"/>
              </a:rPr>
              <a:t>AWS Identity and Access Management (IAM)  of your AWS account offered at no additional charge. You are charged only when you access other AWS services using your IAM users or AWS STS temporary security credentials.</a:t>
            </a:r>
            <a:endParaRPr lang="en-US" dirty="0"/>
          </a:p>
          <a:p>
            <a:pPr marL="0" indent="0">
              <a:buNone/>
            </a:pPr>
            <a:endParaRPr lang="en-US"/>
          </a:p>
        </p:txBody>
      </p:sp>
    </p:spTree>
    <p:extLst>
      <p:ext uri="{BB962C8B-B14F-4D97-AF65-F5344CB8AC3E}">
        <p14:creationId xmlns:p14="http://schemas.microsoft.com/office/powerpoint/2010/main" val="323356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D14B-A994-4F9A-9D3E-1A20F0DF2AB4}"/>
              </a:ext>
            </a:extLst>
          </p:cNvPr>
          <p:cNvSpPr>
            <a:spLocks noGrp="1"/>
          </p:cNvSpPr>
          <p:nvPr>
            <p:ph type="ctrTitle"/>
          </p:nvPr>
        </p:nvSpPr>
        <p:spPr/>
        <p:txBody>
          <a:bodyPr/>
          <a:lstStyle/>
          <a:p>
            <a:r>
              <a:rPr lang="en-US" b="1" dirty="0"/>
              <a:t>Thank you</a:t>
            </a:r>
          </a:p>
        </p:txBody>
      </p:sp>
    </p:spTree>
    <p:extLst>
      <p:ext uri="{BB962C8B-B14F-4D97-AF65-F5344CB8AC3E}">
        <p14:creationId xmlns:p14="http://schemas.microsoft.com/office/powerpoint/2010/main" val="109404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905D-D5BF-4C5D-AECD-DC293B3FA0CC}"/>
              </a:ext>
            </a:extLst>
          </p:cNvPr>
          <p:cNvSpPr>
            <a:spLocks noGrp="1"/>
          </p:cNvSpPr>
          <p:nvPr>
            <p:ph type="title"/>
          </p:nvPr>
        </p:nvSpPr>
        <p:spPr/>
        <p:txBody>
          <a:bodyPr vert="horz" lIns="91440" tIns="45720" rIns="91440" bIns="45720" rtlCol="0" anchor="ctr">
            <a:normAutofit/>
          </a:bodyPr>
          <a:lstStyle/>
          <a:p>
            <a:pPr algn="ctr"/>
            <a:r>
              <a:rPr lang="en-US" b="1"/>
              <a:t>Amazon S3</a:t>
            </a:r>
          </a:p>
          <a:p>
            <a:endParaRPr lang="en-US"/>
          </a:p>
        </p:txBody>
      </p:sp>
      <p:sp>
        <p:nvSpPr>
          <p:cNvPr id="3" name="Content Placeholder 2">
            <a:extLst>
              <a:ext uri="{FF2B5EF4-FFF2-40B4-BE49-F238E27FC236}">
                <a16:creationId xmlns:a16="http://schemas.microsoft.com/office/drawing/2014/main" id="{7F0594B0-7F72-4CA5-A2A7-D618914C2B8C}"/>
              </a:ext>
            </a:extLst>
          </p:cNvPr>
          <p:cNvSpPr>
            <a:spLocks noGrp="1"/>
          </p:cNvSpPr>
          <p:nvPr>
            <p:ph idx="1"/>
          </p:nvPr>
        </p:nvSpPr>
        <p:spPr/>
        <p:txBody>
          <a:bodyPr vert="horz" lIns="91440" tIns="45720" rIns="91440" bIns="45720" rtlCol="0" anchor="t">
            <a:normAutofit/>
          </a:bodyPr>
          <a:lstStyle/>
          <a:p>
            <a:pPr marL="383540" indent="-383540"/>
            <a:r>
              <a:rPr lang="en-US" dirty="0"/>
              <a:t>Amazon S3 is also called as </a:t>
            </a:r>
            <a:r>
              <a:rPr lang="en-US" b="1" dirty="0"/>
              <a:t>Amazon Simple Storage Service </a:t>
            </a:r>
          </a:p>
          <a:p>
            <a:pPr marL="383540" indent="-383540"/>
            <a:r>
              <a:rPr lang="en-US" dirty="0">
                <a:ea typeface="+mn-lt"/>
                <a:cs typeface="+mn-lt"/>
              </a:rPr>
              <a:t>It is an object storage service that offers industry-leading scalability, data availability, security, and performance.</a:t>
            </a:r>
            <a:endParaRPr lang="en-US" b="1" dirty="0"/>
          </a:p>
          <a:p>
            <a:pPr marL="383540" indent="-383540"/>
            <a:r>
              <a:rPr lang="en-US" dirty="0"/>
              <a:t>It is used to store and </a:t>
            </a:r>
            <a:r>
              <a:rPr lang="en-US" dirty="0">
                <a:ea typeface="+mn-lt"/>
                <a:cs typeface="+mn-lt"/>
              </a:rPr>
              <a:t>retrieve any amount of data using highly scalable, reliable, fast, and inexpensive data storage.</a:t>
            </a:r>
          </a:p>
          <a:p>
            <a:pPr marL="383540" indent="-383540"/>
            <a:r>
              <a:rPr lang="en-US" dirty="0">
                <a:ea typeface="+mn-lt"/>
                <a:cs typeface="+mn-lt"/>
              </a:rPr>
              <a:t>It  stores data as objects within buckets.</a:t>
            </a:r>
          </a:p>
          <a:p>
            <a:pPr marL="383540" indent="-383540"/>
            <a:r>
              <a:rPr lang="en-US" dirty="0">
                <a:ea typeface="+mn-lt"/>
                <a:cs typeface="+mn-lt"/>
              </a:rPr>
              <a:t>In S3 bucket you can store unlimited volume of data and number of objects. A single Amazon S3 objects can be a size of range 0 bytes to 5 terabytes</a:t>
            </a:r>
            <a:endParaRPr lang="en-US" sz="2400"/>
          </a:p>
          <a:p>
            <a:pPr marL="383540" indent="-383540"/>
            <a:endParaRPr lang="en-US"/>
          </a:p>
        </p:txBody>
      </p:sp>
    </p:spTree>
    <p:extLst>
      <p:ext uri="{BB962C8B-B14F-4D97-AF65-F5344CB8AC3E}">
        <p14:creationId xmlns:p14="http://schemas.microsoft.com/office/powerpoint/2010/main" val="31752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F13F-D30E-4E9D-AAE2-87C05B6758B1}"/>
              </a:ext>
            </a:extLst>
          </p:cNvPr>
          <p:cNvSpPr>
            <a:spLocks noGrp="1"/>
          </p:cNvSpPr>
          <p:nvPr>
            <p:ph type="title"/>
          </p:nvPr>
        </p:nvSpPr>
        <p:spPr/>
        <p:txBody>
          <a:bodyPr vert="horz" lIns="91440" tIns="45720" rIns="91440" bIns="45720" rtlCol="0" anchor="ctr">
            <a:normAutofit/>
          </a:bodyPr>
          <a:lstStyle/>
          <a:p>
            <a:pPr algn="ctr"/>
            <a:r>
              <a:rPr lang="en-US" b="1" dirty="0">
                <a:ea typeface="+mj-lt"/>
                <a:cs typeface="+mj-lt"/>
              </a:rPr>
              <a:t>Amazon S3</a:t>
            </a:r>
            <a:endParaRPr lang="en-US" dirty="0"/>
          </a:p>
        </p:txBody>
      </p:sp>
      <p:sp>
        <p:nvSpPr>
          <p:cNvPr id="3" name="Content Placeholder 2">
            <a:extLst>
              <a:ext uri="{FF2B5EF4-FFF2-40B4-BE49-F238E27FC236}">
                <a16:creationId xmlns:a16="http://schemas.microsoft.com/office/drawing/2014/main" id="{20742356-CFBE-4719-9F79-ED7B42CCE80E}"/>
              </a:ext>
            </a:extLst>
          </p:cNvPr>
          <p:cNvSpPr>
            <a:spLocks noGrp="1"/>
          </p:cNvSpPr>
          <p:nvPr>
            <p:ph idx="1"/>
          </p:nvPr>
        </p:nvSpPr>
        <p:spPr/>
        <p:txBody>
          <a:bodyPr vert="horz" lIns="91440" tIns="45720" rIns="91440" bIns="45720" rtlCol="0" anchor="t">
            <a:noAutofit/>
          </a:bodyPr>
          <a:lstStyle/>
          <a:p>
            <a:pPr marL="383540" indent="-383540"/>
            <a:r>
              <a:rPr lang="en-US" dirty="0">
                <a:ea typeface="+mn-lt"/>
                <a:cs typeface="+mn-lt"/>
              </a:rPr>
              <a:t>Steps to</a:t>
            </a:r>
            <a:r>
              <a:rPr lang="en-US" b="1" dirty="0">
                <a:ea typeface="+mn-lt"/>
                <a:cs typeface="+mn-lt"/>
              </a:rPr>
              <a:t> create </a:t>
            </a:r>
            <a:r>
              <a:rPr lang="en-US" dirty="0">
                <a:ea typeface="+mn-lt"/>
                <a:cs typeface="+mn-lt"/>
              </a:rPr>
              <a:t>S3 bucket</a:t>
            </a:r>
          </a:p>
          <a:p>
            <a:pPr marL="457200" indent="-457200">
              <a:buAutoNum type="arabicPeriod"/>
            </a:pPr>
            <a:r>
              <a:rPr lang="en-US" dirty="0">
                <a:ea typeface="+mn-lt"/>
                <a:cs typeface="+mn-lt"/>
              </a:rPr>
              <a:t>Sign in to the preview version of the AWS Management Console. </a:t>
            </a:r>
            <a:endParaRPr lang="en-US"/>
          </a:p>
          <a:p>
            <a:pPr marL="457200" indent="-457200">
              <a:buAutoNum type="arabicPeriod"/>
            </a:pPr>
            <a:r>
              <a:rPr lang="en-US" dirty="0">
                <a:ea typeface="+mn-lt"/>
                <a:cs typeface="+mn-lt"/>
              </a:rPr>
              <a:t>Under </a:t>
            </a:r>
            <a:r>
              <a:rPr lang="en-US" b="1" dirty="0">
                <a:ea typeface="+mn-lt"/>
                <a:cs typeface="+mn-lt"/>
              </a:rPr>
              <a:t>Storage &amp; Content Delivery</a:t>
            </a:r>
            <a:r>
              <a:rPr lang="en-US" dirty="0">
                <a:ea typeface="+mn-lt"/>
                <a:cs typeface="+mn-lt"/>
              </a:rPr>
              <a:t>, choose </a:t>
            </a:r>
            <a:r>
              <a:rPr lang="en-US" b="1" dirty="0">
                <a:ea typeface="+mn-lt"/>
                <a:cs typeface="+mn-lt"/>
              </a:rPr>
              <a:t>S3</a:t>
            </a:r>
            <a:r>
              <a:rPr lang="en-US" dirty="0">
                <a:ea typeface="+mn-lt"/>
                <a:cs typeface="+mn-lt"/>
              </a:rPr>
              <a:t> to open the Amazon S3 console. </a:t>
            </a:r>
          </a:p>
          <a:p>
            <a:pPr marL="457200" indent="-457200">
              <a:buAutoNum type="arabicPeriod"/>
            </a:pPr>
            <a:r>
              <a:rPr lang="en-US" dirty="0">
                <a:ea typeface="+mn-lt"/>
                <a:cs typeface="+mn-lt"/>
              </a:rPr>
              <a:t>From the Amazon S3 console dashboard, choose </a:t>
            </a:r>
            <a:r>
              <a:rPr lang="en-US" b="1" dirty="0">
                <a:ea typeface="+mn-lt"/>
                <a:cs typeface="+mn-lt"/>
              </a:rPr>
              <a:t>Create Bucket</a:t>
            </a:r>
            <a:r>
              <a:rPr lang="en-US" dirty="0">
                <a:ea typeface="+mn-lt"/>
                <a:cs typeface="+mn-lt"/>
              </a:rPr>
              <a:t>. </a:t>
            </a:r>
          </a:p>
          <a:p>
            <a:pPr marL="457200" indent="-457200">
              <a:buAutoNum type="arabicPeriod"/>
            </a:pPr>
            <a:r>
              <a:rPr lang="en-US" dirty="0">
                <a:ea typeface="+mn-lt"/>
                <a:cs typeface="+mn-lt"/>
              </a:rPr>
              <a:t>In </a:t>
            </a:r>
            <a:r>
              <a:rPr lang="en-US" b="1" dirty="0">
                <a:ea typeface="+mn-lt"/>
                <a:cs typeface="+mn-lt"/>
              </a:rPr>
              <a:t>Create a Bucket</a:t>
            </a:r>
            <a:r>
              <a:rPr lang="en-US" dirty="0">
                <a:ea typeface="+mn-lt"/>
                <a:cs typeface="+mn-lt"/>
              </a:rPr>
              <a:t>, type a bucket name in </a:t>
            </a:r>
            <a:r>
              <a:rPr lang="en-US" b="1" dirty="0">
                <a:ea typeface="+mn-lt"/>
                <a:cs typeface="+mn-lt"/>
              </a:rPr>
              <a:t>Bucket Name</a:t>
            </a:r>
            <a:r>
              <a:rPr lang="en-US" dirty="0">
                <a:ea typeface="+mn-lt"/>
                <a:cs typeface="+mn-lt"/>
              </a:rPr>
              <a:t>. The bucket name you choose must be globally unique across all existing bucket names in Amazon S3</a:t>
            </a:r>
          </a:p>
          <a:p>
            <a:pPr marL="457200" indent="-457200">
              <a:buAutoNum type="arabicPeriod"/>
            </a:pPr>
            <a:r>
              <a:rPr lang="en-US" dirty="0">
                <a:ea typeface="+mn-lt"/>
                <a:cs typeface="+mn-lt"/>
              </a:rPr>
              <a:t>Choose </a:t>
            </a:r>
            <a:r>
              <a:rPr lang="en-US" b="1" dirty="0">
                <a:ea typeface="+mn-lt"/>
                <a:cs typeface="+mn-lt"/>
              </a:rPr>
              <a:t>Region</a:t>
            </a:r>
            <a:r>
              <a:rPr lang="en-US" dirty="0">
                <a:ea typeface="+mn-lt"/>
                <a:cs typeface="+mn-lt"/>
              </a:rPr>
              <a:t>.</a:t>
            </a:r>
          </a:p>
          <a:p>
            <a:pPr marL="457200" indent="-457200">
              <a:buAutoNum type="arabicPeriod"/>
            </a:pPr>
            <a:r>
              <a:rPr lang="en-US" dirty="0">
                <a:ea typeface="+mn-lt"/>
                <a:cs typeface="+mn-lt"/>
              </a:rPr>
              <a:t>Choose </a:t>
            </a:r>
            <a:r>
              <a:rPr lang="en-US" b="1" dirty="0">
                <a:ea typeface="+mn-lt"/>
                <a:cs typeface="+mn-lt"/>
              </a:rPr>
              <a:t>Create</a:t>
            </a:r>
            <a:r>
              <a:rPr lang="en-US" dirty="0">
                <a:ea typeface="+mn-lt"/>
                <a:cs typeface="+mn-lt"/>
              </a:rPr>
              <a:t>. </a:t>
            </a:r>
          </a:p>
        </p:txBody>
      </p:sp>
    </p:spTree>
    <p:extLst>
      <p:ext uri="{BB962C8B-B14F-4D97-AF65-F5344CB8AC3E}">
        <p14:creationId xmlns:p14="http://schemas.microsoft.com/office/powerpoint/2010/main" val="634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D168-F981-4FA9-B5B7-1D8E9825E11F}"/>
              </a:ext>
            </a:extLst>
          </p:cNvPr>
          <p:cNvSpPr>
            <a:spLocks noGrp="1"/>
          </p:cNvSpPr>
          <p:nvPr>
            <p:ph type="title"/>
          </p:nvPr>
        </p:nvSpPr>
        <p:spPr/>
        <p:txBody>
          <a:bodyPr vert="horz" lIns="91440" tIns="45720" rIns="91440" bIns="45720" rtlCol="0" anchor="ctr">
            <a:normAutofit/>
          </a:bodyPr>
          <a:lstStyle/>
          <a:p>
            <a:pPr algn="ctr"/>
            <a:r>
              <a:rPr lang="en-US" b="1">
                <a:ea typeface="+mj-lt"/>
                <a:cs typeface="+mj-lt"/>
              </a:rPr>
              <a:t>Amazon S3</a:t>
            </a:r>
            <a:endParaRPr lang="en-US"/>
          </a:p>
        </p:txBody>
      </p:sp>
      <p:sp>
        <p:nvSpPr>
          <p:cNvPr id="3" name="Content Placeholder 2">
            <a:extLst>
              <a:ext uri="{FF2B5EF4-FFF2-40B4-BE49-F238E27FC236}">
                <a16:creationId xmlns:a16="http://schemas.microsoft.com/office/drawing/2014/main" id="{08C68E21-B9C0-41DB-BFAD-24C451DAFCD5}"/>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Here are steps to delete an S3 bucket:-</a:t>
            </a:r>
            <a:endParaRPr lang="en-US"/>
          </a:p>
          <a:p>
            <a:pPr marL="383540" indent="-383540"/>
            <a:r>
              <a:rPr lang="en-US" b="1">
                <a:ea typeface="+mn-lt"/>
                <a:cs typeface="+mn-lt"/>
              </a:rPr>
              <a:t>Step1:</a:t>
            </a:r>
            <a:r>
              <a:rPr lang="en-US">
                <a:ea typeface="+mn-lt"/>
                <a:cs typeface="+mn-lt"/>
              </a:rPr>
              <a:t> Login to AWS Management Console.</a:t>
            </a:r>
            <a:endParaRPr lang="en-US"/>
          </a:p>
          <a:p>
            <a:pPr marL="383540" indent="-383540"/>
            <a:r>
              <a:rPr lang="en-US" b="1">
                <a:ea typeface="+mn-lt"/>
                <a:cs typeface="+mn-lt"/>
              </a:rPr>
              <a:t>Step2:</a:t>
            </a:r>
            <a:r>
              <a:rPr lang="en-US">
                <a:ea typeface="+mn-lt"/>
                <a:cs typeface="+mn-lt"/>
              </a:rPr>
              <a:t> Select S3 from services.</a:t>
            </a:r>
            <a:endParaRPr lang="en-US"/>
          </a:p>
          <a:p>
            <a:pPr marL="383540" indent="-383540"/>
            <a:r>
              <a:rPr lang="en-US" b="1">
                <a:ea typeface="+mn-lt"/>
                <a:cs typeface="+mn-lt"/>
              </a:rPr>
              <a:t>Step3:</a:t>
            </a:r>
            <a:r>
              <a:rPr lang="en-US">
                <a:ea typeface="+mn-lt"/>
                <a:cs typeface="+mn-lt"/>
              </a:rPr>
              <a:t> Check the bucket you want to delete.</a:t>
            </a:r>
            <a:endParaRPr lang="en-US"/>
          </a:p>
          <a:p>
            <a:pPr marL="383540" indent="-383540"/>
            <a:r>
              <a:rPr lang="en-US" b="1">
                <a:ea typeface="+mn-lt"/>
                <a:cs typeface="+mn-lt"/>
              </a:rPr>
              <a:t>Step4:</a:t>
            </a:r>
            <a:r>
              <a:rPr lang="en-US">
                <a:ea typeface="+mn-lt"/>
                <a:cs typeface="+mn-lt"/>
              </a:rPr>
              <a:t> Click on the delete button. As confirmation Aws ask you to type the bucket name to delete.</a:t>
            </a:r>
            <a:endParaRPr lang="en-US"/>
          </a:p>
          <a:p>
            <a:pPr marL="383540" indent="-383540"/>
            <a:r>
              <a:rPr lang="en-US" b="1">
                <a:ea typeface="+mn-lt"/>
                <a:cs typeface="+mn-lt"/>
              </a:rPr>
              <a:t>Step5</a:t>
            </a:r>
            <a:r>
              <a:rPr lang="en-US">
                <a:ea typeface="+mn-lt"/>
                <a:cs typeface="+mn-lt"/>
              </a:rPr>
              <a:t>: Type bucket name and click on the Confirm button.</a:t>
            </a:r>
            <a:endParaRPr lang="en-US"/>
          </a:p>
          <a:p>
            <a:pPr marL="383540" indent="-383540"/>
            <a:endParaRPr lang="en-US"/>
          </a:p>
        </p:txBody>
      </p:sp>
    </p:spTree>
    <p:extLst>
      <p:ext uri="{BB962C8B-B14F-4D97-AF65-F5344CB8AC3E}">
        <p14:creationId xmlns:p14="http://schemas.microsoft.com/office/powerpoint/2010/main" val="373148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FB44-5110-4F68-97AC-0216A0DB2337}"/>
              </a:ext>
            </a:extLst>
          </p:cNvPr>
          <p:cNvSpPr>
            <a:spLocks noGrp="1"/>
          </p:cNvSpPr>
          <p:nvPr>
            <p:ph type="title"/>
          </p:nvPr>
        </p:nvSpPr>
        <p:spPr>
          <a:xfrm>
            <a:off x="1255183" y="262467"/>
            <a:ext cx="9601200" cy="797984"/>
          </a:xfrm>
        </p:spPr>
        <p:txBody>
          <a:bodyPr/>
          <a:lstStyle/>
          <a:p>
            <a:r>
              <a:rPr lang="en-US"/>
              <a:t>Amazon VPC</a:t>
            </a:r>
          </a:p>
        </p:txBody>
      </p:sp>
      <p:sp>
        <p:nvSpPr>
          <p:cNvPr id="3" name="Content Placeholder 2">
            <a:extLst>
              <a:ext uri="{FF2B5EF4-FFF2-40B4-BE49-F238E27FC236}">
                <a16:creationId xmlns:a16="http://schemas.microsoft.com/office/drawing/2014/main" id="{E8F196C5-9EE3-481B-820D-53D76548E7C7}"/>
              </a:ext>
            </a:extLst>
          </p:cNvPr>
          <p:cNvSpPr>
            <a:spLocks noGrp="1"/>
          </p:cNvSpPr>
          <p:nvPr>
            <p:ph idx="1"/>
          </p:nvPr>
        </p:nvSpPr>
        <p:spPr>
          <a:xfrm>
            <a:off x="1128183" y="1058334"/>
            <a:ext cx="10352616" cy="5687481"/>
          </a:xfrm>
        </p:spPr>
        <p:txBody>
          <a:bodyPr vert="horz" lIns="91440" tIns="45720" rIns="91440" bIns="45720" rtlCol="0" anchor="t">
            <a:normAutofit fontScale="92500" lnSpcReduction="20000"/>
          </a:bodyPr>
          <a:lstStyle/>
          <a:p>
            <a:pPr marL="383540" indent="-383540"/>
            <a:r>
              <a:rPr lang="en-US"/>
              <a:t>VPC stands for virtual private cloud</a:t>
            </a:r>
          </a:p>
          <a:p>
            <a:pPr marL="383540" indent="-383540"/>
            <a:r>
              <a:rPr lang="en-US"/>
              <a:t>The AWS VPC enables you to launch all the AWS resources into the VPC that one have defined</a:t>
            </a:r>
          </a:p>
          <a:p>
            <a:pPr marL="383540" indent="-383540"/>
            <a:r>
              <a:rPr lang="en-US"/>
              <a:t>The VPC resembles the network that you operate in your data center with the benefit of using the scalable infrastructure provided by AWS</a:t>
            </a:r>
          </a:p>
          <a:p>
            <a:pPr marL="383540" indent="-383540"/>
            <a:r>
              <a:rPr lang="en-US"/>
              <a:t>The VPC is a large network which is divided into smaller chunks called as subnets</a:t>
            </a:r>
          </a:p>
          <a:p>
            <a:pPr marL="0" indent="0">
              <a:buNone/>
            </a:pPr>
            <a:endParaRPr lang="en-US">
              <a:ea typeface="+mn-lt"/>
              <a:cs typeface="+mn-lt"/>
            </a:endParaRPr>
          </a:p>
          <a:p>
            <a:pPr marL="0" indent="0">
              <a:buNone/>
            </a:pPr>
            <a:r>
              <a:rPr lang="en-US" sz="2400" b="1">
                <a:ea typeface="+mn-lt"/>
                <a:cs typeface="+mn-lt"/>
              </a:rPr>
              <a:t>Why a VPC is required?</a:t>
            </a:r>
            <a:endParaRPr lang="en-US" sz="2400" b="1"/>
          </a:p>
          <a:p>
            <a:pPr marL="0" indent="0">
              <a:buNone/>
            </a:pPr>
            <a:endParaRPr lang="en-US" sz="2400" b="1">
              <a:ea typeface="+mn-lt"/>
              <a:cs typeface="+mn-lt"/>
            </a:endParaRPr>
          </a:p>
          <a:p>
            <a:pPr marL="383540" indent="-383540"/>
            <a:r>
              <a:rPr lang="en-US">
                <a:ea typeface="+mn-lt"/>
                <a:cs typeface="+mn-lt"/>
              </a:rPr>
              <a:t>For large organizations the most important concern is privacy, security and the security of their data </a:t>
            </a:r>
          </a:p>
          <a:p>
            <a:pPr marL="383540" indent="-383540"/>
            <a:r>
              <a:rPr lang="en-US">
                <a:ea typeface="+mn-lt"/>
                <a:cs typeface="+mn-lt"/>
              </a:rPr>
              <a:t>While using the public networks of a cloud service like AWS the constraints are compromised</a:t>
            </a:r>
          </a:p>
          <a:p>
            <a:pPr marL="383540" indent="-383540"/>
            <a:r>
              <a:rPr lang="en-US">
                <a:ea typeface="+mn-lt"/>
                <a:cs typeface="+mn-lt"/>
              </a:rPr>
              <a:t>While using VPC they can create their own network. While providing the extra layer of security VPC also provides ease of connecting to their instances or services</a:t>
            </a:r>
          </a:p>
          <a:p>
            <a:pPr marL="383540" indent="-383540"/>
            <a:r>
              <a:rPr lang="en-US">
                <a:ea typeface="+mn-lt"/>
                <a:cs typeface="+mn-lt"/>
              </a:rPr>
              <a:t>When the AWS account is created a default VPC is created. But at production level we need to customize the VPC</a:t>
            </a:r>
          </a:p>
          <a:p>
            <a:pPr marL="383540" indent="-383540"/>
            <a:r>
              <a:rPr lang="en-US">
                <a:ea typeface="+mn-lt"/>
                <a:cs typeface="+mn-lt"/>
              </a:rPr>
              <a:t>For this the AWS also provides various tools required to customize VPC. Where we can explicitly create Subnets, NAT, security groups , internet gateways etc.</a:t>
            </a:r>
            <a:endParaRPr lang="en-US"/>
          </a:p>
        </p:txBody>
      </p:sp>
    </p:spTree>
    <p:extLst>
      <p:ext uri="{BB962C8B-B14F-4D97-AF65-F5344CB8AC3E}">
        <p14:creationId xmlns:p14="http://schemas.microsoft.com/office/powerpoint/2010/main" val="118989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9FF6-C95C-4444-81F9-118E7EA2ACD5}"/>
              </a:ext>
            </a:extLst>
          </p:cNvPr>
          <p:cNvSpPr>
            <a:spLocks noGrp="1"/>
          </p:cNvSpPr>
          <p:nvPr>
            <p:ph type="title"/>
          </p:nvPr>
        </p:nvSpPr>
        <p:spPr>
          <a:xfrm>
            <a:off x="1371600" y="685800"/>
            <a:ext cx="9601200" cy="797984"/>
          </a:xfrm>
        </p:spPr>
        <p:txBody>
          <a:bodyPr>
            <a:normAutofit/>
          </a:bodyPr>
          <a:lstStyle/>
          <a:p>
            <a:r>
              <a:rPr lang="en-US" sz="3200"/>
              <a:t>Key Components of VPC</a:t>
            </a:r>
          </a:p>
        </p:txBody>
      </p:sp>
      <p:sp>
        <p:nvSpPr>
          <p:cNvPr id="3" name="Content Placeholder 2">
            <a:extLst>
              <a:ext uri="{FF2B5EF4-FFF2-40B4-BE49-F238E27FC236}">
                <a16:creationId xmlns:a16="http://schemas.microsoft.com/office/drawing/2014/main" id="{A8AD3DB4-858E-48D4-AB9C-75ABB8776E83}"/>
              </a:ext>
            </a:extLst>
          </p:cNvPr>
          <p:cNvSpPr>
            <a:spLocks noGrp="1"/>
          </p:cNvSpPr>
          <p:nvPr>
            <p:ph idx="1"/>
          </p:nvPr>
        </p:nvSpPr>
        <p:spPr>
          <a:xfrm>
            <a:off x="1297517" y="1375833"/>
            <a:ext cx="9601200" cy="5327650"/>
          </a:xfrm>
        </p:spPr>
        <p:txBody>
          <a:bodyPr vert="horz" lIns="91440" tIns="45720" rIns="91440" bIns="45720" rtlCol="0" anchor="t">
            <a:noAutofit/>
          </a:bodyPr>
          <a:lstStyle/>
          <a:p>
            <a:pPr marL="383540" indent="-383540"/>
            <a:r>
              <a:rPr lang="en-US" sz="2400" b="1"/>
              <a:t>Internet Gateway &amp; NAT: </a:t>
            </a:r>
            <a:r>
              <a:rPr lang="en-US" sz="2400"/>
              <a:t>It logically enables routing of the public network i.e. It provides a gateway for the VPC to connect to the Internet</a:t>
            </a:r>
          </a:p>
          <a:p>
            <a:pPr marL="383540" indent="-383540"/>
            <a:r>
              <a:rPr lang="en-US" sz="2400" b="1"/>
              <a:t>DNS: </a:t>
            </a:r>
            <a:r>
              <a:rPr lang="en-US" sz="2400"/>
              <a:t>Standards which resolve the names used over the Internet into IP Address</a:t>
            </a:r>
          </a:p>
          <a:p>
            <a:pPr marL="383540" indent="-383540"/>
            <a:r>
              <a:rPr lang="en-US" sz="2400" b="1"/>
              <a:t>Elastic IP:</a:t>
            </a:r>
            <a:r>
              <a:rPr lang="en-US" sz="2400"/>
              <a:t> It’s a static IP which never changes</a:t>
            </a:r>
          </a:p>
          <a:p>
            <a:pPr marL="383540" indent="-383540"/>
            <a:r>
              <a:rPr lang="en-US" sz="2400" b="1"/>
              <a:t>VPC Endpoints:</a:t>
            </a:r>
            <a:r>
              <a:rPr lang="en-US" sz="2400"/>
              <a:t> Private connecting between your VPC and other AWS services(i.e. without using services)</a:t>
            </a:r>
          </a:p>
          <a:p>
            <a:pPr marL="383540" indent="-383540"/>
            <a:r>
              <a:rPr lang="en-US" sz="2400" b="1"/>
              <a:t>Egress only IG:</a:t>
            </a:r>
            <a:r>
              <a:rPr lang="en-US" sz="2400"/>
              <a:t> Allows only outstanding communication from EC2 over IPV6</a:t>
            </a:r>
          </a:p>
          <a:p>
            <a:pPr marL="383540" indent="-383540"/>
            <a:r>
              <a:rPr lang="en-US" sz="2400" b="1"/>
              <a:t>Route Tables: </a:t>
            </a:r>
            <a:r>
              <a:rPr lang="en-US" sz="2400"/>
              <a:t>It defines how traffic is routed between each subnet</a:t>
            </a:r>
          </a:p>
          <a:p>
            <a:pPr marL="383540" indent="-383540"/>
            <a:r>
              <a:rPr lang="en-US" sz="2400" b="1"/>
              <a:t>VPC Peering:</a:t>
            </a:r>
            <a:r>
              <a:rPr lang="en-US" sz="2400"/>
              <a:t> Connection between VPC's</a:t>
            </a:r>
          </a:p>
          <a:p>
            <a:pPr marL="383540" indent="-383540"/>
            <a:endParaRPr lang="en-US"/>
          </a:p>
          <a:p>
            <a:pPr marL="383540" indent="-383540"/>
            <a:endParaRPr lang="en-US"/>
          </a:p>
        </p:txBody>
      </p:sp>
    </p:spTree>
    <p:extLst>
      <p:ext uri="{BB962C8B-B14F-4D97-AF65-F5344CB8AC3E}">
        <p14:creationId xmlns:p14="http://schemas.microsoft.com/office/powerpoint/2010/main" val="339181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0135-9391-4415-8CB9-11574FB082F6}"/>
              </a:ext>
            </a:extLst>
          </p:cNvPr>
          <p:cNvSpPr>
            <a:spLocks noGrp="1"/>
          </p:cNvSpPr>
          <p:nvPr>
            <p:ph type="title"/>
          </p:nvPr>
        </p:nvSpPr>
        <p:spPr>
          <a:xfrm>
            <a:off x="1371600" y="685800"/>
            <a:ext cx="9601200" cy="752475"/>
          </a:xfrm>
        </p:spPr>
        <p:txBody>
          <a:bodyPr/>
          <a:lstStyle/>
          <a:p>
            <a:r>
              <a:rPr lang="en-US" sz="2800"/>
              <a:t>Here are the steps for creating a VPC</a:t>
            </a:r>
            <a:endParaRPr lang="en-US"/>
          </a:p>
        </p:txBody>
      </p:sp>
      <p:sp>
        <p:nvSpPr>
          <p:cNvPr id="3" name="Content Placeholder 2">
            <a:extLst>
              <a:ext uri="{FF2B5EF4-FFF2-40B4-BE49-F238E27FC236}">
                <a16:creationId xmlns:a16="http://schemas.microsoft.com/office/drawing/2014/main" id="{19EF6237-7B71-4F00-97A5-D5757ABF582A}"/>
              </a:ext>
            </a:extLst>
          </p:cNvPr>
          <p:cNvSpPr>
            <a:spLocks noGrp="1"/>
          </p:cNvSpPr>
          <p:nvPr>
            <p:ph idx="1"/>
          </p:nvPr>
        </p:nvSpPr>
        <p:spPr>
          <a:xfrm>
            <a:off x="1371600" y="1714500"/>
            <a:ext cx="9601200" cy="3581400"/>
          </a:xfrm>
        </p:spPr>
        <p:txBody>
          <a:bodyPr vert="horz" lIns="91440" tIns="45720" rIns="91440" bIns="45720" rtlCol="0" anchor="t">
            <a:normAutofit/>
          </a:bodyPr>
          <a:lstStyle/>
          <a:p>
            <a:pPr marL="383540" indent="-383540"/>
            <a:r>
              <a:rPr lang="en-US"/>
              <a:t>Login to AWS Management console </a:t>
            </a:r>
            <a:r>
              <a:rPr lang="en-US">
                <a:ea typeface="+mn-lt"/>
                <a:cs typeface="+mn-lt"/>
              </a:rPr>
              <a:t>https://aws.amazon.com/</a:t>
            </a:r>
            <a:endParaRPr lang="en-US"/>
          </a:p>
          <a:p>
            <a:pPr marL="383540" indent="-383540"/>
            <a:r>
              <a:rPr lang="en-US"/>
              <a:t>Search for VPC in the search bar or Select All services from the AWS Services section</a:t>
            </a:r>
          </a:p>
          <a:p>
            <a:pPr marL="383540" indent="-383540"/>
            <a:r>
              <a:rPr lang="en-US"/>
              <a:t>Scroll down to Networking and Content delivery service</a:t>
            </a:r>
          </a:p>
          <a:p>
            <a:pPr marL="383540" indent="-383540"/>
            <a:r>
              <a:rPr lang="en-US"/>
              <a:t>Select  VPC</a:t>
            </a:r>
          </a:p>
          <a:p>
            <a:pPr marL="383540" indent="-383540"/>
            <a:r>
              <a:rPr lang="en-US"/>
              <a:t>In the sidebar select Your VPC's</a:t>
            </a:r>
          </a:p>
          <a:p>
            <a:pPr marL="383540" indent="-383540"/>
            <a:r>
              <a:rPr lang="en-US"/>
              <a:t>Select Create VPC</a:t>
            </a:r>
          </a:p>
          <a:p>
            <a:pPr marL="383540" indent="-383540"/>
            <a:r>
              <a:rPr lang="en-US"/>
              <a:t>Configure you VPC</a:t>
            </a:r>
          </a:p>
          <a:p>
            <a:pPr marL="383540" indent="-383540"/>
            <a:endParaRPr lang="en-US"/>
          </a:p>
        </p:txBody>
      </p:sp>
    </p:spTree>
    <p:extLst>
      <p:ext uri="{BB962C8B-B14F-4D97-AF65-F5344CB8AC3E}">
        <p14:creationId xmlns:p14="http://schemas.microsoft.com/office/powerpoint/2010/main" val="328582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B82C-9F81-4E22-8F0A-B3226655E269}"/>
              </a:ext>
            </a:extLst>
          </p:cNvPr>
          <p:cNvSpPr>
            <a:spLocks noGrp="1"/>
          </p:cNvSpPr>
          <p:nvPr>
            <p:ph type="title"/>
          </p:nvPr>
        </p:nvSpPr>
        <p:spPr/>
        <p:txBody>
          <a:bodyPr/>
          <a:lstStyle/>
          <a:p>
            <a:r>
              <a:rPr lang="en-US">
                <a:ea typeface="+mj-lt"/>
                <a:cs typeface="+mj-lt"/>
              </a:rPr>
              <a:t>Amazon EC2</a:t>
            </a:r>
            <a:endParaRPr lang="en-US"/>
          </a:p>
        </p:txBody>
      </p:sp>
      <p:sp>
        <p:nvSpPr>
          <p:cNvPr id="3" name="Content Placeholder 2">
            <a:extLst>
              <a:ext uri="{FF2B5EF4-FFF2-40B4-BE49-F238E27FC236}">
                <a16:creationId xmlns:a16="http://schemas.microsoft.com/office/drawing/2014/main" id="{3E979E48-A987-4D29-984E-8D6103BC2A6D}"/>
              </a:ext>
            </a:extLst>
          </p:cNvPr>
          <p:cNvSpPr>
            <a:spLocks noGrp="1"/>
          </p:cNvSpPr>
          <p:nvPr>
            <p:ph idx="1"/>
          </p:nvPr>
        </p:nvSpPr>
        <p:spPr>
          <a:xfrm>
            <a:off x="1371600" y="1710906"/>
            <a:ext cx="9601200" cy="4156494"/>
          </a:xfrm>
        </p:spPr>
        <p:txBody>
          <a:bodyPr vert="horz" lIns="91440" tIns="45720" rIns="91440" bIns="45720" rtlCol="0" anchor="t">
            <a:normAutofit lnSpcReduction="10000"/>
          </a:bodyPr>
          <a:lstStyle/>
          <a:p>
            <a:pPr marL="383540" indent="-383540"/>
            <a:r>
              <a:rPr lang="en-US" b="1" dirty="0">
                <a:ea typeface="+mn-lt"/>
                <a:cs typeface="+mn-lt"/>
              </a:rPr>
              <a:t>Amazon Elastic Compute Cloud (Amazon EC2)</a:t>
            </a:r>
            <a:r>
              <a:rPr lang="en-US" dirty="0">
                <a:ea typeface="+mn-lt"/>
                <a:cs typeface="+mn-lt"/>
              </a:rPr>
              <a:t> is a web service that provides secure, resizable compute capacity in the cloud.</a:t>
            </a:r>
          </a:p>
          <a:p>
            <a:pPr marL="383540" indent="-383540"/>
            <a:r>
              <a:rPr lang="en-US" dirty="0">
                <a:ea typeface="+mn-lt"/>
                <a:cs typeface="+mn-lt"/>
              </a:rPr>
              <a:t>Designed to make web-scale cloud computing easier for developers.</a:t>
            </a:r>
          </a:p>
          <a:p>
            <a:pPr marL="383540" indent="-383540"/>
            <a:r>
              <a:rPr lang="en-US" dirty="0">
                <a:ea typeface="+mn-lt"/>
                <a:cs typeface="+mn-lt"/>
              </a:rPr>
              <a:t>It's simple web service interface allows you to obtain and configure capacity with minimal friction</a:t>
            </a:r>
          </a:p>
          <a:p>
            <a:pPr marL="383540" indent="-383540"/>
            <a:r>
              <a:rPr lang="en-US" dirty="0">
                <a:ea typeface="+mn-lt"/>
                <a:cs typeface="+mn-lt"/>
              </a:rPr>
              <a:t>Eliminates your need to invest in hardware up front, so you can develop and deploy applications faster.</a:t>
            </a:r>
          </a:p>
          <a:p>
            <a:pPr marL="383540" indent="-383540"/>
            <a:r>
              <a:rPr lang="en-US" dirty="0">
                <a:ea typeface="+mn-lt"/>
                <a:cs typeface="+mn-lt"/>
              </a:rPr>
              <a:t>Offers the broadest and deepest compute platform with choice of processor, storage, networking, operating system, and purchase model.</a:t>
            </a:r>
          </a:p>
          <a:p>
            <a:pPr marL="383540" indent="-383540"/>
            <a:r>
              <a:rPr lang="en-US" dirty="0">
                <a:ea typeface="+mn-lt"/>
                <a:cs typeface="+mn-lt"/>
              </a:rPr>
              <a:t>Virtual computing environments, known as </a:t>
            </a:r>
            <a:r>
              <a:rPr lang="en-US" i="1" dirty="0">
                <a:ea typeface="+mn-lt"/>
                <a:cs typeface="+mn-lt"/>
              </a:rPr>
              <a:t>instances</a:t>
            </a:r>
            <a:endParaRPr lang="en-US" i="1"/>
          </a:p>
          <a:p>
            <a:pPr marL="383540" indent="-383540"/>
            <a:r>
              <a:rPr lang="en-US" dirty="0">
                <a:ea typeface="+mn-lt"/>
                <a:cs typeface="+mn-lt"/>
              </a:rPr>
              <a:t>Pay for what you use </a:t>
            </a:r>
            <a:endParaRPr lang="en-US" i="1" dirty="0">
              <a:ea typeface="+mn-lt"/>
              <a:cs typeface="+mn-lt"/>
            </a:endParaRPr>
          </a:p>
          <a:p>
            <a:pPr marL="383540" indent="-383540"/>
            <a:endParaRPr lang="en-US" i="1"/>
          </a:p>
          <a:p>
            <a:pPr marL="383540" indent="-383540"/>
            <a:endParaRPr lang="en-US"/>
          </a:p>
        </p:txBody>
      </p:sp>
    </p:spTree>
    <p:extLst>
      <p:ext uri="{BB962C8B-B14F-4D97-AF65-F5344CB8AC3E}">
        <p14:creationId xmlns:p14="http://schemas.microsoft.com/office/powerpoint/2010/main" val="8949085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Crop</vt:lpstr>
      <vt:lpstr>AWS</vt:lpstr>
      <vt:lpstr>AWS</vt:lpstr>
      <vt:lpstr>Amazon S3 </vt:lpstr>
      <vt:lpstr>Amazon S3</vt:lpstr>
      <vt:lpstr>Amazon S3</vt:lpstr>
      <vt:lpstr>Amazon VPC</vt:lpstr>
      <vt:lpstr>Key Components of VPC</vt:lpstr>
      <vt:lpstr>Here are the steps for creating a VPC</vt:lpstr>
      <vt:lpstr>Amazon EC2</vt:lpstr>
      <vt:lpstr>Features of EC2</vt:lpstr>
      <vt:lpstr>Set up to use Amazon EC2</vt:lpstr>
      <vt:lpstr>Amazon Cloud Testing</vt:lpstr>
      <vt:lpstr>PowerPoint Presentation</vt:lpstr>
      <vt:lpstr>Amazon IAM</vt:lpstr>
      <vt:lpstr>PowerPoint Presentation</vt:lpstr>
      <vt:lpstr>PowerPoint Presentation</vt:lpstr>
      <vt:lpstr>Policies</vt:lpstr>
      <vt:lpstr>PowerPoint Presentation</vt:lpstr>
      <vt:lpstr>IAM Features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121</cp:revision>
  <dcterms:created xsi:type="dcterms:W3CDTF">2021-12-08T04:41:18Z</dcterms:created>
  <dcterms:modified xsi:type="dcterms:W3CDTF">2021-12-17T05:16:43Z</dcterms:modified>
</cp:coreProperties>
</file>