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4" r:id="rId3"/>
    <p:sldId id="275" r:id="rId4"/>
    <p:sldId id="276" r:id="rId5"/>
    <p:sldId id="27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78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7BCD-DC7D-4385-898D-4007BEF603B5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BF0A-CB01-4E5F-BEBF-5DB58A086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99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7BCD-DC7D-4385-898D-4007BEF603B5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BF0A-CB01-4E5F-BEBF-5DB58A086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39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7BCD-DC7D-4385-898D-4007BEF603B5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BF0A-CB01-4E5F-BEBF-5DB58A086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05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7BCD-DC7D-4385-898D-4007BEF603B5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BF0A-CB01-4E5F-BEBF-5DB58A086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34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7BCD-DC7D-4385-898D-4007BEF603B5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BF0A-CB01-4E5F-BEBF-5DB58A086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5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7BCD-DC7D-4385-898D-4007BEF603B5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BF0A-CB01-4E5F-BEBF-5DB58A086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39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7BCD-DC7D-4385-898D-4007BEF603B5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BF0A-CB01-4E5F-BEBF-5DB58A086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35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7BCD-DC7D-4385-898D-4007BEF603B5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BF0A-CB01-4E5F-BEBF-5DB58A086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19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7BCD-DC7D-4385-898D-4007BEF603B5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BF0A-CB01-4E5F-BEBF-5DB58A086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97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7BCD-DC7D-4385-898D-4007BEF603B5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BF0A-CB01-4E5F-BEBF-5DB58A086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77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7BCD-DC7D-4385-898D-4007BEF603B5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BF0A-CB01-4E5F-BEBF-5DB58A086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23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77BCD-DC7D-4385-898D-4007BEF603B5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0BF0A-CB01-4E5F-BEBF-5DB58A086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16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Dps-100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(Guru library management system)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Soji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pi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Roll No:52</a:t>
            </a:r>
          </a:p>
        </p:txBody>
      </p:sp>
    </p:spTree>
    <p:extLst>
      <p:ext uri="{BB962C8B-B14F-4D97-AF65-F5344CB8AC3E}">
        <p14:creationId xmlns:p14="http://schemas.microsoft.com/office/powerpoint/2010/main" val="49992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14" y="1188934"/>
            <a:ext cx="8167169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911" y="46552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9.User accounts </a:t>
            </a:r>
            <a:endParaRPr lang="en-IN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76714" y="5157192"/>
            <a:ext cx="1042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19672" y="5157192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76714" y="5589240"/>
            <a:ext cx="1042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76714" y="5157192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244408" cy="500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911" y="46552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10.E-library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3880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280920" cy="5246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9911" y="46552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11.Books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2968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8136904" cy="5303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911" y="46552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12.Read book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442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352928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911" y="46552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13.Book continue….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8035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06" y="1340768"/>
            <a:ext cx="7956376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911" y="46552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14.Book reading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3429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920880" cy="47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911" y="46552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15.Audio library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1988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4" y="1340768"/>
            <a:ext cx="7848872" cy="508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911" y="46552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16.Audio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484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2" y="1340768"/>
            <a:ext cx="8244407" cy="511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911" y="46552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17.Lisen now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473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8064896" cy="515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911" y="46552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18.Video library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2460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496944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620688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1.Home page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62734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956376" cy="52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911" y="46552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19.Video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199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100392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911" y="46552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20.Playing audio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159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77686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911" y="46552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21.Image gallery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9679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05953"/>
            <a:ext cx="8172400" cy="534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911" y="46552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22.Edit profile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100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2564904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Thank you……..</a:t>
            </a:r>
            <a:endParaRPr lang="en-IN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90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208912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911" y="46552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2.Sign up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2008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280920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911" y="46552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dirty="0" smtClean="0"/>
              <a:t>.Sign 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8265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92088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9911" y="46552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4.Admin panel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1155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352928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911" y="46552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5.Admin panel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9890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96" y="1412776"/>
            <a:ext cx="8280920" cy="5004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911" y="46552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r>
              <a:rPr lang="en-US" sz="2400" dirty="0" smtClean="0"/>
              <a:t>.Add audio category</a:t>
            </a:r>
            <a:endParaRPr lang="en-IN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11560" y="400506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59632" y="400506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1560" y="436510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1560" y="400506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15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58383"/>
            <a:ext cx="8280920" cy="5372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911" y="46552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7.Add category form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7945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208912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911" y="46552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8.Recommend </a:t>
            </a:r>
            <a:endParaRPr lang="en-IN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79911" y="5013176"/>
            <a:ext cx="898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378433" y="47251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79911" y="4725144"/>
            <a:ext cx="898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9911" y="47251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10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50</Words>
  <Application>Microsoft Office PowerPoint</Application>
  <PresentationFormat>On-screen Show (4:3)</PresentationFormat>
  <Paragraphs>26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Dps-100 (Guru library management system)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22</cp:revision>
  <dcterms:created xsi:type="dcterms:W3CDTF">2020-05-04T12:24:20Z</dcterms:created>
  <dcterms:modified xsi:type="dcterms:W3CDTF">2020-05-18T12:03:46Z</dcterms:modified>
</cp:coreProperties>
</file>