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nt.591.com.tw/rent-detail-%5BID%5D.html%E5%8F%96%E5%BE%97%E9%A0%81%E9%9D%A2%E4%B8%8A%E9%A1%AF%E7%A4%BA%E4%B9%8B%E9%9B%BB%E8%A9%B1%E8%99%9F%E7%A2%BC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nt.591.com.tw/rent-detail-%5BID%5D.html%E5%8F%96%E5%BE%97%E9%A0%81%E9%9D%A2%E4%B8%8A%E9%A1%AF%E7%A4%BA%E4%B9%8B%E9%9B%BB%E8%A9%B1%E8%99%9F%E7%A2%BC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778018bd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778018bd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591租屋網發的API為</a:t>
            </a:r>
            <a:r>
              <a:rPr lang="zh-TW">
                <a:solidFill>
                  <a:schemeClr val="accent1"/>
                </a:solidFill>
              </a:rPr>
              <a:t>https://rent.591.com.tw/home/search/rsList</a:t>
            </a:r>
            <a:r>
              <a:rPr lang="zh-TW"/>
              <a:t>，一次查回約30筆資料，API實際使用到的參數為firstRow，為第一筆資料的index，發API時還須加上X-CSRF-TOKEN與Cookie，其中Cookie需給定urlJumpIp與591_new_session，urlJumpIp為查詢的地點參數，591_new_session不加時偶爾會有Error查不回資料(Postman有時不加可以正常查，但用Python發API不加都會出錯)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778018bd_0_2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778018bd_0_2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查詢回的資料發現：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出租者為linkman欄位紀錄，數值為「姓氏+稱呼」或其他，例如：曾小姐、黃太太、吳先生、公司名稱(?)、英文名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出租者身分記錄在nick_name中，紀錄方式為「身分+linkman」，例如：屋主 曾小姐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查詢的資料中沒有電話資訊 --&gt; 由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https://rent.591.com.tw/rent-detail-[ID].html取得頁面上顯示之電話號碼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房屋型態記錄在shape中，數值為代碼，同頁面上房屋型態選項值的代碼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類型記錄在kind中，為代碼，代碼名稱可由kind_name得知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性別要求記錄在condition中，如果為限女會記錄girl、限男紀錄boy、男女皆可紀錄all_sex、不限則無紀錄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1778018bd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1778018bd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查詢回的資料發現：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出租者為linkman欄位紀錄，數值為「姓氏+稱呼」或其他，例如：曾小姐、黃太太、吳先生、公司名稱(?)、英文名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出租者身分記錄在nick_name中，紀錄方式為「身分+linkman」，例如：屋主 曾小姐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查詢的資料中沒有電話資訊 --&gt; 由</a:t>
            </a:r>
            <a:r>
              <a:rPr lang="zh-TW" u="sng">
                <a:solidFill>
                  <a:schemeClr val="accent5"/>
                </a:solidFill>
                <a:hlinkClick r:id="rId2"/>
              </a:rPr>
              <a:t>https://rent.591.com.tw/rent-detail-[ID].html取得頁面上顯示之電話號碼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房屋型態記錄在shape中，數值為代碼，同頁面上房屋型態選項值的代碼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類型記錄在kind中，為代碼，代碼名稱可由kind_name得知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性別要求記錄在condition中，如果為限女會記錄girl、限男紀錄boy、男女皆可紀錄all_sex、不限則無紀錄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778018bd_0_2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778018bd_0_2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儲存的資料格式如上圖所示，將需要查詢的欄位放在第一層，其餘資料尚不確定需不需要使用存在info下，如果確定需要使用哪些資料可以將info下的資料縮減為需要的資料即可。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資料如需更新可以比對該筆資料的info.id與updatetime後判別該筆資料是否有更正，如果有更正再update該筆資料。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電話格式大多為09XX-XXX-XXX 轉 XXXX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儲存的資料格式：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{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"area": "1",                // 地區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"linkman": "李小姐",        // 出租者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"owner_sex": "girl",        // 出租者性別，太太或小姐為girl，先生為boy，其餘為空字串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"role": "代理人",           // 出租者身分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"phone": "0913-592-717",    // 電話，格式為09XX-XXX-XXX 轉 XXXX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"shape": 2,                 // 房屋型態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"kind": 1,                  // 類型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"sex": "",                  // 性別限制，限女為girl，限男為boy，其餘為空字串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"updatetime": 1583196185,   // 資料更新時間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"info": {}                  // 原本查詢回來的資料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778018bd_0_2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778018bd_0_2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"area":"1",             // 地區代碼，台北市為1，新北市為3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"lastname":"吳",        // 出租者姓氏or其他(公司名稱、英文名)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"sex":"boy",            // 性別限制，男生可租填boy，女生則填girl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"phone":"0921",         // 電話，使用關鍵字比對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"isowner":"false",      // 出租者是否是屋主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"owner_sex":""          // 出租者性別，男填boy，女填girl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輸出：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"area": "1",                    // 地區代碼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"linkman": "黃先生",            // 出租人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"role": "代理人",               // 出租者身分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"phone": "0921-224-008",        // 電話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"shape": 3,                     // 房屋型態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"sex": "",                      // 性別限制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"info":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"room": 0,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"area": 8,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"price": "14,873",          // 出租價格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"condition": "tv,icebox,cold,washer,hotwater,broadband,naturalgas,cook,trabus,balcony_0,bed,wardrobe,sofa,all_sex",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// 出租限制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"floor": 4,                 // 樓層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"kind_name": "分租套房",    // 類型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"fulladdress": "康定路西門套房可短租可炊有烘衣機"   // 地址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778018bd_0_2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778018bd_0_2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778018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778018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778018bd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778018bd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下載的csv資料第一列是各欄位名稱，第二列是各欄位英文名稱(不須使用)，第三列之後為實際資料。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各檔案資料為不同地區的資料，資料欄位也都相同，用concat合併。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778018bd_0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778018bd_0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778018bd_0_2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778018bd_0_2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建物型態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」中「住宅大樓」實際值為住宅大樓(11層含以上有電梯)。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⇒ (1) 檢查欄位值是否包含「住宅大樓」  或是   (2) 檢查欄位值是否為住宅大樓(11層含以上有電梯)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總樓層數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」的樓層為國字非數字，且可能為空值。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⇒ (1) 將樓層轉換為數字比對   或是    (2) 比對樓層的國字是否包含在小於十三層的樓層中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1CCF28"/>
                </a:solidFill>
                <a:latin typeface="DFKai-SB"/>
                <a:ea typeface="DFKai-SB"/>
                <a:cs typeface="DFKai-SB"/>
                <a:sym typeface="DFKai-SB"/>
              </a:rPr>
              <a:t>車位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」數量在「交易筆棟數」中。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⇒ 將車位取出為另一欄位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778018bd_0_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778018bd_0_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建物型態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」中「住宅大樓」實際值為住宅大樓(11層含以上有電梯)。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⇒ (1) 檢查欄位值是否包含「住宅大樓」  或是   (2) 檢查欄位值是否為住宅大樓(11層含以上有電梯)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總樓層數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」的樓層為國字非數字，且可能為空值。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⇒ (1) 將樓層轉換為數字比對   或是    (2) 比對樓層的國字是否包含在小於十三層的樓層中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1CCF28"/>
                </a:solidFill>
                <a:latin typeface="DFKai-SB"/>
                <a:ea typeface="DFKai-SB"/>
                <a:cs typeface="DFKai-SB"/>
                <a:sym typeface="DFKai-SB"/>
              </a:rPr>
              <a:t>車位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」數量在「交易筆棟數」中。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⇒ 將車位取出為另一欄位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778018bd_0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778018bd_0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778018bd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778018bd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778018bd_0_2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778018bd_0_2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591</a:t>
            </a:r>
            <a:r>
              <a:rPr lang="zh-TW"/>
              <a:t>租屋網發的API為</a:t>
            </a:r>
            <a:r>
              <a:rPr lang="zh-TW">
                <a:solidFill>
                  <a:schemeClr val="accent1"/>
                </a:solidFill>
              </a:rPr>
              <a:t>https://rent.591.com.tw/home/search/rsList</a:t>
            </a:r>
            <a:r>
              <a:rPr lang="zh-TW"/>
              <a:t>，一次查回約30筆資料，API實際使用到的參數為firstRow，為第一筆資料的index，發API時還須加上X-CSRF-TOKEN與Cookie，其中Cookie需給定urlJumpIp與591_new_session，</a:t>
            </a:r>
            <a:r>
              <a:rPr lang="zh-TW"/>
              <a:t>urlJumpIp為查詢的地點參數，591_new_session不加時偶爾會有Error查不回資料(Postman有時不加可以正常查，但用Python發API不加都會出錯)。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nt.591.com.tw/home/search/rsList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ojmri27/web_crawler" TargetMode="External"/><Relationship Id="rId4" Type="http://schemas.openxmlformats.org/officeDocument/2006/relationships/hyperlink" Target="https://github.com/sojmri27/web_crawler" TargetMode="External"/><Relationship Id="rId5" Type="http://schemas.openxmlformats.org/officeDocument/2006/relationships/hyperlink" Target="http://127.0.0.1:5000/get_data?area=3&amp;lastname=&amp;sex=boy&amp;phone=0921&amp;isowner=false" TargetMode="External"/><Relationship Id="rId6" Type="http://schemas.openxmlformats.org/officeDocument/2006/relationships/hyperlink" Target="http://127.0.0.1:5000/get_data?area=1&amp;lastname=%E5%90%B3&amp;phone=&amp;isowner=true&amp;owner_sex=girl&amp;se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2800" y="1350575"/>
            <a:ext cx="6098400" cy="19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latin typeface="DFKai-SB"/>
                <a:ea typeface="DFKai-SB"/>
                <a:cs typeface="DFKai-SB"/>
                <a:sym typeface="DFKai-SB"/>
              </a:rPr>
              <a:t>網路爬蟲 </a:t>
            </a:r>
            <a:endParaRPr b="1" sz="4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latin typeface="DFKai-SB"/>
                <a:ea typeface="DFKai-SB"/>
                <a:cs typeface="DFKai-SB"/>
                <a:sym typeface="DFKai-SB"/>
              </a:rPr>
              <a:t>Python </a:t>
            </a:r>
            <a:r>
              <a:rPr b="1" lang="zh-TW" sz="4000">
                <a:latin typeface="DFKai-SB"/>
                <a:ea typeface="DFKai-SB"/>
                <a:cs typeface="DFKai-SB"/>
                <a:sym typeface="DFKai-SB"/>
              </a:rPr>
              <a:t>+ MongoDB</a:t>
            </a:r>
            <a:endParaRPr b="1"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2020/03/16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07B7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536625" y="1491375"/>
            <a:ext cx="46971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API Url：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https://rent.591.com.tw/home/search/rsList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API</a:t>
            </a:r>
            <a:r>
              <a:rPr lang="zh-TW"/>
              <a:t>參數：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>
                <a:solidFill>
                  <a:srgbClr val="FF0000"/>
                </a:solidFill>
              </a:rPr>
              <a:t>firstRow：第一筆資料的index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API須加上Headers：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X-CSRF-TOKEN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Cookie：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urlJumpIp：查詢資料的地區參數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591_new_session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一次回傳資料最多三十筆，超過三十筆資料須修改firstRow參數後再查詢取得。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425" y="2978175"/>
            <a:ext cx="36480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F97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2755275" y="1468675"/>
            <a:ext cx="2016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檢查查詢回的資料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整理資料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365175" y="2088475"/>
            <a:ext cx="8413642" cy="3235499"/>
            <a:chOff x="434000" y="1696475"/>
            <a:chExt cx="8413642" cy="3235499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4000" y="1696475"/>
              <a:ext cx="1746600" cy="303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0600" y="1696475"/>
              <a:ext cx="4285551" cy="323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3158" y="1696475"/>
              <a:ext cx="4754484" cy="3036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F97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736625" y="1468675"/>
            <a:ext cx="80256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FKai-SB"/>
              <a:buChar char="●"/>
            </a:pP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出租者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紀錄在</a:t>
            </a: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linkman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中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，數值為「姓氏+稱呼」或其他。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FKai-SB"/>
              <a:buChar char="●"/>
            </a:pP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出租者身分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記錄在</a:t>
            </a: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nick_name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中，紀錄方式為「身分+linkman」。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FKai-SB"/>
              <a:buChar char="●"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查詢的資料中</a:t>
            </a:r>
            <a:r>
              <a:rPr lang="zh-TW" sz="1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沒有電話資訊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⇒  由detail頁面取得。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FKai-SB"/>
              <a:buChar char="●"/>
            </a:pP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房屋型態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記錄在</a:t>
            </a: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shape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中，數值為代碼，同頁面上房屋型態選項值的代碼。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FKai-SB"/>
              <a:buChar char="●"/>
            </a:pP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類型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記錄在</a:t>
            </a: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kind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中，數值為代碼，代碼名稱可由kind_name得知。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FKai-SB"/>
              <a:buChar char="●"/>
            </a:pP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性別要求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記錄在</a:t>
            </a:r>
            <a:r>
              <a:rPr lang="zh-TW" sz="16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condition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中，如果為限女會記錄girl、限男紀錄boy、男女皆可紀錄all_sex、不限則無紀錄。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EA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889475" y="1546925"/>
            <a:ext cx="73131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資料儲存格式如下圖所示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資料如需</a:t>
            </a:r>
            <a:r>
              <a:rPr b="1" lang="zh-TW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更新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可以比對該筆資料的info.id與updatetime後判別該筆資料是否有更正，如果有更正再update該筆資料。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400" y="2730750"/>
            <a:ext cx="6025599" cy="17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E4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350900" y="1883950"/>
            <a:ext cx="2436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輸入：</a:t>
            </a:r>
            <a:endParaRPr b="1" sz="180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00" y="2333150"/>
            <a:ext cx="4318850" cy="1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875" y="2333150"/>
            <a:ext cx="4038600" cy="217678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4867875" y="1883950"/>
            <a:ext cx="2436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輸出</a:t>
            </a:r>
            <a:r>
              <a:rPr b="1" lang="zh-TW" sz="18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b="1" sz="180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400"/>
              <a:t>GitHub</a:t>
            </a:r>
            <a:r>
              <a:rPr lang="zh-TW" sz="1400"/>
              <a:t>連結</a:t>
            </a:r>
            <a:r>
              <a:rPr lang="zh-TW"/>
              <a:t>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https://github.com/sojmri27/</a:t>
            </a:r>
            <a:r>
              <a:rPr lang="zh-TW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web_crawler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位於新北、男生可承租、連絡電話為0921開頭、非屋主自行刊登的資料查詢範例</a:t>
            </a:r>
            <a:r>
              <a:rPr lang="zh-TW"/>
              <a:t>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5"/>
              </a:rPr>
              <a:t>http://127.0.0.1:5000/get_data?area=3&amp;lastname=&amp;sex=boy&amp;phone=0921&amp;isowner=false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位於台北、屋主自行刊登、屋主為女性、姓氏為吳的資料查詢範例：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http://127.0.0.1:5000/get_data?area=1&amp;lastname=吳&amp;phone=&amp;isowner=true&amp;owner_sex=girl&amp;sex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E4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-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內政部不動產時價登錄網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990275" y="1663850"/>
            <a:ext cx="1171500" cy="675600"/>
          </a:xfrm>
          <a:prstGeom prst="rect">
            <a:avLst/>
          </a:prstGeom>
          <a:solidFill>
            <a:srgbClr val="07B7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資料下載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2884925" y="1663850"/>
            <a:ext cx="1171500" cy="675600"/>
          </a:xfrm>
          <a:prstGeom prst="rect">
            <a:avLst/>
          </a:prstGeom>
          <a:solidFill>
            <a:srgbClr val="F97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讀取資料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4779575" y="1663850"/>
            <a:ext cx="1171500" cy="675600"/>
          </a:xfrm>
          <a:prstGeom prst="rect">
            <a:avLst/>
          </a:prstGeom>
          <a:solidFill>
            <a:srgbClr val="EA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6674225" y="1651550"/>
            <a:ext cx="1270800" cy="700200"/>
          </a:xfrm>
          <a:prstGeom prst="rect">
            <a:avLst/>
          </a:prstGeom>
          <a:solidFill>
            <a:srgbClr val="E4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整理&amp;匯出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638325" y="2502650"/>
            <a:ext cx="1664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讀取檔案資料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合併檔案資料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303025" y="2502650"/>
            <a:ext cx="2371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「建物型態」中「住宅大樓」實際值為住宅大樓(11層含以上有電梯)。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「總樓層數」的樓層為國字非數字，且可能為空值。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「車位」數量在「交易筆棟數」中。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6717525" y="2602725"/>
            <a:ext cx="16074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篩選資料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r>
              <a:rPr lang="zh-TW"/>
              <a:t>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計算統計值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9902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資料下載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884925" y="585550"/>
            <a:ext cx="1171500" cy="675600"/>
          </a:xfrm>
          <a:prstGeom prst="rect">
            <a:avLst/>
          </a:prstGeom>
          <a:solidFill>
            <a:srgbClr val="F97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讀取資料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47795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674225" y="5732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整理&amp;匯出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638325" y="1424350"/>
            <a:ext cx="1664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讀取檔案資料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合併檔案資料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0" y="2161650"/>
            <a:ext cx="8088550" cy="21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1115450" y="2801050"/>
            <a:ext cx="7647000" cy="19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9902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資料下載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884925" y="585550"/>
            <a:ext cx="1171500" cy="675600"/>
          </a:xfrm>
          <a:prstGeom prst="rect">
            <a:avLst/>
          </a:prstGeom>
          <a:solidFill>
            <a:srgbClr val="F97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讀取資料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7795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674225" y="5732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整理&amp;匯出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638325" y="1424350"/>
            <a:ext cx="1664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讀取檔案資料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合併檔案資料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75" y="2181875"/>
            <a:ext cx="4536175" cy="216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9902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資料下載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88492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讀取資料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779575" y="585550"/>
            <a:ext cx="1171500" cy="675600"/>
          </a:xfrm>
          <a:prstGeom prst="rect">
            <a:avLst/>
          </a:prstGeom>
          <a:solidFill>
            <a:srgbClr val="EA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674225" y="5732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整理&amp;匯出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108000" y="1468200"/>
            <a:ext cx="5639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建物型態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」中「住宅大樓」實際值為住宅大樓(11層含以上有電梯)。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總樓層數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」的樓層為國字非數字，且可能為空值。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1CCF28"/>
                </a:solidFill>
                <a:latin typeface="DFKai-SB"/>
                <a:ea typeface="DFKai-SB"/>
                <a:cs typeface="DFKai-SB"/>
                <a:sym typeface="DFKai-SB"/>
              </a:rPr>
              <a:t>車位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」數量在「交易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筆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棟數」中。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0" y="2370625"/>
            <a:ext cx="8200199" cy="1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/>
          <p:nvPr/>
        </p:nvSpPr>
        <p:spPr>
          <a:xfrm>
            <a:off x="6011175" y="2907450"/>
            <a:ext cx="1413000" cy="2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849950" y="3310675"/>
            <a:ext cx="409200" cy="379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4274550" y="3565950"/>
            <a:ext cx="881400" cy="379200"/>
          </a:xfrm>
          <a:prstGeom prst="rect">
            <a:avLst/>
          </a:prstGeom>
          <a:noFill/>
          <a:ln cap="flat" cmpd="sng" w="38100">
            <a:solidFill>
              <a:srgbClr val="1CCF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9902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資料下載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288492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讀取資料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779575" y="585550"/>
            <a:ext cx="1171500" cy="675600"/>
          </a:xfrm>
          <a:prstGeom prst="rect">
            <a:avLst/>
          </a:prstGeom>
          <a:solidFill>
            <a:srgbClr val="EA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674225" y="5732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整理&amp;匯出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3108000" y="1468200"/>
            <a:ext cx="5639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建物型態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」中「住宅大樓」實際值為住宅大樓(11層含以上有電梯)。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總樓層數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」的樓層為國字非數字，且可能為空值。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3) 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</a:t>
            </a:r>
            <a:r>
              <a:rPr lang="zh-TW" sz="1200">
                <a:solidFill>
                  <a:srgbClr val="1CCF28"/>
                </a:solidFill>
                <a:latin typeface="DFKai-SB"/>
                <a:ea typeface="DFKai-SB"/>
                <a:cs typeface="DFKai-SB"/>
                <a:sym typeface="DFKai-SB"/>
              </a:rPr>
              <a:t>車位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」數量在「交易筆棟數」中。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75" y="2222100"/>
            <a:ext cx="3852453" cy="26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9902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資料下載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288492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讀取資料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779575" y="5855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6674225" y="573250"/>
            <a:ext cx="1270800" cy="700200"/>
          </a:xfrm>
          <a:prstGeom prst="rect">
            <a:avLst/>
          </a:prstGeom>
          <a:solidFill>
            <a:srgbClr val="E4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整理&amp;匯出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568450" y="1447300"/>
            <a:ext cx="16074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篩選資料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計算統計值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75" y="2009900"/>
            <a:ext cx="6263649" cy="286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Python + MongoDB - 591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房屋交易租屋網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094625" y="1716125"/>
            <a:ext cx="1171500" cy="675600"/>
          </a:xfrm>
          <a:prstGeom prst="rect">
            <a:avLst/>
          </a:prstGeom>
          <a:solidFill>
            <a:srgbClr val="07B7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989275" y="1716125"/>
            <a:ext cx="1171500" cy="675600"/>
          </a:xfrm>
          <a:prstGeom prst="rect">
            <a:avLst/>
          </a:prstGeom>
          <a:solidFill>
            <a:srgbClr val="F97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4883925" y="1716125"/>
            <a:ext cx="1415100" cy="675600"/>
          </a:xfrm>
          <a:prstGeom prst="rect">
            <a:avLst/>
          </a:prstGeom>
          <a:solidFill>
            <a:srgbClr val="EABD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6947625" y="1703825"/>
            <a:ext cx="1270800" cy="700200"/>
          </a:xfrm>
          <a:prstGeom prst="rect">
            <a:avLst/>
          </a:prstGeom>
          <a:solidFill>
            <a:srgbClr val="E4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34625" y="2571750"/>
            <a:ext cx="24366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查看591查詢資料的API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用python呼叫api取得資料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771325" y="2571750"/>
            <a:ext cx="2016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檢查查詢回的資料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整理資料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4787725" y="2571750"/>
            <a:ext cx="16074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779325" y="2571750"/>
            <a:ext cx="16074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撰寫查詢的API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1078575" y="613050"/>
            <a:ext cx="1171500" cy="675600"/>
          </a:xfrm>
          <a:prstGeom prst="rect">
            <a:avLst/>
          </a:prstGeom>
          <a:solidFill>
            <a:srgbClr val="07B7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資料查詢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973225" y="613050"/>
            <a:ext cx="11715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檢查資料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867875" y="613050"/>
            <a:ext cx="1415100" cy="67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資料存入DB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6931575" y="600750"/>
            <a:ext cx="1270800" cy="7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查詢API</a:t>
            </a:r>
            <a:endParaRPr b="1" sz="18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18575" y="1468675"/>
            <a:ext cx="24366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查看591查詢資料的API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2)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用python呼叫api取得資料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175" y="1750800"/>
            <a:ext cx="6084026" cy="30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4761750" y="3950675"/>
            <a:ext cx="1339800" cy="15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