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CC2E-FA72-4626-FC2F-F6B20B65B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DEB3E-6E7C-7103-D2F7-BCBF9F128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B4668-9ED6-166E-9EB4-4EEBBCD6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A4A8-3E45-4506-888F-BB66C4687EB2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9B09A-AAC8-5CDD-ACC1-3CF4B66F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4ACEB-BCD1-D89E-74A9-0C113996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D557-E2E4-46A0-A24E-1A6ACEC1B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6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0AD2-44F6-73AD-F933-10197535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69255-59D0-819D-016A-72BA5DE9F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578A1-46EB-B0F3-B4D3-302ED503A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A4A8-3E45-4506-888F-BB66C4687EB2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9FDB3-0B43-0EA6-C6ED-CB485AD2F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620A0-F8B6-2318-55B2-2F45DB0E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D557-E2E4-46A0-A24E-1A6ACEC1B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29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8CF1D4-DD39-DEA8-CA89-D88CB605D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1A1F3-3780-5C46-6C72-5C2A83833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71290-28A9-DF79-D485-4E56CC749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A4A8-3E45-4506-888F-BB66C4687EB2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4B866-2D5C-8CA0-A92D-18C4AE97C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7D405-8F82-0ADC-415D-D492AFC9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D557-E2E4-46A0-A24E-1A6ACEC1B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96D2-ABDB-3BC8-8BC1-D7F93381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01976-8020-476C-3DD1-88025D29E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2A322-BD64-ED83-0B92-C0A3EC9F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A4A8-3E45-4506-888F-BB66C4687EB2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F3D86-3916-5098-63F8-3911C0FB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E6F35-8197-C250-B989-28A6D486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D557-E2E4-46A0-A24E-1A6ACEC1B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77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F822-9669-1AC4-B627-CDFDA503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1EE2B-0727-7E8D-C349-15D7F4B34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FA4CE-1874-1C9D-52CD-E9A3E680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A4A8-3E45-4506-888F-BB66C4687EB2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09C08-C777-D167-B2AF-8CAF8B6F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1F784-08B5-8C80-7D45-96AB329A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D557-E2E4-46A0-A24E-1A6ACEC1B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40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9212-3CF6-2A40-E7AD-1BC16C6C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E4283-5D4B-CE88-47E2-5D654ED1A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80C1B-0AA0-FC4A-1951-54693933D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04EEF-AB1B-017D-73CE-59C8C938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A4A8-3E45-4506-888F-BB66C4687EB2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318D9-B0E9-CB58-8382-BB1E0DDE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97F19-87AF-93D6-6910-CA9CE209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D557-E2E4-46A0-A24E-1A6ACEC1B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68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E6F2-57EC-C983-CE94-31A439B5A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79385-2FB2-1034-85C9-6737DBABB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D9DF3-8C6D-4AC1-5939-5BE4ADED7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7FA32-1A37-60F4-365D-6029DCC9F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F5EB1-D32D-BC52-012F-4C2884299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2EE88E-7C56-45A3-0E97-980F3DEA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A4A8-3E45-4506-888F-BB66C4687EB2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88719-09D5-068E-A909-6AE9D550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CB9A8-8280-9A00-D00B-950DF3BB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D557-E2E4-46A0-A24E-1A6ACEC1B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0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BD1F-D917-9658-0848-1CAAEDF9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44F20B-908E-2A32-555A-6382D879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A4A8-3E45-4506-888F-BB66C4687EB2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96171-B1FE-FBE0-BE84-CDDA617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DA0D3-2BC3-3C89-B35A-8789415C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D557-E2E4-46A0-A24E-1A6ACEC1B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12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2038BC-475C-B054-BA5E-2AAF7C11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A4A8-3E45-4506-888F-BB66C4687EB2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A60BD-3396-935C-B20D-B9921D1F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51D12-F60B-4D6C-1A28-7BFFC8DD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D557-E2E4-46A0-A24E-1A6ACEC1B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E743-2BC1-8226-2866-43328061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553E4-EE03-3D27-2635-2E4C2D80B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48462-569A-D6E9-8F33-5D16A6BFE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212BC-9ECD-3025-1965-38809CB0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A4A8-3E45-4506-888F-BB66C4687EB2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B47A5-5C30-EB3C-F9F6-7108E6F03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1A0EA-8E12-2160-B45B-A7D89AF6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D557-E2E4-46A0-A24E-1A6ACEC1B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99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DFC1-698B-ED13-CC4E-46365B28C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935F03-239E-58CB-B0A9-B17C76C21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F425D-FC8D-4057-6041-08748DEFE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096E0-187A-5DC6-0897-CF44CB7D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A4A8-3E45-4506-888F-BB66C4687EB2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3AC9-D751-0306-C782-E0721F0E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45922-019E-55D6-52DD-F302E2AD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D557-E2E4-46A0-A24E-1A6ACEC1B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49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8010-1BA9-887D-21F6-03266E1A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F04EE-DB1C-BCD6-2E9D-41A4649F9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4F026-AE70-98C5-E510-ECFD02C7A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9A4A8-3E45-4506-888F-BB66C4687EB2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33B98-74FC-EF21-3BA1-EC75A0FBC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16A1A-1EC4-08FD-9EB2-6A920D362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5D557-E2E4-46A0-A24E-1A6ACEC1B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45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8EE6-D068-42A6-FADF-EEE80CC7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555555"/>
                </a:solidFill>
                <a:latin typeface="Macan"/>
              </a:rPr>
              <a:t>Polygon</a:t>
            </a:r>
            <a:r>
              <a:rPr lang="en-GB" b="0" i="0" dirty="0">
                <a:solidFill>
                  <a:srgbClr val="555555"/>
                </a:solidFill>
                <a:effectLst/>
                <a:latin typeface="Macan"/>
              </a:rPr>
              <a:t> P with 18 vertices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C21BC7-FDC9-394C-505C-A5A5809B1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6200" y="2472531"/>
            <a:ext cx="4419600" cy="3057525"/>
          </a:xfrm>
        </p:spPr>
      </p:pic>
    </p:spTree>
    <p:extLst>
      <p:ext uri="{BB962C8B-B14F-4D97-AF65-F5344CB8AC3E}">
        <p14:creationId xmlns:p14="http://schemas.microsoft.com/office/powerpoint/2010/main" val="68013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3AE6-9F74-4395-3DCE-88CD12E2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Polygon P </a:t>
            </a:r>
            <a:r>
              <a:rPr lang="en-GB" dirty="0" err="1"/>
              <a:t>triagulation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E952F-1B57-3FA8-9245-014FCF51F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Diagonals for split vertices</a:t>
            </a:r>
          </a:p>
          <a:p>
            <a:pPr lvl="1"/>
            <a:r>
              <a:rPr lang="en-GB" dirty="0"/>
              <a:t>First we compute each vertex v left edge with respect to the horizontal sweep line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We then connect the split vertex v with any near vertex above</a:t>
            </a:r>
          </a:p>
          <a:p>
            <a:pPr lvl="1"/>
            <a:r>
              <a:rPr lang="en-GB" dirty="0"/>
              <a:t>Lastly for every edge we save the bottom vertex such that with every left vertex equals each edge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BC453F-55CC-AE5A-D5FE-21928D1AE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618" y="2908590"/>
            <a:ext cx="5200901" cy="775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330C09-2F8A-88CB-4C8F-7907DB7EF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934" y="4479826"/>
            <a:ext cx="4247641" cy="160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0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31BD-8EBC-FB4A-E669-D424CA3C7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Diagonals for merge vertices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035B4-BA20-389E-0802-E84C9B803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First when the vertex v is reached ,we reset all the left vertices equal to vertex v</a:t>
            </a:r>
          </a:p>
          <a:p>
            <a:r>
              <a:rPr lang="en-GB" dirty="0"/>
              <a:t>After reaching the split vertex in such a way that the left split vertex  equals left vertex ,now we introduce the diagonal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D320F8-F44D-DF44-BAAA-5E7BC290C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7" y="3449205"/>
            <a:ext cx="6495618" cy="272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9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60DDE3-FF82-F2C7-7E87-B282F8EB2137}"/>
              </a:ext>
            </a:extLst>
          </p:cNvPr>
          <p:cNvSpPr txBox="1"/>
          <p:nvPr/>
        </p:nvSpPr>
        <p:spPr>
          <a:xfrm>
            <a:off x="1677879" y="2554056"/>
            <a:ext cx="87267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the cases when we get to the regular vertex in a way that the left split vertex  is equal to the left vertex then the diagonal is introduced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Lastly if left split vertex  is reached ,then we introduce the left </a:t>
            </a:r>
            <a:r>
              <a:rPr lang="en-GB" dirty="0" err="1"/>
              <a:t>vertex,left</a:t>
            </a:r>
            <a:r>
              <a:rPr lang="en-GB" dirty="0"/>
              <a:t> split vertex diagonal</a:t>
            </a:r>
          </a:p>
        </p:txBody>
      </p:sp>
    </p:spTree>
    <p:extLst>
      <p:ext uri="{BB962C8B-B14F-4D97-AF65-F5344CB8AC3E}">
        <p14:creationId xmlns:p14="http://schemas.microsoft.com/office/powerpoint/2010/main" val="396519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BCBD-69B2-0424-ECF9-182FF0D2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555555"/>
                </a:solidFill>
                <a:effectLst/>
                <a:latin typeface="Macan"/>
              </a:rPr>
              <a:t>Defining  what kind of every vertex 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DE2CE0-7EDA-4741-7895-B83E1163E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725" y="1853406"/>
            <a:ext cx="5162550" cy="4295775"/>
          </a:xfrm>
        </p:spPr>
      </p:pic>
    </p:spTree>
    <p:extLst>
      <p:ext uri="{BB962C8B-B14F-4D97-AF65-F5344CB8AC3E}">
        <p14:creationId xmlns:p14="http://schemas.microsoft.com/office/powerpoint/2010/main" val="215062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DB7148-8AC3-0231-0741-6FEA38D4C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68" y="643467"/>
            <a:ext cx="698566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2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BA7C9E-B56F-19BE-3AA5-34E4F3F9D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659" y="457200"/>
            <a:ext cx="642268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9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AC6790-EF2E-67F2-D40E-706537C8D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342" y="643467"/>
            <a:ext cx="6207315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553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242BFB-A3A7-C68E-940F-D66284034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06" y="643466"/>
            <a:ext cx="6435645" cy="556683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003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4018-79B1-86D4-FFA7-D4C088DF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diagonals between turn vertices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518BF0-A52C-809B-A236-9D3A2DBB6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9037" y="2343944"/>
            <a:ext cx="4733925" cy="3314700"/>
          </a:xfrm>
        </p:spPr>
      </p:pic>
    </p:spTree>
    <p:extLst>
      <p:ext uri="{BB962C8B-B14F-4D97-AF65-F5344CB8AC3E}">
        <p14:creationId xmlns:p14="http://schemas.microsoft.com/office/powerpoint/2010/main" val="37073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A3B8-4603-E2D7-7CDB-0EC868F7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555555"/>
                </a:solidFill>
                <a:effectLst/>
                <a:latin typeface="Macan"/>
              </a:rPr>
              <a:t>The </a:t>
            </a:r>
            <a:r>
              <a:rPr lang="en-GB" b="0" i="0" dirty="0" err="1">
                <a:solidFill>
                  <a:srgbClr val="555555"/>
                </a:solidFill>
                <a:effectLst/>
                <a:latin typeface="Macan"/>
              </a:rPr>
              <a:t>MakeMonotone</a:t>
            </a:r>
            <a:r>
              <a:rPr lang="en-GB" b="0" i="0" dirty="0">
                <a:solidFill>
                  <a:srgbClr val="555555"/>
                </a:solidFill>
                <a:effectLst/>
                <a:latin typeface="Macan"/>
              </a:rPr>
              <a:t> (P) algorithm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6B3EE-0FBE-7367-CA33-124AB6788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Algorithm </a:t>
            </a:r>
            <a:r>
              <a:rPr lang="en-GB" dirty="0" err="1"/>
              <a:t>MakeMonotone</a:t>
            </a:r>
            <a:r>
              <a:rPr lang="en-GB" dirty="0"/>
              <a:t>(P)</a:t>
            </a:r>
          </a:p>
          <a:p>
            <a:pPr lvl="1"/>
            <a:r>
              <a:rPr lang="en-GB" dirty="0"/>
              <a:t>Input :let there be a doubly connected edged list L which stores the polygon P</a:t>
            </a:r>
          </a:p>
          <a:p>
            <a:pPr lvl="1"/>
            <a:r>
              <a:rPr lang="en-GB" dirty="0"/>
              <a:t>Output :newly updated list L will store the partitioning of polygon P into y-monotonic polygons</a:t>
            </a:r>
          </a:p>
          <a:p>
            <a:r>
              <a:rPr lang="en-GB" dirty="0"/>
              <a:t>First storing the vertices for polygon P in the priority queue</a:t>
            </a:r>
          </a:p>
          <a:p>
            <a:r>
              <a:rPr lang="en-GB" dirty="0"/>
              <a:t>Initializing the status T</a:t>
            </a:r>
          </a:p>
          <a:p>
            <a:r>
              <a:rPr lang="en-GB" dirty="0"/>
              <a:t>While the priority queue is not empty</a:t>
            </a:r>
          </a:p>
          <a:p>
            <a:pPr lvl="1"/>
            <a:r>
              <a:rPr lang="en-GB" dirty="0"/>
              <a:t>Value=remove(priority queue first value entered)</a:t>
            </a:r>
          </a:p>
          <a:p>
            <a:pPr lvl="1"/>
            <a:r>
              <a:rPr lang="en-GB" dirty="0"/>
              <a:t>Next is determining what kind of every vertex v in polygon P will be</a:t>
            </a:r>
          </a:p>
          <a:p>
            <a:pPr lvl="1"/>
            <a:r>
              <a:rPr lang="en-GB" dirty="0"/>
              <a:t>Applying the handle algorithm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766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CE2F-3BC3-73D4-E1DA-2A197599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0B19-BCF5-CA0C-C6E2-30825C377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Algorithm handle (vertex </a:t>
            </a:r>
            <a:r>
              <a:rPr lang="en-GB" dirty="0" err="1"/>
              <a:t>v,kind</a:t>
            </a:r>
            <a:r>
              <a:rPr lang="en-GB" dirty="0"/>
              <a:t> of every vertex </a:t>
            </a:r>
            <a:r>
              <a:rPr lang="en-GB" dirty="0" err="1"/>
              <a:t>v,status</a:t>
            </a:r>
            <a:r>
              <a:rPr lang="en-GB" dirty="0"/>
              <a:t> T)</a:t>
            </a:r>
          </a:p>
          <a:p>
            <a:pPr lvl="1"/>
            <a:r>
              <a:rPr lang="en-GB" dirty="0"/>
              <a:t>Input: enter a newly doubly connected edge list L which stores the polygon </a:t>
            </a:r>
            <a:r>
              <a:rPr lang="en-GB" dirty="0" err="1"/>
              <a:t>P,every</a:t>
            </a:r>
            <a:r>
              <a:rPr lang="en-GB" dirty="0"/>
              <a:t> vertex </a:t>
            </a:r>
            <a:r>
              <a:rPr lang="en-GB" dirty="0" err="1"/>
              <a:t>v,the</a:t>
            </a:r>
            <a:r>
              <a:rPr lang="en-GB" dirty="0"/>
              <a:t> status T of every vertex and the type of every vertex</a:t>
            </a:r>
          </a:p>
          <a:p>
            <a:pPr lvl="1"/>
            <a:r>
              <a:rPr lang="en-GB" dirty="0"/>
              <a:t>Output: get newly list L </a:t>
            </a:r>
          </a:p>
          <a:p>
            <a:pPr lvl="1"/>
            <a:endParaRPr lang="en-GB" dirty="0"/>
          </a:p>
          <a:p>
            <a:r>
              <a:rPr lang="en-GB" dirty="0"/>
              <a:t>If type of vertex is start vertex then algorithm </a:t>
            </a:r>
            <a:r>
              <a:rPr lang="en-GB" dirty="0" err="1"/>
              <a:t>handlestart</a:t>
            </a:r>
            <a:r>
              <a:rPr lang="en-GB" dirty="0"/>
              <a:t>(</a:t>
            </a:r>
            <a:r>
              <a:rPr lang="en-GB" dirty="0" err="1"/>
              <a:t>L,every</a:t>
            </a:r>
            <a:r>
              <a:rPr lang="en-GB" dirty="0"/>
              <a:t> </a:t>
            </a:r>
            <a:r>
              <a:rPr lang="en-GB" dirty="0" err="1"/>
              <a:t>vertex,Status</a:t>
            </a:r>
            <a:r>
              <a:rPr lang="en-GB" dirty="0"/>
              <a:t>)</a:t>
            </a:r>
          </a:p>
          <a:p>
            <a:r>
              <a:rPr lang="en-GB" dirty="0"/>
              <a:t>If type of vertex is split vertex then algorithm </a:t>
            </a:r>
            <a:r>
              <a:rPr lang="en-GB" dirty="0" err="1"/>
              <a:t>handlesplit</a:t>
            </a:r>
            <a:r>
              <a:rPr lang="en-GB" dirty="0"/>
              <a:t>(</a:t>
            </a:r>
            <a:r>
              <a:rPr lang="en-GB" dirty="0" err="1"/>
              <a:t>L,every</a:t>
            </a:r>
            <a:r>
              <a:rPr lang="en-GB" dirty="0"/>
              <a:t> </a:t>
            </a:r>
            <a:r>
              <a:rPr lang="en-GB" dirty="0" err="1"/>
              <a:t>vertex,Status</a:t>
            </a:r>
            <a:r>
              <a:rPr lang="en-GB" dirty="0"/>
              <a:t>)</a:t>
            </a:r>
          </a:p>
          <a:p>
            <a:r>
              <a:rPr lang="en-GB" dirty="0"/>
              <a:t>If type of vertex is regular vertex then algorithm </a:t>
            </a:r>
            <a:r>
              <a:rPr lang="en-GB" dirty="0" err="1"/>
              <a:t>handleregular</a:t>
            </a:r>
            <a:r>
              <a:rPr lang="en-GB" dirty="0"/>
              <a:t>(</a:t>
            </a:r>
            <a:r>
              <a:rPr lang="en-GB" dirty="0" err="1"/>
              <a:t>L,every</a:t>
            </a:r>
            <a:r>
              <a:rPr lang="en-GB" dirty="0"/>
              <a:t> </a:t>
            </a:r>
            <a:r>
              <a:rPr lang="en-GB" dirty="0" err="1"/>
              <a:t>vertex,Status</a:t>
            </a:r>
            <a:r>
              <a:rPr lang="en-GB" dirty="0"/>
              <a:t>)</a:t>
            </a:r>
          </a:p>
          <a:p>
            <a:r>
              <a:rPr lang="en-GB" dirty="0"/>
              <a:t>If type of vertex is merge vertex then algorithm </a:t>
            </a:r>
            <a:r>
              <a:rPr lang="en-GB" dirty="0" err="1"/>
              <a:t>handlemerge</a:t>
            </a:r>
            <a:r>
              <a:rPr lang="en-GB" dirty="0"/>
              <a:t>(</a:t>
            </a:r>
            <a:r>
              <a:rPr lang="en-GB" dirty="0" err="1"/>
              <a:t>L,every</a:t>
            </a:r>
            <a:r>
              <a:rPr lang="en-GB" dirty="0"/>
              <a:t> </a:t>
            </a:r>
            <a:r>
              <a:rPr lang="en-GB" dirty="0" err="1"/>
              <a:t>vertex,Status</a:t>
            </a:r>
            <a:r>
              <a:rPr lang="en-GB" dirty="0"/>
              <a:t>)</a:t>
            </a:r>
          </a:p>
          <a:p>
            <a:r>
              <a:rPr lang="en-GB" dirty="0"/>
              <a:t>If type of vertex is end vertex then algorithm </a:t>
            </a:r>
            <a:r>
              <a:rPr lang="en-GB" dirty="0" err="1"/>
              <a:t>handleend</a:t>
            </a:r>
            <a:r>
              <a:rPr lang="en-GB" dirty="0"/>
              <a:t>(</a:t>
            </a:r>
            <a:r>
              <a:rPr lang="en-GB" dirty="0" err="1"/>
              <a:t>L,every</a:t>
            </a:r>
            <a:r>
              <a:rPr lang="en-GB" dirty="0"/>
              <a:t> </a:t>
            </a:r>
            <a:r>
              <a:rPr lang="en-GB" dirty="0" err="1"/>
              <a:t>vertex,Status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579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Words>399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Macan</vt:lpstr>
      <vt:lpstr>Office Theme</vt:lpstr>
      <vt:lpstr>Polygon P with 18 vertices</vt:lpstr>
      <vt:lpstr>Defining  what kind of every vertex </vt:lpstr>
      <vt:lpstr>PowerPoint Presentation</vt:lpstr>
      <vt:lpstr>PowerPoint Presentation</vt:lpstr>
      <vt:lpstr>PowerPoint Presentation</vt:lpstr>
      <vt:lpstr>PowerPoint Presentation</vt:lpstr>
      <vt:lpstr>Add diagonals between turn vertices </vt:lpstr>
      <vt:lpstr>The MakeMonotone (P) algorithm</vt:lpstr>
      <vt:lpstr>Handle algorithm</vt:lpstr>
      <vt:lpstr>Polygon P triagulation</vt:lpstr>
      <vt:lpstr>Diagonals for merge vertices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Kimanga</dc:creator>
  <cp:lastModifiedBy>John Kimanga</cp:lastModifiedBy>
  <cp:revision>4</cp:revision>
  <dcterms:created xsi:type="dcterms:W3CDTF">2022-05-26T11:22:01Z</dcterms:created>
  <dcterms:modified xsi:type="dcterms:W3CDTF">2022-05-27T14:07:43Z</dcterms:modified>
</cp:coreProperties>
</file>