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8" r:id="rId3"/>
    <p:sldId id="260" r:id="rId4"/>
    <p:sldId id="274" r:id="rId5"/>
    <p:sldId id="284" r:id="rId6"/>
    <p:sldId id="285" r:id="rId7"/>
    <p:sldId id="286" r:id="rId8"/>
    <p:sldId id="287" r:id="rId9"/>
    <p:sldId id="288" r:id="rId10"/>
    <p:sldId id="289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0"/>
    <p:restoredTop sz="94694"/>
  </p:normalViewPr>
  <p:slideViewPr>
    <p:cSldViewPr snapToGrid="0">
      <p:cViewPr varScale="1">
        <p:scale>
          <a:sx n="78" d="100"/>
          <a:sy n="78" d="100"/>
        </p:scale>
        <p:origin x="1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February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February 7,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265454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Cloud Security and Compliance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4B35D-B55C-314A-EC18-E1A4B1562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0646-E10E-5FE8-CCAB-9F3BEA6B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91771"/>
          </a:xfrm>
        </p:spPr>
        <p:txBody>
          <a:bodyPr>
            <a:normAutofit/>
          </a:bodyPr>
          <a:lstStyle/>
          <a:p>
            <a:r>
              <a:rPr lang="en-US" b="1" dirty="0"/>
              <a:t>Lab-3 - Configuring Basic Security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E989-DC17-7F7F-BA42-94DEE8C8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8169"/>
            <a:ext cx="12191999" cy="4669974"/>
          </a:xfrm>
        </p:spPr>
        <p:txBody>
          <a:bodyPr>
            <a:normAutofit/>
          </a:bodyPr>
          <a:lstStyle/>
          <a:p>
            <a:r>
              <a:rPr lang="en-US" b="1" dirty="0"/>
              <a:t>Activity:</a:t>
            </a:r>
            <a:r>
              <a:rPr lang="en-US" dirty="0"/>
              <a:t> Hands-on Security Setup (Using Free or Low-Cost Azure Features)</a:t>
            </a:r>
          </a:p>
          <a:p>
            <a:endParaRPr lang="en-US" dirty="0"/>
          </a:p>
          <a:p>
            <a:r>
              <a:rPr lang="en-US" b="1" dirty="0"/>
              <a:t>✅ Enable Microsoft Defender for Cloud (Free Tier)</a:t>
            </a:r>
          </a:p>
          <a:p>
            <a:pPr lvl="1"/>
            <a:r>
              <a:rPr lang="en-US" dirty="0"/>
              <a:t>Review security recommendations (without advanced threat protection).</a:t>
            </a:r>
          </a:p>
          <a:p>
            <a:pPr lvl="1"/>
            <a:r>
              <a:rPr lang="en-US" dirty="0"/>
              <a:t>Identify misconfigurations and vulnerabilities.</a:t>
            </a:r>
          </a:p>
          <a:p>
            <a:r>
              <a:rPr lang="en-US" b="1" dirty="0"/>
              <a:t>✅ Deploy and Manage Azure Key Vault (Free Tier)</a:t>
            </a:r>
          </a:p>
          <a:p>
            <a:pPr lvl="1"/>
            <a:r>
              <a:rPr lang="en-US" dirty="0"/>
              <a:t>Store a secret (e.g., database password).</a:t>
            </a:r>
          </a:p>
          <a:p>
            <a:pPr lvl="1"/>
            <a:r>
              <a:rPr lang="en-US" dirty="0"/>
              <a:t>Configure access control policies for secure access.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1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91771"/>
          </a:xfrm>
        </p:spPr>
        <p:txBody>
          <a:bodyPr>
            <a:normAutofit/>
          </a:bodyPr>
          <a:lstStyle/>
          <a:p>
            <a:r>
              <a:rPr lang="en-US" b="1" dirty="0"/>
              <a:t>Lab-3 - Configuring Basic Security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8169"/>
            <a:ext cx="12191999" cy="4669974"/>
          </a:xfrm>
        </p:spPr>
        <p:txBody>
          <a:bodyPr>
            <a:normAutofit/>
          </a:bodyPr>
          <a:lstStyle/>
          <a:p>
            <a:r>
              <a:rPr lang="en-US" b="1" dirty="0"/>
              <a:t>✅ Configure Azure Storage Security (Free Tier)</a:t>
            </a:r>
          </a:p>
          <a:p>
            <a:pPr lvl="1"/>
            <a:r>
              <a:rPr lang="en-US" dirty="0"/>
              <a:t>Enable firewall and network protection for storage accounts.</a:t>
            </a:r>
          </a:p>
          <a:p>
            <a:pPr lvl="1"/>
            <a:r>
              <a:rPr lang="en-US" dirty="0"/>
              <a:t>Enable encryption at rest for stored data.</a:t>
            </a:r>
          </a:p>
          <a:p>
            <a:r>
              <a:rPr lang="en-US" b="1" dirty="0"/>
              <a:t>✅ Analyze Secure Score in Microsoft Defender for Cloud</a:t>
            </a:r>
          </a:p>
          <a:p>
            <a:pPr lvl="1"/>
            <a:r>
              <a:rPr lang="en-US" dirty="0"/>
              <a:t>Check current security posture based on recommendations.</a:t>
            </a:r>
          </a:p>
          <a:p>
            <a:pPr lvl="1"/>
            <a:r>
              <a:rPr lang="en-US" dirty="0"/>
              <a:t>Implement at least one security improvement (e.g., enabling MFA, restricting access).</a:t>
            </a:r>
          </a:p>
          <a:p>
            <a:r>
              <a:rPr lang="en-US" b="1" dirty="0"/>
              <a:t>Assessment: Lab-3 (1.5%)</a:t>
            </a:r>
          </a:p>
          <a:p>
            <a:pPr lvl="1"/>
            <a:r>
              <a:rPr lang="en-US" dirty="0"/>
              <a:t>Students must submit a summary report of actions taken.</a:t>
            </a:r>
          </a:p>
          <a:p>
            <a:pPr lvl="1"/>
            <a:r>
              <a:rPr lang="en-US" dirty="0"/>
              <a:t>Screenshots of configured security settings as proof of implementation.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Azure Security Center</a:t>
            </a:r>
            <a:r>
              <a:rPr lang="en-US" dirty="0"/>
              <a:t> enhances threat detection and security monitoring.</a:t>
            </a:r>
          </a:p>
          <a:p>
            <a:r>
              <a:rPr lang="en-US" b="1" dirty="0"/>
              <a:t>Key Vault</a:t>
            </a:r>
            <a:r>
              <a:rPr lang="en-US" dirty="0"/>
              <a:t> provides encrypted storage for keys and secrets.</a:t>
            </a:r>
          </a:p>
          <a:p>
            <a:r>
              <a:rPr lang="en-US" b="1" dirty="0"/>
              <a:t>Azure Sentinel</a:t>
            </a:r>
            <a:r>
              <a:rPr lang="en-US" dirty="0"/>
              <a:t> is an AI-driven SIEM for security analytics.</a:t>
            </a:r>
          </a:p>
          <a:p>
            <a:r>
              <a:rPr lang="en-US" b="1" dirty="0"/>
              <a:t>Azure Dedicated Hosts</a:t>
            </a:r>
            <a:r>
              <a:rPr lang="en-US" dirty="0"/>
              <a:t> offer physical isolation for security compliance.</a:t>
            </a:r>
          </a:p>
          <a:p>
            <a:r>
              <a:rPr lang="en-US" b="1" dirty="0"/>
              <a:t>Policy compliance and secure score</a:t>
            </a:r>
            <a:r>
              <a:rPr lang="en-US" dirty="0"/>
              <a:t> help organizations strengthen security.</a:t>
            </a:r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r>
              <a:rPr lang="en-US" sz="2400" dirty="0"/>
              <a:t>Understand the role of Azure Security Center in cloud security.</a:t>
            </a:r>
          </a:p>
          <a:p>
            <a:r>
              <a:rPr lang="en-US" sz="2400" dirty="0"/>
              <a:t>Learn about Key Vault, Azure Sentinel, and Azure Dedicated Hosts.</a:t>
            </a:r>
          </a:p>
          <a:p>
            <a:r>
              <a:rPr lang="en-US" sz="2400" dirty="0"/>
              <a:t>Explore security alerts, policy compliance, and secure score in cloud environments.</a:t>
            </a:r>
          </a:p>
          <a:p>
            <a:r>
              <a:rPr lang="en-US" sz="2400" dirty="0"/>
              <a:t>Perform Lab-3: Configuring basic security features in the cloud.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Cloud Security is Critical?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Protects sensitive data and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unauthorized access and breaches.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compliance with industry regulations.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Cloud Security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breaches and insider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 and governance complexities.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access control and identity management.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73783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Introduction to Cloud Security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28E354D-54AE-B7C3-EDEC-51FD6E4049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8041" t="-16623" r="-8041" b="-16623"/>
          <a:stretch/>
        </p:blipFill>
        <p:spPr>
          <a:xfrm>
            <a:off x="5707265" y="1606417"/>
            <a:ext cx="6368730" cy="4873625"/>
          </a:xfrm>
        </p:spPr>
      </p:pic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63D8-A16D-B9AE-1B6B-55927DDF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8CCB-4464-670C-E826-22110D0F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 </a:t>
            </a:r>
            <a:r>
              <a:rPr lang="en-US" dirty="0"/>
              <a:t>A unified security management system for detecting and preventing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Threat protection: </a:t>
            </a:r>
            <a:r>
              <a:rPr lang="en-US" dirty="0"/>
              <a:t>Detects and mitigates threats across workloads.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recommendations: </a:t>
            </a:r>
            <a:r>
              <a:rPr lang="en-US" dirty="0"/>
              <a:t>Prioritizes actions for security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Secure score: </a:t>
            </a:r>
            <a:r>
              <a:rPr lang="en-US" dirty="0"/>
              <a:t>Measures security posture and provides improvement guidance.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Compliance monitoring: </a:t>
            </a:r>
            <a:r>
              <a:rPr lang="en-US" dirty="0"/>
              <a:t>Ensures cloud resources meet industry standards.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56E7FA-9741-24FD-7B62-FF25907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Azure Security Center Overview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4177805-FA6D-5FD4-0BD9-FA4DD58B04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141" t="-8050" r="-1141" b="-8050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0659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16C9-4F62-253F-2A8F-0710CBC16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6A5E7-9BDB-2087-AD84-DCF4C148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Securely stores and manages cryptographic keys, secrets, and certificates.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Protects encryption keys and passwords.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Controls access with </a:t>
            </a:r>
            <a:r>
              <a:rPr lang="en-US" b="1" dirty="0"/>
              <a:t>Role-Based Access Control (RBAC).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</a:t>
            </a:r>
            <a:r>
              <a:rPr lang="en-US" b="1" dirty="0"/>
              <a:t> automated key rotation </a:t>
            </a:r>
            <a:r>
              <a:rPr lang="en-US" dirty="0"/>
              <a:t>for security compliance.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1799DD-A05E-CA0A-5B90-294D7694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Azure Key Vault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690329-110A-2E46-9E81-5059C34F26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8189" t="-794" r="-18189" b="-794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352507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98BB-A250-3615-BA5E-4E134629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7752-B22F-534B-70CF-3F607B41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A cloud-native Security Information and Event Management (SIEM) and Security Orchestration Automated Response (SOAR)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Capabilities: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Collects and analyzes security data from multiple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</a:t>
            </a:r>
            <a:r>
              <a:rPr lang="en-US" b="1" dirty="0"/>
              <a:t> AI and automation</a:t>
            </a:r>
            <a:r>
              <a:rPr lang="en-US" dirty="0"/>
              <a:t> for real-time threat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Investigates security incidents across cloud workloads.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A728F0-3EBB-78ED-5F87-EF3475B5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Azure Sentinel (SIEM Solution)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49FA414-63A5-7DAB-32EB-E44A571720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2735" t="-4180" r="-22735" b="-4180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23122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4C63A-ACC4-334C-0EE3-7E352500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69BDA-9B2C-50DF-6D14-1F97CD4F7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Provides physical server isolation for compliance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  <a:r>
              <a:rPr lang="en-US" b="1" dirty="0"/>
              <a:t> hardware isolation </a:t>
            </a:r>
            <a:r>
              <a:rPr lang="en-US" dirty="0"/>
              <a:t>for compliance-sensitive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meet </a:t>
            </a:r>
            <a:r>
              <a:rPr lang="en-US" b="1" dirty="0"/>
              <a:t>regulatory and licensing </a:t>
            </a:r>
            <a:r>
              <a:rPr lang="en-US" dirty="0"/>
              <a:t>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</a:t>
            </a:r>
            <a:r>
              <a:rPr lang="en-US" b="1" dirty="0"/>
              <a:t> greater control </a:t>
            </a:r>
            <a:r>
              <a:rPr lang="en-US" dirty="0"/>
              <a:t>over server configurations.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62DBF1-D1BA-624C-085D-B9F591D1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Azure Dedicated Hosts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1F78729-E067-487B-75F4-81BF9CFC67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1826" t="-10953" r="-31826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259117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2711-8896-9F5E-6C1A-EB60C47A1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08526-7C19-88B0-0E85-5E74C85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Are Security Alerts?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notifications for potential security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detect suspicious activities and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Azure Threat Intelligence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with </a:t>
            </a:r>
            <a:r>
              <a:rPr lang="en-US" b="1" dirty="0"/>
              <a:t>Microsoft Defender for Cloud.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</a:t>
            </a:r>
            <a:r>
              <a:rPr lang="en-US" b="1" dirty="0"/>
              <a:t> AI-based security </a:t>
            </a:r>
            <a:r>
              <a:rPr lang="en-US" dirty="0"/>
              <a:t>analytics for early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insights on attack trends and security risks.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1373FD-AFD0-0F67-FC98-9CB3CD5C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Security Alerts and Threat Intelligence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73419C6-FF3E-E15D-2D17-D8381D3CD6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5461" t="1238" r="-15461" b="1238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366973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D4C58-CE4D-987C-A771-9B1E6CC0D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C51F3-C78E-C09B-9F95-1F9F5BF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Policy Compliance?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cloud workloads adhere to </a:t>
            </a:r>
            <a:r>
              <a:rPr lang="en-US" b="1" dirty="0"/>
              <a:t>security standards.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organizations enforce </a:t>
            </a:r>
            <a:r>
              <a:rPr lang="en-US" b="1" dirty="0"/>
              <a:t>security policies</a:t>
            </a:r>
            <a:r>
              <a:rPr lang="en-US" dirty="0"/>
              <a:t> (e.g., ISO, NIST, GDPR).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Understanding Secure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Score-based security evaluation</a:t>
            </a:r>
            <a:r>
              <a:rPr lang="en-US" dirty="0"/>
              <a:t> of cloud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</a:t>
            </a:r>
            <a:r>
              <a:rPr lang="en-US" b="1" dirty="0"/>
              <a:t> recommendations </a:t>
            </a:r>
            <a:r>
              <a:rPr lang="en-US" dirty="0"/>
              <a:t>to improve security posture.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higher score means </a:t>
            </a:r>
            <a:r>
              <a:rPr lang="en-US" b="1" dirty="0"/>
              <a:t>better security resilience.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73E47-7268-742A-7007-C1FCDA2D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Policy Compliance and Secure Score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5ECD508-8909-4BF6-E3F2-7B1A06450C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5461" t="-10953" r="-15461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524485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637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Avenir Next LT Pro</vt:lpstr>
      <vt:lpstr>GradientRiseVTI</vt:lpstr>
      <vt:lpstr>Cloud Security and Compliance Essentials</vt:lpstr>
      <vt:lpstr>Lecture Objectives</vt:lpstr>
      <vt:lpstr>Introduction to Cloud Security</vt:lpstr>
      <vt:lpstr>Azure Security Center Overview</vt:lpstr>
      <vt:lpstr>Azure Key Vault</vt:lpstr>
      <vt:lpstr>Azure Sentinel (SIEM Solution)</vt:lpstr>
      <vt:lpstr>Azure Dedicated Hosts</vt:lpstr>
      <vt:lpstr>Security Alerts and Threat Intelligence</vt:lpstr>
      <vt:lpstr>Policy Compliance and Secure Score</vt:lpstr>
      <vt:lpstr>Lab-3 - Configuring Basic Security Features</vt:lpstr>
      <vt:lpstr>Lab-3 - Configuring Basic Security Features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39</cp:revision>
  <dcterms:created xsi:type="dcterms:W3CDTF">2025-01-08T02:28:29Z</dcterms:created>
  <dcterms:modified xsi:type="dcterms:W3CDTF">2025-02-07T05:48:37Z</dcterms:modified>
</cp:coreProperties>
</file>