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8" r:id="rId3"/>
    <p:sldId id="301" r:id="rId4"/>
    <p:sldId id="302" r:id="rId5"/>
    <p:sldId id="306" r:id="rId6"/>
    <p:sldId id="307" r:id="rId7"/>
    <p:sldId id="305" r:id="rId8"/>
    <p:sldId id="300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21,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399450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Integration Project - Testing and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C8D922-995F-9706-93E4-5E49E8A120D0}"/>
              </a:ext>
            </a:extLst>
          </p:cNvPr>
          <p:cNvSpPr txBox="1">
            <a:spLocks/>
          </p:cNvSpPr>
          <p:nvPr/>
        </p:nvSpPr>
        <p:spPr>
          <a:xfrm>
            <a:off x="103838" y="5009464"/>
            <a:ext cx="4059374" cy="1047579"/>
          </a:xfrm>
          <a:prstGeom prst="rect">
            <a:avLst/>
          </a:prstGeom>
        </p:spPr>
        <p:txBody>
          <a:bodyPr vert="horz" lIns="0" tIns="0" rIns="0" bIns="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Functional Testing, Performance Benchmarking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session, students will be able to:</a:t>
            </a:r>
          </a:p>
          <a:p>
            <a:pPr lvl="1"/>
            <a:r>
              <a:rPr lang="en-US" dirty="0"/>
              <a:t>✅ Understand </a:t>
            </a:r>
            <a:r>
              <a:rPr lang="en-US" b="1" dirty="0"/>
              <a:t>functional testing and performance benchmarking</a:t>
            </a:r>
            <a:r>
              <a:rPr lang="en-US" dirty="0"/>
              <a:t> in cloud systems. </a:t>
            </a:r>
          </a:p>
          <a:p>
            <a:pPr lvl="1"/>
            <a:r>
              <a:rPr lang="en-US" dirty="0"/>
              <a:t>✅ Learn how to </a:t>
            </a:r>
            <a:r>
              <a:rPr lang="en-US" b="1" dirty="0"/>
              <a:t>deploy applications in a simulated production environment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✅ Explore </a:t>
            </a:r>
            <a:r>
              <a:rPr lang="en-US" b="1" dirty="0"/>
              <a:t>best practices for cloud deployment and testing strategies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✅ Participate in </a:t>
            </a:r>
            <a:r>
              <a:rPr lang="en-US" b="1" dirty="0"/>
              <a:t>Lab-9</a:t>
            </a:r>
            <a:r>
              <a:rPr lang="en-US" dirty="0"/>
              <a:t>: Testing and Deployment Scenarios.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54AF-3646-8FB8-843C-7A5323F9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553D-67F8-580A-5049-707FB553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Ensuring a cloud-based system functions correctly before production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It’s Important: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</a:t>
            </a:r>
            <a:r>
              <a:rPr lang="en-US" b="1" dirty="0"/>
              <a:t> downtime and performance bottlenecks.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</a:t>
            </a:r>
            <a:r>
              <a:rPr lang="en-US" b="1" dirty="0"/>
              <a:t> security vulnerabilities </a:t>
            </a:r>
            <a:r>
              <a:rPr lang="en-US" dirty="0"/>
              <a:t>before launch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</a:t>
            </a:r>
            <a:r>
              <a:rPr lang="en-US" b="1" dirty="0"/>
              <a:t> scalability </a:t>
            </a:r>
            <a:r>
              <a:rPr lang="en-US" dirty="0"/>
              <a:t>and</a:t>
            </a:r>
            <a:r>
              <a:rPr lang="en-US" b="1" dirty="0"/>
              <a:t> cost-efficiency.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Stages of Testing &amp;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Functional Testing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Validating expected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Performance Testing </a:t>
            </a:r>
            <a:r>
              <a:rPr lang="en-US" dirty="0"/>
              <a:t>– Measuring system speed and load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Deployment Strategies </a:t>
            </a:r>
            <a:r>
              <a:rPr lang="en-US" dirty="0"/>
              <a:t>– Ensuring a smooth release process.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389DDC-DC40-4BFF-F3D8-C218FAC8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What is Cloud Testing &amp; Deployment?</a:t>
            </a:r>
          </a:p>
        </p:txBody>
      </p:sp>
    </p:spTree>
    <p:extLst>
      <p:ext uri="{BB962C8B-B14F-4D97-AF65-F5344CB8AC3E}">
        <p14:creationId xmlns:p14="http://schemas.microsoft.com/office/powerpoint/2010/main" val="324846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3CE5-1322-C5FC-D958-D5EB10725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5DB8-6E81-D131-C3A3-30C57CBB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Verify that cloud components work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Unit Testing – </a:t>
            </a:r>
            <a:r>
              <a:rPr lang="en-US" dirty="0"/>
              <a:t>Tests individual functions (e.g., API endpoints).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Integration Testing </a:t>
            </a:r>
            <a:r>
              <a:rPr lang="en-US" dirty="0"/>
              <a:t>– Ensures multiple services work together (e.g., database + backend).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End-to-End Testing </a:t>
            </a:r>
            <a:r>
              <a:rPr lang="en-US" dirty="0"/>
              <a:t>– Simulates real-world user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Tools for Functional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Postman</a:t>
            </a:r>
            <a:r>
              <a:rPr lang="en-US" dirty="0"/>
              <a:t> (for API testing).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Selenium</a:t>
            </a:r>
            <a:r>
              <a:rPr lang="en-US" dirty="0"/>
              <a:t> (for UI automation).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JUnit, </a:t>
            </a:r>
            <a:r>
              <a:rPr lang="en-US" b="1" dirty="0" err="1"/>
              <a:t>PyTest</a:t>
            </a:r>
            <a:r>
              <a:rPr lang="en-US" b="1" dirty="0"/>
              <a:t>, Mocha</a:t>
            </a:r>
            <a:r>
              <a:rPr lang="en-US" dirty="0"/>
              <a:t> (for code-based testing).</a:t>
            </a:r>
          </a:p>
          <a:p>
            <a:endParaRPr lang="en-US" b="1" dirty="0"/>
          </a:p>
          <a:p>
            <a:r>
              <a:rPr lang="en-US" b="1" dirty="0"/>
              <a:t>📌 Example: Testing a cloud API that interacts with a database.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C29346-76D5-7645-2829-39D24656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Functional Testing in Cloud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3638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3591D-258F-E9F5-7564-7496807B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7E169-EF65-F8E2-247F-B2732F09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Measuring cloud system efficiency under different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Metrics to Monitor: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Latency</a:t>
            </a:r>
            <a:r>
              <a:rPr lang="en-US" dirty="0"/>
              <a:t> – Response time for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Throughput</a:t>
            </a:r>
            <a:r>
              <a:rPr lang="en-US" dirty="0"/>
              <a:t> – Number of requests processed per second.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Scalability</a:t>
            </a:r>
            <a:r>
              <a:rPr lang="en-US" dirty="0"/>
              <a:t> – System performance under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Performance Testing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Apache JMeter</a:t>
            </a:r>
            <a:r>
              <a:rPr lang="en-US" dirty="0"/>
              <a:t> – Load testing for APIs &amp;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Azure Monitor</a:t>
            </a:r>
            <a:r>
              <a:rPr lang="en-US" dirty="0"/>
              <a:t> – Real-time performance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Google Cloud Profiler</a:t>
            </a:r>
            <a:r>
              <a:rPr lang="en-US" dirty="0"/>
              <a:t> – Performance analysis for cloud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📌 Example: Simulating 1000 users accessing a web application.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DE3314-6690-AEFF-78C3-125D20E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1"/>
            <a:ext cx="12192000" cy="83323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Performance Benchmarking in Cloud Systems</a:t>
            </a:r>
          </a:p>
        </p:txBody>
      </p:sp>
    </p:spTree>
    <p:extLst>
      <p:ext uri="{BB962C8B-B14F-4D97-AF65-F5344CB8AC3E}">
        <p14:creationId xmlns:p14="http://schemas.microsoft.com/office/powerpoint/2010/main" val="361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BF1E7-9951-0C73-97D5-671325BA2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42ED-CC72-FC30-8AE7-AB557810C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33C346-7CA9-4048-AC8F-AE54D56A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1"/>
            <a:ext cx="12192000" cy="952940"/>
          </a:xfrm>
        </p:spPr>
        <p:txBody>
          <a:bodyPr>
            <a:normAutofit/>
          </a:bodyPr>
          <a:lstStyle/>
          <a:p>
            <a:r>
              <a:rPr lang="en-US" sz="2800" dirty="0"/>
              <a:t>Deployment Strategies in Cloud Environments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511B52-7DED-F7E5-37C5-5FE7AE33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10166"/>
              </p:ext>
            </p:extLst>
          </p:nvPr>
        </p:nvGraphicFramePr>
        <p:xfrm>
          <a:off x="73572" y="1409700"/>
          <a:ext cx="120448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481">
                  <a:extLst>
                    <a:ext uri="{9D8B030D-6E8A-4147-A177-3AD203B41FA5}">
                      <a16:colId xmlns:a16="http://schemas.microsoft.com/office/drawing/2014/main" val="1988145208"/>
                    </a:ext>
                  </a:extLst>
                </a:gridCol>
                <a:gridCol w="5136422">
                  <a:extLst>
                    <a:ext uri="{9D8B030D-6E8A-4147-A177-3AD203B41FA5}">
                      <a16:colId xmlns:a16="http://schemas.microsoft.com/office/drawing/2014/main" val="3707069154"/>
                    </a:ext>
                  </a:extLst>
                </a:gridCol>
                <a:gridCol w="4014952">
                  <a:extLst>
                    <a:ext uri="{9D8B030D-6E8A-4147-A177-3AD203B41FA5}">
                      <a16:colId xmlns:a16="http://schemas.microsoft.com/office/drawing/2014/main" val="406782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1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Blue-Green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Runs two environments (Blue = Old, Green = New), switches traffic after testing.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Production updates with zero downtime.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1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Canary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Releases a new version to a small subset of users first.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Testing gradual rollouts before full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Rolling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Updates parts of the system gradually.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Deploying microservices updates.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Recreate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Shuts down old system and deploys a new 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Low"/>
                      <a:r>
                        <a:rPr lang="en-US" sz="1400" dirty="0"/>
                        <a:t>Major updates where downtime is acceptable.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71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2E859D-D95C-2409-5E9C-EC1AD029509A}"/>
              </a:ext>
            </a:extLst>
          </p:cNvPr>
          <p:cNvSpPr txBox="1"/>
          <p:nvPr/>
        </p:nvSpPr>
        <p:spPr>
          <a:xfrm>
            <a:off x="73571" y="4371438"/>
            <a:ext cx="99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📌 Example: Using Canary Deployment to test a new feature on a small group of users.</a:t>
            </a:r>
          </a:p>
        </p:txBody>
      </p:sp>
    </p:spTree>
    <p:extLst>
      <p:ext uri="{BB962C8B-B14F-4D97-AF65-F5344CB8AC3E}">
        <p14:creationId xmlns:p14="http://schemas.microsoft.com/office/powerpoint/2010/main" val="12432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8D32-5CC7-2178-EA1C-4789A76E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2E9F-2148-4809-F8FF-C03EB2A5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Activity: </a:t>
            </a:r>
            <a:r>
              <a:rPr lang="en-US" dirty="0"/>
              <a:t>Hands-on Testing &amp;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Perform Functional Testing on a Cloud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Run Performance Tests using JMeter or Azure 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Deploy an Update using a Blue-Green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Monitor Logs and Identify Performance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📌 Assessment: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Lab-9 (1.5%) – Submit test results and deployment configurations.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AD6392-57A4-1FCC-65C7-0088CD8D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Lab-9 - Testing and Deployment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C6564-4C74-8890-21EB-BFA8859432A5}"/>
              </a:ext>
            </a:extLst>
          </p:cNvPr>
          <p:cNvSpPr txBox="1"/>
          <p:nvPr/>
        </p:nvSpPr>
        <p:spPr>
          <a:xfrm>
            <a:off x="4834759" y="956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AC13-423A-849A-0CB7-256BD1ED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003B-5EED-694B-31B0-08673053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Automate testing to speed up the CI/CD pipeline.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Use staging environments before production release.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Monitor system performance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Choose the right deployment strategy for your use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Implement rollback mechanisms for failed updates.</a:t>
            </a:r>
          </a:p>
          <a:p>
            <a:r>
              <a:rPr lang="en-US" b="1" dirty="0"/>
              <a:t>📌 A well-tested cloud system ensures reliability and security.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AE728-5C0E-BBCC-E4FB-307B3856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300" dirty="0"/>
              <a:t>Best Practices for Cloud Testing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231938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Cloud testing prevents system failures in production.</a:t>
            </a:r>
          </a:p>
          <a:p>
            <a:r>
              <a:rPr lang="en-US" b="1" dirty="0"/>
              <a:t>✅ Performance benchmarking ensures scalability and efficiency.</a:t>
            </a:r>
          </a:p>
          <a:p>
            <a:r>
              <a:rPr lang="en-US" b="1" dirty="0"/>
              <a:t>📌 Deploying with best practices reduces downtime risks.</a:t>
            </a:r>
          </a:p>
          <a:p>
            <a:r>
              <a:rPr lang="en-US" b="1"/>
              <a:t>✅ Lab-9 provides real-world experience in cloud testing &amp; deployment.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613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Avenir Next LT Pro</vt:lpstr>
      <vt:lpstr>GradientRiseVTI</vt:lpstr>
      <vt:lpstr>Integration Project - Testing and Deployment</vt:lpstr>
      <vt:lpstr>Lecture Objectives</vt:lpstr>
      <vt:lpstr>What is Cloud Testing &amp; Deployment?</vt:lpstr>
      <vt:lpstr>Functional Testing in Cloud Applications</vt:lpstr>
      <vt:lpstr>Performance Benchmarking in Cloud Systems</vt:lpstr>
      <vt:lpstr>Deployment Strategies in Cloud Environments</vt:lpstr>
      <vt:lpstr>Lab-9 - Testing and Deployment Scenarios</vt:lpstr>
      <vt:lpstr>Best Practices for Cloud Testing &amp; Deployment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70</cp:revision>
  <dcterms:created xsi:type="dcterms:W3CDTF">2025-01-08T02:28:29Z</dcterms:created>
  <dcterms:modified xsi:type="dcterms:W3CDTF">2025-03-21T06:12:59Z</dcterms:modified>
</cp:coreProperties>
</file>