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1" r:id="rId6"/>
    <p:sldId id="272" r:id="rId7"/>
    <p:sldId id="261" r:id="rId8"/>
    <p:sldId id="262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24,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24,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64" y="2950387"/>
            <a:ext cx="4047364" cy="353140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Cloud Deployment Models</a:t>
            </a:r>
            <a:r>
              <a:rPr lang="en-US" sz="2700" dirty="0">
                <a:solidFill>
                  <a:schemeClr val="bg1"/>
                </a:solidFill>
              </a:rPr>
              <a:t> (Public, Private, Hybrid)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Cloud: Cost-effective and scalable.</a:t>
            </a:r>
          </a:p>
          <a:p>
            <a:r>
              <a:rPr lang="en-US" dirty="0"/>
              <a:t>Private Cloud: Secure and customizable.</a:t>
            </a:r>
          </a:p>
          <a:p>
            <a:r>
              <a:rPr lang="en-US" dirty="0"/>
              <a:t>Hybrid Cloud: Combines security with flexibility.</a:t>
            </a:r>
          </a:p>
          <a:p>
            <a:r>
              <a:rPr lang="en-US" dirty="0"/>
              <a:t>Use cases depend on organizational needs and workloads.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definition and types of cloud deployment models.</a:t>
            </a:r>
          </a:p>
          <a:p>
            <a:r>
              <a:rPr lang="en-US" sz="2400" dirty="0"/>
              <a:t>Learn about public, private, and hybrid clouds.</a:t>
            </a:r>
          </a:p>
          <a:p>
            <a:r>
              <a:rPr lang="en-US" sz="2400" dirty="0"/>
              <a:t>Explore use cases for each deployment model.</a:t>
            </a:r>
          </a:p>
          <a:p>
            <a:r>
              <a:rPr lang="en-US" sz="2400" dirty="0"/>
              <a:t>Discuss transitioning between deployment models.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033285"/>
            <a:ext cx="5505319" cy="32729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Public Cloud: </a:t>
            </a:r>
            <a:r>
              <a:rPr lang="en-US" dirty="0"/>
              <a:t>Services offered over the internet by providers like AWS, Azure, or Google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Private Cloud: </a:t>
            </a:r>
            <a:r>
              <a:rPr lang="en-US" dirty="0"/>
              <a:t>A dedicated environment for a single organization, offering greater control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Hybrid Cloud: </a:t>
            </a:r>
            <a:r>
              <a:rPr lang="en-US" dirty="0"/>
              <a:t>A combination of public and private clouds, allowing for greater flexibility.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6" y="987425"/>
            <a:ext cx="3995687" cy="1894511"/>
          </a:xfrm>
        </p:spPr>
        <p:txBody>
          <a:bodyPr>
            <a:normAutofit/>
          </a:bodyPr>
          <a:lstStyle/>
          <a:p>
            <a:r>
              <a:rPr lang="en-US" sz="3100" dirty="0"/>
              <a:t>Overview of Deployment Models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520A1C0-E93C-4718-319D-EFFDC5966A2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384" t="-6430" r="-2384" b="-6430"/>
          <a:stretch/>
        </p:blipFill>
        <p:spPr>
          <a:xfrm>
            <a:off x="5505319" y="1225185"/>
            <a:ext cx="6514405" cy="5056778"/>
          </a:xfrm>
        </p:spPr>
      </p:pic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C1432A-F4C3-A848-ECFC-B527623B91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7569" t="-37281" r="-7569" b="-37281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Resources and services are shared and delivered over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AWS, Azure, Google Cloud.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Cost-effective for small to medium-sized businesses.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Highly scalable and flexible.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maintenance required by the customer.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Public Cloud</a:t>
            </a:r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589CB-C8C8-3A26-7E04-8215AB42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B56C615-99CB-ED49-BEED-0BF42987EF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143" t="-39847" r="-27143" b="-39847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D8C65-2775-5405-DFAF-754363DF3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In</a:t>
            </a:r>
            <a:r>
              <a:rPr lang="en-US" dirty="0"/>
              <a:t>frastructure dedicated exclusively to one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VMware, OpenStack.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security and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Customizable to specific organizational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Suitable for compliance and regulatory requirements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EFA3FC-BB85-FEC8-20B3-730F82DD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Private Cloud</a:t>
            </a:r>
          </a:p>
        </p:txBody>
      </p:sp>
    </p:spTree>
    <p:extLst>
      <p:ext uri="{BB962C8B-B14F-4D97-AF65-F5344CB8AC3E}">
        <p14:creationId xmlns:p14="http://schemas.microsoft.com/office/powerpoint/2010/main" val="33649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A4E33-77AD-DE28-B19A-687239D8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019786-73CF-E27F-1A96-99BD7B48D6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723" t="-24508" r="-6723" b="-24508"/>
          <a:stretch/>
        </p:blipFill>
        <p:spPr>
          <a:xfrm>
            <a:off x="5138057" y="843487"/>
            <a:ext cx="7053943" cy="558666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D83DA-3479-AA8B-69DE-C4E181B6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690037"/>
            <a:ext cx="5650992" cy="36682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Combines public and private clouds to meet diverse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 </a:t>
            </a:r>
            <a:r>
              <a:rPr lang="en-US" dirty="0"/>
              <a:t>Azure Stack, AWS Outposts.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Flexibility to scale resources as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Balances security with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Ideal for variable workloads and disaster recovery.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457A03-4295-C664-A1ED-16D72CE5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37073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Hybrid Cloud</a:t>
            </a:r>
          </a:p>
        </p:txBody>
      </p:sp>
    </p:spTree>
    <p:extLst>
      <p:ext uri="{BB962C8B-B14F-4D97-AF65-F5344CB8AC3E}">
        <p14:creationId xmlns:p14="http://schemas.microsoft.com/office/powerpoint/2010/main" val="170599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62"/>
            <a:ext cx="12192000" cy="1234440"/>
          </a:xfrm>
        </p:spPr>
        <p:txBody>
          <a:bodyPr/>
          <a:lstStyle/>
          <a:p>
            <a:r>
              <a:rPr lang="en-US" dirty="0"/>
              <a:t>Comparison of Deployment Models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FDECD8-8522-06AC-CF33-32EDF7C5A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1563"/>
              </p:ext>
            </p:extLst>
          </p:nvPr>
        </p:nvGraphicFramePr>
        <p:xfrm>
          <a:off x="435428" y="2896809"/>
          <a:ext cx="1132114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2464131659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4175389865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2581317327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308641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upfront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upfront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 of public and 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Scalability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Management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managed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Cases for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169"/>
            <a:ext cx="10241280" cy="4489559"/>
          </a:xfrm>
        </p:spPr>
        <p:txBody>
          <a:bodyPr>
            <a:normAutofit/>
          </a:bodyPr>
          <a:lstStyle/>
          <a:p>
            <a:r>
              <a:rPr lang="en-US" b="1" dirty="0"/>
              <a:t>Public Cloud:</a:t>
            </a:r>
          </a:p>
          <a:p>
            <a:pPr lvl="1"/>
            <a:r>
              <a:rPr lang="en-US" dirty="0"/>
              <a:t>Ideal for startups and small businesses.</a:t>
            </a:r>
          </a:p>
          <a:p>
            <a:pPr lvl="1"/>
            <a:r>
              <a:rPr lang="en-US" dirty="0"/>
              <a:t>Used for testing and development environments.</a:t>
            </a:r>
          </a:p>
          <a:p>
            <a:r>
              <a:rPr lang="en-US" b="1" dirty="0"/>
              <a:t>Private Cloud:</a:t>
            </a:r>
          </a:p>
          <a:p>
            <a:pPr lvl="1"/>
            <a:r>
              <a:rPr lang="en-US" dirty="0"/>
              <a:t>Preferred by government agencies and financial institutions.</a:t>
            </a:r>
          </a:p>
          <a:p>
            <a:pPr lvl="1"/>
            <a:r>
              <a:rPr lang="en-US" dirty="0"/>
              <a:t>Organizations with strict compliance needs.</a:t>
            </a:r>
          </a:p>
          <a:p>
            <a:r>
              <a:rPr lang="en-US" b="1" dirty="0"/>
              <a:t>Hybrid Cloud:</a:t>
            </a:r>
          </a:p>
          <a:p>
            <a:pPr lvl="1"/>
            <a:r>
              <a:rPr lang="en-US" dirty="0"/>
              <a:t>Suitable for enterprises with seasonal demand spikes.</a:t>
            </a:r>
          </a:p>
          <a:p>
            <a:pPr lvl="1"/>
            <a:r>
              <a:rPr lang="en-US" dirty="0"/>
              <a:t>Often used for disaster recovery solutions.</a:t>
            </a:r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641"/>
            <a:ext cx="12192000" cy="1234440"/>
          </a:xfrm>
        </p:spPr>
        <p:txBody>
          <a:bodyPr/>
          <a:lstStyle/>
          <a:p>
            <a:pPr algn="ctr"/>
            <a:r>
              <a:rPr lang="en-US" dirty="0"/>
              <a:t>Transitioning Between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Reasons for Transition:</a:t>
            </a:r>
          </a:p>
          <a:p>
            <a:pPr lvl="1"/>
            <a:r>
              <a:rPr lang="en-US" dirty="0"/>
              <a:t>Cost optimization.</a:t>
            </a:r>
          </a:p>
          <a:p>
            <a:pPr lvl="1"/>
            <a:r>
              <a:rPr lang="en-US" dirty="0"/>
              <a:t>Scaling resources efficiently.</a:t>
            </a:r>
          </a:p>
          <a:p>
            <a:pPr lvl="1"/>
            <a:r>
              <a:rPr lang="en-US" dirty="0"/>
              <a:t>Enhancing security or compliance.</a:t>
            </a:r>
          </a:p>
          <a:p>
            <a:r>
              <a:rPr lang="en-US" b="1" dirty="0"/>
              <a:t>Strategies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Gradual migration using hybrid models.</a:t>
            </a:r>
          </a:p>
          <a:p>
            <a:pPr lvl="1"/>
            <a:r>
              <a:rPr lang="en-US" dirty="0"/>
              <a:t>Assessing workloads for suitability.</a:t>
            </a:r>
          </a:p>
          <a:p>
            <a:pPr lvl="1"/>
            <a:r>
              <a:rPr lang="en-US" dirty="0"/>
              <a:t>Utilizing tools like cloud migration services.</a:t>
            </a:r>
          </a:p>
        </p:txBody>
      </p:sp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400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Cloud Deployment Models (Public, Private, Hybrid)</vt:lpstr>
      <vt:lpstr>Lecture Objectives</vt:lpstr>
      <vt:lpstr>Overview of Deployment Models</vt:lpstr>
      <vt:lpstr>Public Cloud</vt:lpstr>
      <vt:lpstr>Private Cloud</vt:lpstr>
      <vt:lpstr>Hybrid Cloud</vt:lpstr>
      <vt:lpstr>Comparison of Deployment Models</vt:lpstr>
      <vt:lpstr>Use Cases for Deployment Models</vt:lpstr>
      <vt:lpstr>Transitioning Between Models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18</cp:revision>
  <dcterms:created xsi:type="dcterms:W3CDTF">2025-01-08T02:28:29Z</dcterms:created>
  <dcterms:modified xsi:type="dcterms:W3CDTF">2025-01-24T06:00:05Z</dcterms:modified>
</cp:coreProperties>
</file>