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258" r:id="rId3"/>
    <p:sldId id="259" r:id="rId4"/>
    <p:sldId id="271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4"/>
    <p:restoredTop sz="94694"/>
  </p:normalViewPr>
  <p:slideViewPr>
    <p:cSldViewPr snapToGrid="0">
      <p:cViewPr varScale="1">
        <p:scale>
          <a:sx n="117" d="100"/>
          <a:sy n="117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13,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2950387"/>
            <a:ext cx="3912475" cy="3531403"/>
          </a:xfrm>
        </p:spPr>
        <p:txBody>
          <a:bodyPr anchor="t"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Introduction to Python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System Development and Design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B731-F2EB-2232-90C0-4E52BBB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6FC9-6D6E-434E-A372-44019169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Lists</a:t>
            </a:r>
            <a:r>
              <a:rPr lang="en-US" dirty="0"/>
              <a:t>: Ordered, mutable collections.</a:t>
            </a:r>
          </a:p>
          <a:p>
            <a:pPr marL="0" indent="0">
              <a:buNone/>
            </a:pPr>
            <a:r>
              <a:rPr lang="en-US" dirty="0"/>
              <a:t>Example: [1, 2, 3]</a:t>
            </a:r>
          </a:p>
          <a:p>
            <a:endParaRPr lang="en-US" dirty="0"/>
          </a:p>
          <a:p>
            <a:r>
              <a:rPr lang="en-US" b="1" dirty="0"/>
              <a:t>Tuples</a:t>
            </a:r>
            <a:r>
              <a:rPr lang="en-US" dirty="0"/>
              <a:t>: Ordered, immutable collections.</a:t>
            </a:r>
          </a:p>
          <a:p>
            <a:pPr marL="0" indent="0">
              <a:buNone/>
            </a:pPr>
            <a:r>
              <a:rPr lang="en-US" dirty="0"/>
              <a:t>Example: (1, 2, 3)</a:t>
            </a:r>
          </a:p>
          <a:p>
            <a:endParaRPr lang="en-US" dirty="0"/>
          </a:p>
          <a:p>
            <a:r>
              <a:rPr lang="en-US" b="1" dirty="0"/>
              <a:t>Dictionaries</a:t>
            </a:r>
            <a:r>
              <a:rPr lang="en-US" dirty="0"/>
              <a:t>: Key-value pairs.</a:t>
            </a:r>
          </a:p>
          <a:p>
            <a:pPr marL="0" indent="0">
              <a:buNone/>
            </a:pPr>
            <a:r>
              <a:rPr lang="en-US" dirty="0"/>
              <a:t>Example: {'name': 'Alice', 'age': 25}</a:t>
            </a:r>
          </a:p>
        </p:txBody>
      </p:sp>
    </p:spTree>
    <p:extLst>
      <p:ext uri="{BB962C8B-B14F-4D97-AF65-F5344CB8AC3E}">
        <p14:creationId xmlns:p14="http://schemas.microsoft.com/office/powerpoint/2010/main" val="277502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8013-1F58-EFB3-8D25-E87BF518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5174-ABE8-FA78-E6B9-622C1F9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</a:t>
            </a:r>
            <a:r>
              <a:rPr lang="en-US" b="1" dirty="0"/>
              <a:t>list</a:t>
            </a:r>
            <a:r>
              <a:rPr lang="en-US" dirty="0"/>
              <a:t> with a single line: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Add conditions: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E91F-AE69-566F-D25B-0BCD66AD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43" y="2648076"/>
            <a:ext cx="3263900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F73D5-352A-70C6-2842-C9F0F4D0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07" y="4649143"/>
            <a:ext cx="4445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4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EB13-EBC6-A91D-6B21-B913741D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855B-43A5-5059-7545-7AE8EB94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3"/>
            <a:ext cx="10241280" cy="4118415"/>
          </a:xfrm>
        </p:spPr>
        <p:txBody>
          <a:bodyPr/>
          <a:lstStyle/>
          <a:p>
            <a:r>
              <a:rPr lang="en-US" b="1" dirty="0"/>
              <a:t>Key-value pairs</a:t>
            </a:r>
            <a:r>
              <a:rPr lang="en-US" dirty="0"/>
              <a:t>:</a:t>
            </a:r>
          </a:p>
          <a:p>
            <a:r>
              <a:rPr lang="en-US" dirty="0"/>
              <a:t>Example: {'key': 'value’}</a:t>
            </a:r>
          </a:p>
          <a:p>
            <a:endParaRPr lang="en-US" dirty="0"/>
          </a:p>
          <a:p>
            <a:r>
              <a:rPr lang="en-US" b="1" dirty="0"/>
              <a:t>Accessing values</a:t>
            </a:r>
            <a:r>
              <a:rPr lang="en-US" dirty="0"/>
              <a:t>:</a:t>
            </a:r>
          </a:p>
          <a:p>
            <a:r>
              <a:rPr lang="en-US" dirty="0"/>
              <a:t>Example: </a:t>
            </a:r>
            <a:r>
              <a:rPr lang="en-US" dirty="0" err="1"/>
              <a:t>my_dictionary</a:t>
            </a:r>
            <a:r>
              <a:rPr lang="en-US" dirty="0"/>
              <a:t>['key']</a:t>
            </a:r>
          </a:p>
          <a:p>
            <a:endParaRPr lang="en-US" dirty="0"/>
          </a:p>
          <a:p>
            <a:r>
              <a:rPr lang="en-US" b="1" dirty="0"/>
              <a:t>Iterating through keys</a:t>
            </a:r>
            <a:r>
              <a:rPr lang="en-US" dirty="0"/>
              <a:t>: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B1D-0719-9434-A208-804203D9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77" y="5049578"/>
            <a:ext cx="4445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0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9571"/>
            <a:ext cx="12192000" cy="4931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is a high-level, versatile programming language known for simplicity, readability, and wide applicability in fields like web development, data science, and AI.</a:t>
            </a:r>
          </a:p>
          <a:p>
            <a:r>
              <a:rPr lang="en-US" dirty="0"/>
              <a:t>Its interpreted nature, dynamic typing, and automatic memory management make it efficient and beginner-friendly.</a:t>
            </a:r>
          </a:p>
          <a:p>
            <a:r>
              <a:rPr lang="en-US" dirty="0"/>
              <a:t>Unlike C/C++, Python eliminates the need for manual memory management and uses indentation instead of braces for code structuring.</a:t>
            </a:r>
          </a:p>
          <a:p>
            <a:r>
              <a:rPr lang="en-US" dirty="0"/>
              <a:t>Python supports object-oriented programming with features like classes and encapsulation, enabling clean and modular code.</a:t>
            </a:r>
          </a:p>
          <a:p>
            <a:r>
              <a:rPr lang="en-US" dirty="0"/>
              <a:t>It offers robust built-in data structures, including lists, tuples, and dictionaries, allowing for efficient data management and manipulation.</a:t>
            </a:r>
          </a:p>
          <a:p>
            <a:r>
              <a:rPr lang="en-US" dirty="0"/>
              <a:t>Features like list comprehensions and dictionary operations promote concise and expressive code.</a:t>
            </a:r>
          </a:p>
          <a:p>
            <a:r>
              <a:rPr lang="en-US" dirty="0"/>
              <a:t>Modular programming is streamlined with Python’s import functionality, facilitating code organization and reusability.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6028"/>
            <a:ext cx="10241280" cy="4933507"/>
          </a:xfrm>
        </p:spPr>
        <p:txBody>
          <a:bodyPr>
            <a:normAutofit/>
          </a:bodyPr>
          <a:lstStyle/>
          <a:p>
            <a:r>
              <a:rPr lang="en-US" sz="2400" dirty="0"/>
              <a:t>Introduce Python and its core features.</a:t>
            </a:r>
          </a:p>
          <a:p>
            <a:r>
              <a:rPr lang="en-US" sz="2400" dirty="0"/>
              <a:t>Differentiate between Python and C/C++.</a:t>
            </a:r>
          </a:p>
          <a:p>
            <a:r>
              <a:rPr lang="en-US" sz="2400" dirty="0"/>
              <a:t>Learn Python syntax fundamentals.</a:t>
            </a:r>
          </a:p>
          <a:p>
            <a:r>
              <a:rPr lang="en-US" sz="2400" dirty="0"/>
              <a:t>Comprehend memory management in Python.</a:t>
            </a:r>
          </a:p>
          <a:p>
            <a:r>
              <a:rPr lang="en-US" sz="2400" dirty="0"/>
              <a:t>Understand classes and encapsulation in Python.</a:t>
            </a:r>
          </a:p>
          <a:p>
            <a:r>
              <a:rPr lang="en-US" sz="2400" dirty="0"/>
              <a:t>Use modules and imports effectively.</a:t>
            </a:r>
          </a:p>
          <a:p>
            <a:r>
              <a:rPr lang="en-US" sz="2400" dirty="0"/>
              <a:t>Explore key data structures: lists, tuples, and dictionaries.</a:t>
            </a:r>
          </a:p>
          <a:p>
            <a:r>
              <a:rPr lang="en-US" sz="2400" dirty="0"/>
              <a:t>Apply list comprehensions for concise code.</a:t>
            </a:r>
          </a:p>
          <a:p>
            <a:r>
              <a:rPr lang="en-US" sz="2400" dirty="0"/>
              <a:t>Master dictionary operations: creation, manipulation, and iteration.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07E8C52-A226-78E0-9F74-2D69AB4E7D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225" b="822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6F0-4E44-77EF-2CC5-0EA6B989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is a</a:t>
            </a:r>
            <a:r>
              <a:rPr lang="en-US" b="1" dirty="0"/>
              <a:t> high-level</a:t>
            </a:r>
            <a:r>
              <a:rPr lang="en-US" dirty="0"/>
              <a:t>, </a:t>
            </a:r>
            <a:r>
              <a:rPr lang="en-US" b="1" dirty="0"/>
              <a:t>interpreted</a:t>
            </a:r>
            <a:r>
              <a:rPr lang="en-US" dirty="0"/>
              <a:t>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Known for its simplicity and 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in web development, data science, AI, and more.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B2679-0F6D-8999-91BF-CE94653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2035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F93C8-9B2A-C3E3-614D-F0C261E7B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32EF590-1313-2988-47F4-6A40141330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521" t="-3194" r="9521" b="-3194"/>
          <a:stretch/>
        </p:blipFill>
        <p:spPr>
          <a:xfrm>
            <a:off x="5505319" y="987424"/>
            <a:ext cx="5833394" cy="48737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44C96-D675-47B3-72BD-95A57668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 (runs directly).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typing (no need to declare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memory management (garbage collection).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03E61-12B4-50A8-B85F-E62D7E1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Python vs C/C++</a:t>
            </a:r>
          </a:p>
        </p:txBody>
      </p:sp>
    </p:spTree>
    <p:extLst>
      <p:ext uri="{BB962C8B-B14F-4D97-AF65-F5344CB8AC3E}">
        <p14:creationId xmlns:p14="http://schemas.microsoft.com/office/powerpoint/2010/main" val="384387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1C9-6779-0033-C9F5-EE022354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9C5A43D-EC51-8772-E61F-6840A4A637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521" t="-3194" r="9521" b="-3194"/>
          <a:stretch/>
        </p:blipFill>
        <p:spPr>
          <a:xfrm>
            <a:off x="5505319" y="987424"/>
            <a:ext cx="5833394" cy="48737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E8D8-F38D-A78C-7F47-811E8246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4133719" cy="2835702"/>
          </a:xfrm>
        </p:spPr>
        <p:txBody>
          <a:bodyPr/>
          <a:lstStyle/>
          <a:p>
            <a:r>
              <a:rPr lang="en-US" b="1" dirty="0"/>
              <a:t>C/C++: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language (needs a compiler).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typing (types declared explicitly).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memory management.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7AD4E-F449-577E-4DC3-30E77DD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Python vs C/C++</a:t>
            </a:r>
          </a:p>
        </p:txBody>
      </p:sp>
    </p:spTree>
    <p:extLst>
      <p:ext uri="{BB962C8B-B14F-4D97-AF65-F5344CB8AC3E}">
        <p14:creationId xmlns:p14="http://schemas.microsoft.com/office/powerpoint/2010/main" val="141441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FC7-2083-5A9A-8ADF-4203A0A5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C7A-554C-4023-CB4A-57556ED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Indentation</a:t>
            </a:r>
            <a:r>
              <a:rPr lang="en-US" dirty="0"/>
              <a:t> is used to define blocks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No </a:t>
            </a:r>
            <a:r>
              <a:rPr lang="en-US" b="1" dirty="0"/>
              <a:t>semicolons</a:t>
            </a:r>
            <a:r>
              <a:rPr lang="en-US" dirty="0"/>
              <a:t> or </a:t>
            </a:r>
            <a:r>
              <a:rPr lang="en-US" b="1" dirty="0"/>
              <a:t>braces</a:t>
            </a:r>
            <a:r>
              <a:rPr lang="en-US" dirty="0"/>
              <a:t> are needed.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B0199-7612-8714-93BB-83516D3A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81" y="2610431"/>
            <a:ext cx="2309038" cy="12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</a:t>
            </a:r>
            <a:r>
              <a:rPr lang="en-US" b="1" dirty="0"/>
              <a:t>automatic garbage collection</a:t>
            </a:r>
            <a:r>
              <a:rPr lang="en-US" dirty="0"/>
              <a:t>.</a:t>
            </a:r>
          </a:p>
          <a:p>
            <a:r>
              <a:rPr lang="en-US" dirty="0"/>
              <a:t>No need to </a:t>
            </a:r>
            <a:r>
              <a:rPr lang="en-US" b="1" dirty="0"/>
              <a:t>manage memory</a:t>
            </a:r>
            <a:r>
              <a:rPr lang="en-US" dirty="0"/>
              <a:t> manually, </a:t>
            </a:r>
            <a:r>
              <a:rPr lang="en-US" b="1" dirty="0"/>
              <a:t>unlike</a:t>
            </a:r>
            <a:r>
              <a:rPr lang="en-US" dirty="0"/>
              <a:t> in C++.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8B470-8949-5088-EF8D-8D8EAD09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55" y="3882465"/>
            <a:ext cx="5727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9D5-8748-FE70-1B80-7F6C478A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D379-E122-F780-92BB-51727A08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variables use double underscores (__).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9C8C5-EF7B-D06A-6948-6D77941A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40" y="2663038"/>
            <a:ext cx="3695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A2A-1E89-DC44-B96E-2FBD10E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C406-0646-D970-A116-061C8DC0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r>
              <a:rPr lang="en-US" dirty="0"/>
              <a:t> help organize code.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37238-D6A9-1932-244F-0C914FB3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93" y="3087008"/>
            <a:ext cx="273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7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465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Avenir Next LT Pro</vt:lpstr>
      <vt:lpstr>GradientRiseVTI</vt:lpstr>
      <vt:lpstr>Introduction to Python</vt:lpstr>
      <vt:lpstr>Lecture Objectives</vt:lpstr>
      <vt:lpstr>What is Python?</vt:lpstr>
      <vt:lpstr>Python vs C/C++</vt:lpstr>
      <vt:lpstr>Python vs C/C++</vt:lpstr>
      <vt:lpstr>Python Syntax Basics</vt:lpstr>
      <vt:lpstr>Memory Management</vt:lpstr>
      <vt:lpstr>Classes and Encapsulation</vt:lpstr>
      <vt:lpstr>Modules and Imports</vt:lpstr>
      <vt:lpstr>Python Data Structures</vt:lpstr>
      <vt:lpstr>List Comprehensions</vt:lpstr>
      <vt:lpstr>Dictionaries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12</cp:revision>
  <dcterms:created xsi:type="dcterms:W3CDTF">2025-01-08T02:28:29Z</dcterms:created>
  <dcterms:modified xsi:type="dcterms:W3CDTF">2025-01-13T18:09:36Z</dcterms:modified>
</cp:coreProperties>
</file>