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252525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252525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2548" y="2165730"/>
            <a:ext cx="4123054" cy="354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4654550" cy="6858000"/>
          </a:xfrm>
          <a:custGeom>
            <a:avLst/>
            <a:gdLst/>
            <a:ahLst/>
            <a:cxnLst/>
            <a:rect l="l" t="t" r="r" b="b"/>
            <a:pathLst>
              <a:path w="4654550" h="6858000">
                <a:moveTo>
                  <a:pt x="4654296" y="0"/>
                </a:moveTo>
                <a:lnTo>
                  <a:pt x="0" y="0"/>
                </a:lnTo>
                <a:lnTo>
                  <a:pt x="0" y="6858000"/>
                </a:lnTo>
                <a:lnTo>
                  <a:pt x="4654296" y="6858000"/>
                </a:lnTo>
                <a:lnTo>
                  <a:pt x="4654296" y="0"/>
                </a:lnTo>
                <a:close/>
              </a:path>
            </a:pathLst>
          </a:custGeom>
          <a:solidFill>
            <a:srgbClr val="E2E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252525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5976" y="1847468"/>
            <a:ext cx="10020046" cy="115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252525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1031" y="2162683"/>
            <a:ext cx="10409936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1798" y="4329176"/>
            <a:ext cx="5447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Century Gothic"/>
                <a:cs typeface="Century Gothic"/>
              </a:rPr>
              <a:t>01</a:t>
            </a:r>
            <a:r>
              <a:rPr sz="2400" spc="-30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252525"/>
                </a:solidFill>
                <a:latin typeface="Century Gothic"/>
                <a:cs typeface="Century Gothic"/>
              </a:rPr>
              <a:t>- Data</a:t>
            </a:r>
            <a:r>
              <a:rPr sz="2400" spc="-10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252525"/>
                </a:solidFill>
                <a:latin typeface="Century Gothic"/>
                <a:cs typeface="Century Gothic"/>
              </a:rPr>
              <a:t>center</a:t>
            </a:r>
            <a:r>
              <a:rPr sz="2400" spc="-10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252525"/>
                </a:solidFill>
                <a:latin typeface="Century Gothic"/>
                <a:cs typeface="Century Gothic"/>
              </a:rPr>
              <a:t>facility</a:t>
            </a:r>
            <a:r>
              <a:rPr sz="2400" spc="-40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entury Gothic"/>
                <a:cs typeface="Century Gothic"/>
              </a:rPr>
              <a:t>requirement.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743075" cy="6858000"/>
            <a:chOff x="0" y="0"/>
            <a:chExt cx="174307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3842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369308"/>
              <a:ext cx="1743075" cy="779145"/>
            </a:xfrm>
            <a:custGeom>
              <a:avLst/>
              <a:gdLst/>
              <a:ahLst/>
              <a:cxnLst/>
              <a:rect l="l" t="t" r="r" b="b"/>
              <a:pathLst>
                <a:path w="1743075" h="779145">
                  <a:moveTo>
                    <a:pt x="1346200" y="0"/>
                  </a:moveTo>
                  <a:lnTo>
                    <a:pt x="0" y="0"/>
                  </a:lnTo>
                  <a:lnTo>
                    <a:pt x="0" y="778764"/>
                  </a:lnTo>
                  <a:lnTo>
                    <a:pt x="1346200" y="778764"/>
                  </a:lnTo>
                  <a:lnTo>
                    <a:pt x="1355891" y="777956"/>
                  </a:lnTo>
                  <a:lnTo>
                    <a:pt x="1363821" y="775827"/>
                  </a:lnTo>
                  <a:lnTo>
                    <a:pt x="1369988" y="772816"/>
                  </a:lnTo>
                  <a:lnTo>
                    <a:pt x="1374394" y="769366"/>
                  </a:lnTo>
                  <a:lnTo>
                    <a:pt x="1374394" y="764667"/>
                  </a:lnTo>
                  <a:lnTo>
                    <a:pt x="1379093" y="764667"/>
                  </a:lnTo>
                  <a:lnTo>
                    <a:pt x="1735582" y="408178"/>
                  </a:lnTo>
                  <a:lnTo>
                    <a:pt x="1740868" y="399587"/>
                  </a:lnTo>
                  <a:lnTo>
                    <a:pt x="1742630" y="388794"/>
                  </a:lnTo>
                  <a:lnTo>
                    <a:pt x="1740868" y="377120"/>
                  </a:lnTo>
                  <a:lnTo>
                    <a:pt x="1735582" y="365887"/>
                  </a:lnTo>
                  <a:lnTo>
                    <a:pt x="1379093" y="14097"/>
                  </a:lnTo>
                  <a:lnTo>
                    <a:pt x="1379093" y="9398"/>
                  </a:lnTo>
                  <a:lnTo>
                    <a:pt x="1374394" y="9398"/>
                  </a:lnTo>
                  <a:lnTo>
                    <a:pt x="1369988" y="5947"/>
                  </a:lnTo>
                  <a:lnTo>
                    <a:pt x="1363821" y="2936"/>
                  </a:lnTo>
                  <a:lnTo>
                    <a:pt x="1355891" y="807"/>
                  </a:lnTo>
                  <a:lnTo>
                    <a:pt x="134620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0132" y="615695"/>
            <a:ext cx="7110983" cy="32171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68270" y="4747514"/>
            <a:ext cx="3734435" cy="371897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Design</a:t>
            </a:r>
            <a:r>
              <a:rPr sz="15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for</a:t>
            </a:r>
            <a:r>
              <a:rPr sz="15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NEST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256</a:t>
            </a:r>
            <a:r>
              <a:rPr sz="15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Humber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Program.</a:t>
            </a:r>
            <a:endParaRPr sz="15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9905"/>
            <a:chOff x="0" y="0"/>
            <a:chExt cx="12192000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1404" cy="685952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9545" y="608838"/>
            <a:ext cx="6188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Scope</a:t>
            </a:r>
            <a:r>
              <a:rPr sz="3600" spc="-25" dirty="0"/>
              <a:t> </a:t>
            </a:r>
            <a:r>
              <a:rPr sz="3600" dirty="0"/>
              <a:t>, Budget</a:t>
            </a:r>
            <a:r>
              <a:rPr sz="3600" spc="-65" dirty="0"/>
              <a:t> </a:t>
            </a:r>
            <a:r>
              <a:rPr sz="3600" dirty="0"/>
              <a:t>and</a:t>
            </a:r>
            <a:r>
              <a:rPr sz="3600" spc="-80" dirty="0"/>
              <a:t> </a:t>
            </a:r>
            <a:r>
              <a:rPr sz="3600" spc="-10" dirty="0"/>
              <a:t>Criteria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014475" y="723645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DFFFF"/>
                </a:solidFill>
                <a:latin typeface="Century Gothic"/>
                <a:cs typeface="Century Gothic"/>
              </a:rPr>
              <a:t>10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5282" y="1583181"/>
            <a:ext cx="8449945" cy="434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165" marR="5080" indent="-304165" algn="just">
              <a:lnSpc>
                <a:spcPct val="100000"/>
              </a:lnSpc>
              <a:spcBef>
                <a:spcPts val="95"/>
              </a:spcBef>
              <a:buClr>
                <a:srgbClr val="EF7E09"/>
              </a:buClr>
              <a:buSzPct val="79545"/>
              <a:buFont typeface="Wingdings 3"/>
              <a:buChar char=""/>
              <a:tabLst>
                <a:tab pos="304165" algn="l"/>
              </a:tabLst>
            </a:pPr>
            <a:r>
              <a:rPr sz="2200" b="1" dirty="0">
                <a:solidFill>
                  <a:srgbClr val="3E3E3E"/>
                </a:solidFill>
                <a:latin typeface="Calibri"/>
                <a:cs typeface="Calibri"/>
              </a:rPr>
              <a:t>Scope:</a:t>
            </a:r>
            <a:r>
              <a:rPr sz="2200" b="1" spc="3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Most</a:t>
            </a:r>
            <a:r>
              <a:rPr sz="2200" spc="3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often,</a:t>
            </a:r>
            <a:r>
              <a:rPr sz="2200" spc="3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it</a:t>
            </a:r>
            <a:r>
              <a:rPr sz="2200" spc="3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2200" spc="3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200" spc="3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project</a:t>
            </a:r>
            <a:r>
              <a:rPr sz="2200" spc="3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scope</a:t>
            </a:r>
            <a:r>
              <a:rPr sz="2200" spc="3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that</a:t>
            </a:r>
            <a:r>
              <a:rPr sz="2200" spc="3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determines</a:t>
            </a:r>
            <a:r>
              <a:rPr sz="2200" spc="3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200" spc="3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data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center</a:t>
            </a:r>
            <a:r>
              <a:rPr sz="2200" spc="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design.</a:t>
            </a:r>
            <a:r>
              <a:rPr sz="2200" spc="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200" spc="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scope</a:t>
            </a:r>
            <a:r>
              <a:rPr sz="2200" spc="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must</a:t>
            </a:r>
            <a:r>
              <a:rPr sz="2200" spc="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be</a:t>
            </a:r>
            <a:r>
              <a:rPr sz="2200" spc="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determined</a:t>
            </a:r>
            <a:r>
              <a:rPr sz="2200" spc="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based</a:t>
            </a:r>
            <a:r>
              <a:rPr sz="2200" spc="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on</a:t>
            </a:r>
            <a:r>
              <a:rPr sz="2200" spc="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200" spc="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company’s data</a:t>
            </a:r>
            <a:r>
              <a:rPr sz="22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center</a:t>
            </a:r>
            <a:r>
              <a:rPr sz="22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needs</a:t>
            </a:r>
            <a:r>
              <a:rPr sz="220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(the</a:t>
            </a:r>
            <a:r>
              <a:rPr sz="220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desired</a:t>
            </a:r>
            <a:r>
              <a:rPr sz="2200" spc="-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or</a:t>
            </a:r>
            <a:r>
              <a:rPr sz="22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required</a:t>
            </a:r>
            <a:r>
              <a:rPr sz="2200" spc="-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capacities</a:t>
            </a:r>
            <a:r>
              <a:rPr sz="220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system</a:t>
            </a:r>
            <a:r>
              <a:rPr sz="2200" spc="-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network</a:t>
            </a:r>
            <a:r>
              <a:rPr sz="2200" spc="-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Calibri"/>
                <a:cs typeface="Calibri"/>
              </a:rPr>
              <a:t>infrastructure),</a:t>
            </a:r>
            <a:r>
              <a:rPr sz="220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as</a:t>
            </a:r>
            <a:r>
              <a:rPr sz="22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well</a:t>
            </a:r>
            <a:r>
              <a:rPr sz="2200" spc="-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as</a:t>
            </a:r>
            <a:r>
              <a:rPr sz="22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2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amount</a:t>
            </a:r>
            <a:r>
              <a:rPr sz="2200" spc="-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money</a:t>
            </a:r>
            <a:r>
              <a:rPr sz="2200" spc="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available.</a:t>
            </a:r>
            <a:endParaRPr sz="2200">
              <a:latin typeface="Calibri"/>
              <a:cs typeface="Calibri"/>
            </a:endParaRPr>
          </a:p>
          <a:p>
            <a:pPr marL="299720" marR="6350" indent="-299720" algn="just">
              <a:lnSpc>
                <a:spcPct val="100000"/>
              </a:lnSpc>
              <a:spcBef>
                <a:spcPts val="1000"/>
              </a:spcBef>
              <a:buClr>
                <a:srgbClr val="EF7E09"/>
              </a:buClr>
              <a:buSzPct val="79545"/>
              <a:buFont typeface="Wingdings 3"/>
              <a:buChar char=""/>
              <a:tabLst>
                <a:tab pos="299720" algn="l"/>
              </a:tabLst>
            </a:pPr>
            <a:r>
              <a:rPr sz="2200" b="1" dirty="0">
                <a:solidFill>
                  <a:srgbClr val="3E3E3E"/>
                </a:solidFill>
                <a:latin typeface="Calibri"/>
                <a:cs typeface="Calibri"/>
              </a:rPr>
              <a:t>Budget</a:t>
            </a:r>
            <a:r>
              <a:rPr sz="2200" b="1" spc="3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E3E3E"/>
                </a:solidFill>
                <a:latin typeface="Calibri"/>
                <a:cs typeface="Calibri"/>
              </a:rPr>
              <a:t>:</a:t>
            </a:r>
            <a:r>
              <a:rPr sz="2200" b="1" spc="3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Designing</a:t>
            </a:r>
            <a:r>
              <a:rPr sz="2200" spc="3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a</a:t>
            </a:r>
            <a:r>
              <a:rPr sz="2200" spc="3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data</a:t>
            </a:r>
            <a:r>
              <a:rPr sz="2200" spc="30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center</a:t>
            </a:r>
            <a:r>
              <a:rPr sz="2200" spc="3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isn’t</a:t>
            </a:r>
            <a:r>
              <a:rPr sz="2200" spc="3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just</a:t>
            </a:r>
            <a:r>
              <a:rPr sz="2200" spc="3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about</a:t>
            </a:r>
            <a:r>
              <a:rPr sz="2200" spc="3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what</a:t>
            </a:r>
            <a:r>
              <a:rPr sz="2200" spc="3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200" spc="3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company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needs</a:t>
            </a:r>
            <a:r>
              <a:rPr sz="22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or</a:t>
            </a:r>
            <a:r>
              <a:rPr sz="22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wants,</a:t>
            </a:r>
            <a:r>
              <a:rPr sz="22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it’s</a:t>
            </a:r>
            <a:r>
              <a:rPr sz="22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what</a:t>
            </a:r>
            <a:r>
              <a:rPr sz="2200" spc="-8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they’re</a:t>
            </a:r>
            <a:r>
              <a:rPr sz="2200" spc="-1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willing</a:t>
            </a:r>
            <a:r>
              <a:rPr sz="2200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2200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pay</a:t>
            </a:r>
            <a:r>
              <a:rPr sz="2200" spc="-10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something's</a:t>
            </a:r>
            <a:endParaRPr sz="22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994"/>
              </a:spcBef>
              <a:buClr>
                <a:srgbClr val="EF7E09"/>
              </a:buClr>
              <a:buSzPct val="79545"/>
              <a:buFont typeface="Wingdings 3"/>
              <a:buChar char=""/>
              <a:tabLst>
                <a:tab pos="299720" algn="l"/>
              </a:tabLst>
            </a:pPr>
            <a:r>
              <a:rPr sz="2200" b="1" dirty="0">
                <a:solidFill>
                  <a:srgbClr val="3E3E3E"/>
                </a:solidFill>
                <a:latin typeface="Calibri"/>
                <a:cs typeface="Calibri"/>
              </a:rPr>
              <a:t>Criteria</a:t>
            </a:r>
            <a:r>
              <a:rPr sz="2200" b="1" spc="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E3E3E"/>
                </a:solidFill>
                <a:latin typeface="Calibri"/>
                <a:cs typeface="Calibri"/>
              </a:rPr>
              <a:t>:</a:t>
            </a:r>
            <a:r>
              <a:rPr sz="2200" b="1" spc="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200" spc="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most</a:t>
            </a:r>
            <a:r>
              <a:rPr sz="22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important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 criteria</a:t>
            </a:r>
            <a:r>
              <a:rPr sz="2200" spc="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for</a:t>
            </a:r>
            <a:r>
              <a:rPr sz="220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a data center</a:t>
            </a:r>
            <a:r>
              <a:rPr sz="2200" spc="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can</a:t>
            </a:r>
            <a:r>
              <a:rPr sz="220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be</a:t>
            </a:r>
            <a:r>
              <a:rPr sz="2200" spc="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put</a:t>
            </a:r>
            <a:r>
              <a:rPr sz="22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into</a:t>
            </a:r>
            <a:endParaRPr sz="22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</a:pP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2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following</a:t>
            </a:r>
            <a:r>
              <a:rPr sz="22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categories:</a:t>
            </a:r>
            <a:endParaRPr sz="2200">
              <a:latin typeface="Calibri"/>
              <a:cs typeface="Calibri"/>
            </a:endParaRPr>
          </a:p>
          <a:p>
            <a:pPr marL="1637030" lvl="1" indent="-253365">
              <a:lnSpc>
                <a:spcPct val="100000"/>
              </a:lnSpc>
              <a:spcBef>
                <a:spcPts val="1010"/>
              </a:spcBef>
              <a:buClr>
                <a:srgbClr val="EF7E09"/>
              </a:buClr>
              <a:buSzPct val="79545"/>
              <a:buFont typeface="Wingdings 3"/>
              <a:buChar char=""/>
              <a:tabLst>
                <a:tab pos="1637664" algn="l"/>
              </a:tabLst>
            </a:pPr>
            <a:r>
              <a:rPr sz="2200" b="1" spc="-25" dirty="0">
                <a:solidFill>
                  <a:srgbClr val="3E3E3E"/>
                </a:solidFill>
                <a:latin typeface="Calibri"/>
                <a:cs typeface="Calibri"/>
              </a:rPr>
              <a:t>Location </a:t>
            </a:r>
            <a:r>
              <a:rPr sz="2200" b="1" spc="-20" dirty="0">
                <a:solidFill>
                  <a:srgbClr val="3E3E3E"/>
                </a:solidFill>
                <a:latin typeface="Calibri"/>
                <a:cs typeface="Calibri"/>
              </a:rPr>
              <a:t>(or</a:t>
            </a:r>
            <a:r>
              <a:rPr sz="2200" b="1" spc="-1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3E3E3E"/>
                </a:solidFill>
                <a:latin typeface="Calibri"/>
                <a:cs typeface="Calibri"/>
              </a:rPr>
              <a:t>site)</a:t>
            </a:r>
            <a:endParaRPr sz="2200">
              <a:latin typeface="Calibri"/>
              <a:cs typeface="Calibri"/>
            </a:endParaRPr>
          </a:p>
          <a:p>
            <a:pPr marL="1637030" lvl="1" indent="-253365">
              <a:lnSpc>
                <a:spcPct val="100000"/>
              </a:lnSpc>
              <a:spcBef>
                <a:spcPts val="994"/>
              </a:spcBef>
              <a:buClr>
                <a:srgbClr val="EF7E09"/>
              </a:buClr>
              <a:buSzPct val="79545"/>
              <a:buFont typeface="Wingdings 3"/>
              <a:buChar char=""/>
              <a:tabLst>
                <a:tab pos="1637664" algn="l"/>
              </a:tabLst>
            </a:pPr>
            <a:r>
              <a:rPr sz="2200" b="1" spc="-35" dirty="0">
                <a:solidFill>
                  <a:srgbClr val="3E3E3E"/>
                </a:solidFill>
                <a:latin typeface="Calibri"/>
                <a:cs typeface="Calibri"/>
              </a:rPr>
              <a:t>Essential</a:t>
            </a:r>
            <a:r>
              <a:rPr sz="2200" b="1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E3E3E"/>
                </a:solidFill>
                <a:latin typeface="Calibri"/>
                <a:cs typeface="Calibri"/>
              </a:rPr>
              <a:t>criteria</a:t>
            </a:r>
            <a:endParaRPr sz="2200">
              <a:latin typeface="Calibri"/>
              <a:cs typeface="Calibri"/>
            </a:endParaRPr>
          </a:p>
          <a:p>
            <a:pPr marL="1637030" lvl="1" indent="-253365">
              <a:lnSpc>
                <a:spcPct val="100000"/>
              </a:lnSpc>
              <a:spcBef>
                <a:spcPts val="1000"/>
              </a:spcBef>
              <a:buClr>
                <a:srgbClr val="EF7E09"/>
              </a:buClr>
              <a:buSzPct val="79545"/>
              <a:buFont typeface="Wingdings 3"/>
              <a:buChar char=""/>
              <a:tabLst>
                <a:tab pos="1637664" algn="l"/>
              </a:tabLst>
            </a:pPr>
            <a:r>
              <a:rPr sz="2200" b="1" spc="-20" dirty="0">
                <a:solidFill>
                  <a:srgbClr val="3E3E3E"/>
                </a:solidFill>
                <a:latin typeface="Calibri"/>
                <a:cs typeface="Calibri"/>
              </a:rPr>
              <a:t>Secondary</a:t>
            </a:r>
            <a:r>
              <a:rPr sz="2200" b="1" spc="-1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E3E3E"/>
                </a:solidFill>
                <a:latin typeface="Calibri"/>
                <a:cs typeface="Calibri"/>
              </a:rPr>
              <a:t>criteria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813" y="2580589"/>
            <a:ext cx="267017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58523E"/>
                </a:solidFill>
                <a:latin typeface="Century Gothic"/>
                <a:cs typeface="Century Gothic"/>
              </a:rPr>
              <a:t>Budget</a:t>
            </a:r>
            <a:r>
              <a:rPr sz="3600" spc="-3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3600" spc="-25" dirty="0">
                <a:solidFill>
                  <a:srgbClr val="58523E"/>
                </a:solidFill>
                <a:latin typeface="Century Gothic"/>
                <a:cs typeface="Century Gothic"/>
              </a:rPr>
              <a:t>and </a:t>
            </a:r>
            <a:r>
              <a:rPr sz="3600" spc="-10" dirty="0">
                <a:solidFill>
                  <a:srgbClr val="58523E"/>
                </a:solidFill>
                <a:latin typeface="Century Gothic"/>
                <a:cs typeface="Century Gothic"/>
              </a:rPr>
              <a:t>planning questions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54296" y="1871472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400"/>
                </a:lnTo>
              </a:path>
            </a:pathLst>
          </a:custGeom>
          <a:ln w="15240">
            <a:solidFill>
              <a:srgbClr val="718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010655" y="0"/>
            <a:ext cx="6177280" cy="6853555"/>
            <a:chOff x="6010655" y="0"/>
            <a:chExt cx="6177280" cy="6853555"/>
          </a:xfrm>
        </p:grpSpPr>
        <p:sp>
          <p:nvSpPr>
            <p:cNvPr id="6" name="object 6"/>
            <p:cNvSpPr/>
            <p:nvPr/>
          </p:nvSpPr>
          <p:spPr>
            <a:xfrm>
              <a:off x="6010656" y="0"/>
              <a:ext cx="6177280" cy="6853555"/>
            </a:xfrm>
            <a:custGeom>
              <a:avLst/>
              <a:gdLst/>
              <a:ahLst/>
              <a:cxnLst/>
              <a:rect l="l" t="t" r="r" b="b"/>
              <a:pathLst>
                <a:path w="6177280" h="6853555">
                  <a:moveTo>
                    <a:pt x="4096512" y="6478524"/>
                  </a:moveTo>
                  <a:lnTo>
                    <a:pt x="4060456" y="6516827"/>
                  </a:lnTo>
                  <a:lnTo>
                    <a:pt x="3988130" y="6592697"/>
                  </a:lnTo>
                  <a:lnTo>
                    <a:pt x="3951732" y="6630314"/>
                  </a:lnTo>
                  <a:lnTo>
                    <a:pt x="3915105" y="6667754"/>
                  </a:lnTo>
                  <a:lnTo>
                    <a:pt x="3878161" y="6705066"/>
                  </a:lnTo>
                  <a:lnTo>
                    <a:pt x="3840861" y="6742252"/>
                  </a:lnTo>
                  <a:lnTo>
                    <a:pt x="3803142" y="6779361"/>
                  </a:lnTo>
                  <a:lnTo>
                    <a:pt x="3764927" y="6816407"/>
                  </a:lnTo>
                  <a:lnTo>
                    <a:pt x="3726180" y="6853428"/>
                  </a:lnTo>
                  <a:lnTo>
                    <a:pt x="3816223" y="6853428"/>
                  </a:lnTo>
                  <a:lnTo>
                    <a:pt x="3852189" y="6812293"/>
                  </a:lnTo>
                  <a:lnTo>
                    <a:pt x="3886771" y="6771119"/>
                  </a:lnTo>
                  <a:lnTo>
                    <a:pt x="3920045" y="6729870"/>
                  </a:lnTo>
                  <a:lnTo>
                    <a:pt x="3952075" y="6688493"/>
                  </a:lnTo>
                  <a:lnTo>
                    <a:pt x="3982948" y="6646977"/>
                  </a:lnTo>
                  <a:lnTo>
                    <a:pt x="4012742" y="6605257"/>
                  </a:lnTo>
                  <a:lnTo>
                    <a:pt x="4041559" y="6563296"/>
                  </a:lnTo>
                  <a:lnTo>
                    <a:pt x="4069448" y="6521069"/>
                  </a:lnTo>
                  <a:lnTo>
                    <a:pt x="4096512" y="6478524"/>
                  </a:lnTo>
                  <a:close/>
                </a:path>
                <a:path w="6177280" h="6853555">
                  <a:moveTo>
                    <a:pt x="4177284" y="6504432"/>
                  </a:moveTo>
                  <a:lnTo>
                    <a:pt x="4110075" y="6573787"/>
                  </a:lnTo>
                  <a:lnTo>
                    <a:pt x="4040924" y="6643814"/>
                  </a:lnTo>
                  <a:lnTo>
                    <a:pt x="3970324" y="6714071"/>
                  </a:lnTo>
                  <a:lnTo>
                    <a:pt x="3898773" y="6784099"/>
                  </a:lnTo>
                  <a:lnTo>
                    <a:pt x="3826764" y="6853428"/>
                  </a:lnTo>
                  <a:lnTo>
                    <a:pt x="3916934" y="6853428"/>
                  </a:lnTo>
                  <a:lnTo>
                    <a:pt x="3949903" y="6815023"/>
                  </a:lnTo>
                  <a:lnTo>
                    <a:pt x="3982059" y="6776339"/>
                  </a:lnTo>
                  <a:lnTo>
                    <a:pt x="4013327" y="6737451"/>
                  </a:lnTo>
                  <a:lnTo>
                    <a:pt x="4043603" y="6698462"/>
                  </a:lnTo>
                  <a:lnTo>
                    <a:pt x="4072801" y="6659423"/>
                  </a:lnTo>
                  <a:lnTo>
                    <a:pt x="4100855" y="6620421"/>
                  </a:lnTo>
                  <a:lnTo>
                    <a:pt x="4127677" y="6581534"/>
                  </a:lnTo>
                  <a:lnTo>
                    <a:pt x="4153179" y="6542849"/>
                  </a:lnTo>
                  <a:lnTo>
                    <a:pt x="4177284" y="6504432"/>
                  </a:lnTo>
                  <a:close/>
                </a:path>
                <a:path w="6177280" h="6853555">
                  <a:moveTo>
                    <a:pt x="4428744" y="5387340"/>
                  </a:moveTo>
                  <a:lnTo>
                    <a:pt x="4411980" y="5415089"/>
                  </a:lnTo>
                  <a:lnTo>
                    <a:pt x="4392434" y="5441493"/>
                  </a:lnTo>
                  <a:lnTo>
                    <a:pt x="4370997" y="5467020"/>
                  </a:lnTo>
                  <a:lnTo>
                    <a:pt x="4348607" y="5492115"/>
                  </a:lnTo>
                  <a:lnTo>
                    <a:pt x="4318432" y="5530837"/>
                  </a:lnTo>
                  <a:lnTo>
                    <a:pt x="4257294" y="5608091"/>
                  </a:lnTo>
                  <a:lnTo>
                    <a:pt x="4195051" y="5685079"/>
                  </a:lnTo>
                  <a:lnTo>
                    <a:pt x="4131729" y="5761825"/>
                  </a:lnTo>
                  <a:lnTo>
                    <a:pt x="4067314" y="5838304"/>
                  </a:lnTo>
                  <a:lnTo>
                    <a:pt x="4001808" y="5914517"/>
                  </a:lnTo>
                  <a:lnTo>
                    <a:pt x="3935222" y="5990488"/>
                  </a:lnTo>
                  <a:lnTo>
                    <a:pt x="3867531" y="6066193"/>
                  </a:lnTo>
                  <a:lnTo>
                    <a:pt x="3798773" y="6141631"/>
                  </a:lnTo>
                  <a:lnTo>
                    <a:pt x="3728910" y="6216828"/>
                  </a:lnTo>
                  <a:lnTo>
                    <a:pt x="3657981" y="6291745"/>
                  </a:lnTo>
                  <a:lnTo>
                    <a:pt x="3623678" y="6329769"/>
                  </a:lnTo>
                  <a:lnTo>
                    <a:pt x="3588880" y="6367666"/>
                  </a:lnTo>
                  <a:lnTo>
                    <a:pt x="3553637" y="6405461"/>
                  </a:lnTo>
                  <a:lnTo>
                    <a:pt x="3517950" y="6443142"/>
                  </a:lnTo>
                  <a:lnTo>
                    <a:pt x="3481882" y="6480746"/>
                  </a:lnTo>
                  <a:lnTo>
                    <a:pt x="3445459" y="6518249"/>
                  </a:lnTo>
                  <a:lnTo>
                    <a:pt x="3408705" y="6555689"/>
                  </a:lnTo>
                  <a:lnTo>
                    <a:pt x="3334397" y="6630365"/>
                  </a:lnTo>
                  <a:lnTo>
                    <a:pt x="3259226" y="6704838"/>
                  </a:lnTo>
                  <a:lnTo>
                    <a:pt x="3107436" y="6853428"/>
                  </a:lnTo>
                  <a:lnTo>
                    <a:pt x="3197479" y="6853428"/>
                  </a:lnTo>
                  <a:lnTo>
                    <a:pt x="3386937" y="6672554"/>
                  </a:lnTo>
                  <a:lnTo>
                    <a:pt x="3461715" y="6600203"/>
                  </a:lnTo>
                  <a:lnTo>
                    <a:pt x="3535502" y="6527851"/>
                  </a:lnTo>
                  <a:lnTo>
                    <a:pt x="3607993" y="6455499"/>
                  </a:lnTo>
                  <a:lnTo>
                    <a:pt x="3643680" y="6419316"/>
                  </a:lnTo>
                  <a:lnTo>
                    <a:pt x="3678923" y="6383147"/>
                  </a:lnTo>
                  <a:lnTo>
                    <a:pt x="3713721" y="6346965"/>
                  </a:lnTo>
                  <a:lnTo>
                    <a:pt x="3748024" y="6310782"/>
                  </a:lnTo>
                  <a:lnTo>
                    <a:pt x="3819791" y="6233541"/>
                  </a:lnTo>
                  <a:lnTo>
                    <a:pt x="3890899" y="6155995"/>
                  </a:lnTo>
                  <a:lnTo>
                    <a:pt x="3961295" y="6078169"/>
                  </a:lnTo>
                  <a:lnTo>
                    <a:pt x="4030903" y="6000051"/>
                  </a:lnTo>
                  <a:lnTo>
                    <a:pt x="4099661" y="5921654"/>
                  </a:lnTo>
                  <a:lnTo>
                    <a:pt x="4167530" y="5842978"/>
                  </a:lnTo>
                  <a:lnTo>
                    <a:pt x="4234421" y="5764009"/>
                  </a:lnTo>
                  <a:lnTo>
                    <a:pt x="4300296" y="5684761"/>
                  </a:lnTo>
                  <a:lnTo>
                    <a:pt x="4332833" y="5645023"/>
                  </a:lnTo>
                  <a:lnTo>
                    <a:pt x="4365091" y="5605221"/>
                  </a:lnTo>
                  <a:lnTo>
                    <a:pt x="4397057" y="5565343"/>
                  </a:lnTo>
                  <a:lnTo>
                    <a:pt x="4428744" y="5525389"/>
                  </a:lnTo>
                  <a:lnTo>
                    <a:pt x="4428744" y="5387340"/>
                  </a:lnTo>
                  <a:close/>
                </a:path>
                <a:path w="6177280" h="6853555">
                  <a:moveTo>
                    <a:pt x="4497324" y="5247640"/>
                  </a:moveTo>
                  <a:lnTo>
                    <a:pt x="4493882" y="5209540"/>
                  </a:lnTo>
                  <a:lnTo>
                    <a:pt x="4489602" y="5158740"/>
                  </a:lnTo>
                  <a:lnTo>
                    <a:pt x="4484459" y="5107940"/>
                  </a:lnTo>
                  <a:lnTo>
                    <a:pt x="4478464" y="5057140"/>
                  </a:lnTo>
                  <a:lnTo>
                    <a:pt x="4471644" y="5006340"/>
                  </a:lnTo>
                  <a:lnTo>
                    <a:pt x="4463986" y="4955540"/>
                  </a:lnTo>
                  <a:lnTo>
                    <a:pt x="4455503" y="4917440"/>
                  </a:lnTo>
                  <a:lnTo>
                    <a:pt x="4446194" y="4866640"/>
                  </a:lnTo>
                  <a:lnTo>
                    <a:pt x="4436072" y="4815840"/>
                  </a:lnTo>
                  <a:lnTo>
                    <a:pt x="4425150" y="4765040"/>
                  </a:lnTo>
                  <a:lnTo>
                    <a:pt x="4413428" y="4714240"/>
                  </a:lnTo>
                  <a:lnTo>
                    <a:pt x="4400905" y="4676140"/>
                  </a:lnTo>
                  <a:lnTo>
                    <a:pt x="4387608" y="4625340"/>
                  </a:lnTo>
                  <a:lnTo>
                    <a:pt x="4373524" y="4574540"/>
                  </a:lnTo>
                  <a:lnTo>
                    <a:pt x="4358665" y="4523740"/>
                  </a:lnTo>
                  <a:lnTo>
                    <a:pt x="4343044" y="4485640"/>
                  </a:lnTo>
                  <a:lnTo>
                    <a:pt x="4326661" y="4434840"/>
                  </a:lnTo>
                  <a:lnTo>
                    <a:pt x="4309529" y="4384040"/>
                  </a:lnTo>
                  <a:lnTo>
                    <a:pt x="4291647" y="4333240"/>
                  </a:lnTo>
                  <a:lnTo>
                    <a:pt x="4273029" y="4295140"/>
                  </a:lnTo>
                  <a:lnTo>
                    <a:pt x="4253674" y="4244340"/>
                  </a:lnTo>
                  <a:lnTo>
                    <a:pt x="4233596" y="4193540"/>
                  </a:lnTo>
                  <a:lnTo>
                    <a:pt x="4212793" y="4155440"/>
                  </a:lnTo>
                  <a:lnTo>
                    <a:pt x="4191279" y="4104640"/>
                  </a:lnTo>
                  <a:lnTo>
                    <a:pt x="4169067" y="4053840"/>
                  </a:lnTo>
                  <a:lnTo>
                    <a:pt x="4146143" y="4003040"/>
                  </a:lnTo>
                  <a:lnTo>
                    <a:pt x="4122534" y="3964940"/>
                  </a:lnTo>
                  <a:lnTo>
                    <a:pt x="4098239" y="3914140"/>
                  </a:lnTo>
                  <a:lnTo>
                    <a:pt x="4073258" y="3863340"/>
                  </a:lnTo>
                  <a:lnTo>
                    <a:pt x="4024642" y="3787140"/>
                  </a:lnTo>
                  <a:lnTo>
                    <a:pt x="4001185" y="3736340"/>
                  </a:lnTo>
                  <a:lnTo>
                    <a:pt x="3977233" y="3698240"/>
                  </a:lnTo>
                  <a:lnTo>
                    <a:pt x="3952798" y="3660140"/>
                  </a:lnTo>
                  <a:lnTo>
                    <a:pt x="3927894" y="3609340"/>
                  </a:lnTo>
                  <a:lnTo>
                    <a:pt x="3902494" y="3571240"/>
                  </a:lnTo>
                  <a:lnTo>
                    <a:pt x="3876624" y="3533140"/>
                  </a:lnTo>
                  <a:lnTo>
                    <a:pt x="3850284" y="3495040"/>
                  </a:lnTo>
                  <a:lnTo>
                    <a:pt x="3823487" y="3444240"/>
                  </a:lnTo>
                  <a:lnTo>
                    <a:pt x="3796207" y="3406140"/>
                  </a:lnTo>
                  <a:lnTo>
                    <a:pt x="3768471" y="3368040"/>
                  </a:lnTo>
                  <a:lnTo>
                    <a:pt x="3740277" y="3329940"/>
                  </a:lnTo>
                  <a:lnTo>
                    <a:pt x="3711638" y="3291840"/>
                  </a:lnTo>
                  <a:lnTo>
                    <a:pt x="3682530" y="3241040"/>
                  </a:lnTo>
                  <a:lnTo>
                    <a:pt x="3652977" y="3202940"/>
                  </a:lnTo>
                  <a:lnTo>
                    <a:pt x="3622992" y="3164840"/>
                  </a:lnTo>
                  <a:lnTo>
                    <a:pt x="3592550" y="3126740"/>
                  </a:lnTo>
                  <a:lnTo>
                    <a:pt x="3561677" y="3088640"/>
                  </a:lnTo>
                  <a:lnTo>
                    <a:pt x="3530371" y="3050540"/>
                  </a:lnTo>
                  <a:lnTo>
                    <a:pt x="3498621" y="2999740"/>
                  </a:lnTo>
                  <a:lnTo>
                    <a:pt x="3466452" y="2961640"/>
                  </a:lnTo>
                  <a:lnTo>
                    <a:pt x="3433851" y="2923540"/>
                  </a:lnTo>
                  <a:lnTo>
                    <a:pt x="3400831" y="2885440"/>
                  </a:lnTo>
                  <a:lnTo>
                    <a:pt x="3367392" y="2847340"/>
                  </a:lnTo>
                  <a:lnTo>
                    <a:pt x="3333534" y="2809240"/>
                  </a:lnTo>
                  <a:lnTo>
                    <a:pt x="3299269" y="2771140"/>
                  </a:lnTo>
                  <a:lnTo>
                    <a:pt x="3264598" y="2733040"/>
                  </a:lnTo>
                  <a:lnTo>
                    <a:pt x="3229508" y="2694940"/>
                  </a:lnTo>
                  <a:lnTo>
                    <a:pt x="3194024" y="2656840"/>
                  </a:lnTo>
                  <a:lnTo>
                    <a:pt x="3158134" y="2618740"/>
                  </a:lnTo>
                  <a:lnTo>
                    <a:pt x="3121863" y="2580640"/>
                  </a:lnTo>
                  <a:lnTo>
                    <a:pt x="3085185" y="2542540"/>
                  </a:lnTo>
                  <a:lnTo>
                    <a:pt x="3048127" y="2504440"/>
                  </a:lnTo>
                  <a:lnTo>
                    <a:pt x="3014649" y="2466340"/>
                  </a:lnTo>
                  <a:lnTo>
                    <a:pt x="2980867" y="2428240"/>
                  </a:lnTo>
                  <a:lnTo>
                    <a:pt x="2946755" y="2390140"/>
                  </a:lnTo>
                  <a:lnTo>
                    <a:pt x="2912338" y="2352040"/>
                  </a:lnTo>
                  <a:lnTo>
                    <a:pt x="2877616" y="2326640"/>
                  </a:lnTo>
                  <a:lnTo>
                    <a:pt x="2807246" y="2250440"/>
                  </a:lnTo>
                  <a:lnTo>
                    <a:pt x="2771622" y="2225040"/>
                  </a:lnTo>
                  <a:lnTo>
                    <a:pt x="2699486" y="2148840"/>
                  </a:lnTo>
                  <a:lnTo>
                    <a:pt x="2662986" y="2110740"/>
                  </a:lnTo>
                  <a:lnTo>
                    <a:pt x="2626207" y="2085340"/>
                  </a:lnTo>
                  <a:lnTo>
                    <a:pt x="2551811" y="2009140"/>
                  </a:lnTo>
                  <a:lnTo>
                    <a:pt x="2514206" y="1983740"/>
                  </a:lnTo>
                  <a:lnTo>
                    <a:pt x="2438209" y="1907540"/>
                  </a:lnTo>
                  <a:lnTo>
                    <a:pt x="2399817" y="1882140"/>
                  </a:lnTo>
                  <a:lnTo>
                    <a:pt x="2361171" y="1844040"/>
                  </a:lnTo>
                  <a:lnTo>
                    <a:pt x="2322271" y="1818640"/>
                  </a:lnTo>
                  <a:lnTo>
                    <a:pt x="2243747" y="1742440"/>
                  </a:lnTo>
                  <a:lnTo>
                    <a:pt x="2204123" y="1717040"/>
                  </a:lnTo>
                  <a:lnTo>
                    <a:pt x="2164270" y="1678940"/>
                  </a:lnTo>
                  <a:lnTo>
                    <a:pt x="2124176" y="1653540"/>
                  </a:lnTo>
                  <a:lnTo>
                    <a:pt x="2043315" y="1577340"/>
                  </a:lnTo>
                  <a:lnTo>
                    <a:pt x="2002561" y="1551940"/>
                  </a:lnTo>
                  <a:lnTo>
                    <a:pt x="1961578" y="1513840"/>
                  </a:lnTo>
                  <a:lnTo>
                    <a:pt x="1920392" y="1488440"/>
                  </a:lnTo>
                  <a:lnTo>
                    <a:pt x="1878990" y="1450340"/>
                  </a:lnTo>
                  <a:lnTo>
                    <a:pt x="1837397" y="1424940"/>
                  </a:lnTo>
                  <a:lnTo>
                    <a:pt x="1795589" y="1386840"/>
                  </a:lnTo>
                  <a:lnTo>
                    <a:pt x="1753590" y="1361440"/>
                  </a:lnTo>
                  <a:lnTo>
                    <a:pt x="1711401" y="1323340"/>
                  </a:lnTo>
                  <a:lnTo>
                    <a:pt x="1669034" y="1297940"/>
                  </a:lnTo>
                  <a:lnTo>
                    <a:pt x="1629397" y="1259840"/>
                  </a:lnTo>
                  <a:lnTo>
                    <a:pt x="1549196" y="1209040"/>
                  </a:lnTo>
                  <a:lnTo>
                    <a:pt x="1508633" y="1170940"/>
                  </a:lnTo>
                  <a:lnTo>
                    <a:pt x="1426629" y="1120140"/>
                  </a:lnTo>
                  <a:lnTo>
                    <a:pt x="1385201" y="1082040"/>
                  </a:lnTo>
                  <a:lnTo>
                    <a:pt x="1259332" y="1005840"/>
                  </a:lnTo>
                  <a:lnTo>
                    <a:pt x="1216875" y="967740"/>
                  </a:lnTo>
                  <a:lnTo>
                    <a:pt x="1088123" y="891540"/>
                  </a:lnTo>
                  <a:lnTo>
                    <a:pt x="1044778" y="853440"/>
                  </a:lnTo>
                  <a:lnTo>
                    <a:pt x="913549" y="777240"/>
                  </a:lnTo>
                  <a:lnTo>
                    <a:pt x="869442" y="739140"/>
                  </a:lnTo>
                  <a:lnTo>
                    <a:pt x="449707" y="485140"/>
                  </a:lnTo>
                  <a:lnTo>
                    <a:pt x="360730" y="434340"/>
                  </a:lnTo>
                  <a:lnTo>
                    <a:pt x="316699" y="396240"/>
                  </a:lnTo>
                  <a:lnTo>
                    <a:pt x="228612" y="345452"/>
                  </a:lnTo>
                  <a:lnTo>
                    <a:pt x="184200" y="332752"/>
                  </a:lnTo>
                  <a:lnTo>
                    <a:pt x="93776" y="281952"/>
                  </a:lnTo>
                  <a:lnTo>
                    <a:pt x="47396" y="256552"/>
                  </a:lnTo>
                  <a:lnTo>
                    <a:pt x="0" y="231152"/>
                  </a:lnTo>
                  <a:lnTo>
                    <a:pt x="44678" y="256552"/>
                  </a:lnTo>
                  <a:lnTo>
                    <a:pt x="439801" y="485140"/>
                  </a:lnTo>
                  <a:lnTo>
                    <a:pt x="691591" y="637540"/>
                  </a:lnTo>
                  <a:lnTo>
                    <a:pt x="733577" y="675640"/>
                  </a:lnTo>
                  <a:lnTo>
                    <a:pt x="944689" y="802640"/>
                  </a:lnTo>
                  <a:lnTo>
                    <a:pt x="987234" y="840740"/>
                  </a:lnTo>
                  <a:lnTo>
                    <a:pt x="1114488" y="916940"/>
                  </a:lnTo>
                  <a:lnTo>
                    <a:pt x="1156716" y="955040"/>
                  </a:lnTo>
                  <a:lnTo>
                    <a:pt x="1240790" y="1005840"/>
                  </a:lnTo>
                  <a:lnTo>
                    <a:pt x="1282611" y="1043940"/>
                  </a:lnTo>
                  <a:lnTo>
                    <a:pt x="1406931" y="1120140"/>
                  </a:lnTo>
                  <a:lnTo>
                    <a:pt x="1447939" y="1158240"/>
                  </a:lnTo>
                  <a:lnTo>
                    <a:pt x="1529207" y="1209040"/>
                  </a:lnTo>
                  <a:lnTo>
                    <a:pt x="1569427" y="1247140"/>
                  </a:lnTo>
                  <a:lnTo>
                    <a:pt x="1648968" y="1297940"/>
                  </a:lnTo>
                  <a:lnTo>
                    <a:pt x="1731873" y="1374140"/>
                  </a:lnTo>
                  <a:lnTo>
                    <a:pt x="1773047" y="1399540"/>
                  </a:lnTo>
                  <a:lnTo>
                    <a:pt x="1814029" y="1437640"/>
                  </a:lnTo>
                  <a:lnTo>
                    <a:pt x="1854822" y="1463040"/>
                  </a:lnTo>
                  <a:lnTo>
                    <a:pt x="1895411" y="1501140"/>
                  </a:lnTo>
                  <a:lnTo>
                    <a:pt x="1935797" y="1526540"/>
                  </a:lnTo>
                  <a:lnTo>
                    <a:pt x="1975980" y="1564640"/>
                  </a:lnTo>
                  <a:lnTo>
                    <a:pt x="2015959" y="1590040"/>
                  </a:lnTo>
                  <a:lnTo>
                    <a:pt x="2055723" y="1628140"/>
                  </a:lnTo>
                  <a:lnTo>
                    <a:pt x="2095284" y="1653540"/>
                  </a:lnTo>
                  <a:lnTo>
                    <a:pt x="2173757" y="1729740"/>
                  </a:lnTo>
                  <a:lnTo>
                    <a:pt x="2212670" y="1755140"/>
                  </a:lnTo>
                  <a:lnTo>
                    <a:pt x="2289835" y="1831340"/>
                  </a:lnTo>
                  <a:lnTo>
                    <a:pt x="2328075" y="1856740"/>
                  </a:lnTo>
                  <a:lnTo>
                    <a:pt x="2366086" y="1894840"/>
                  </a:lnTo>
                  <a:lnTo>
                    <a:pt x="2403868" y="1920240"/>
                  </a:lnTo>
                  <a:lnTo>
                    <a:pt x="2478722" y="1996440"/>
                  </a:lnTo>
                  <a:lnTo>
                    <a:pt x="2515793" y="2021840"/>
                  </a:lnTo>
                  <a:lnTo>
                    <a:pt x="2589199" y="2098040"/>
                  </a:lnTo>
                  <a:lnTo>
                    <a:pt x="2625547" y="2123440"/>
                  </a:lnTo>
                  <a:lnTo>
                    <a:pt x="2697467" y="2199640"/>
                  </a:lnTo>
                  <a:lnTo>
                    <a:pt x="2733052" y="2225040"/>
                  </a:lnTo>
                  <a:lnTo>
                    <a:pt x="2768371" y="2263140"/>
                  </a:lnTo>
                  <a:lnTo>
                    <a:pt x="2838246" y="2339340"/>
                  </a:lnTo>
                  <a:lnTo>
                    <a:pt x="2872790" y="2364740"/>
                  </a:lnTo>
                  <a:lnTo>
                    <a:pt x="2907055" y="2402840"/>
                  </a:lnTo>
                  <a:lnTo>
                    <a:pt x="2974784" y="2479040"/>
                  </a:lnTo>
                  <a:lnTo>
                    <a:pt x="3008249" y="2504440"/>
                  </a:lnTo>
                  <a:lnTo>
                    <a:pt x="3044406" y="2555240"/>
                  </a:lnTo>
                  <a:lnTo>
                    <a:pt x="3080245" y="2593340"/>
                  </a:lnTo>
                  <a:lnTo>
                    <a:pt x="3115741" y="2631440"/>
                  </a:lnTo>
                  <a:lnTo>
                    <a:pt x="3150882" y="2669540"/>
                  </a:lnTo>
                  <a:lnTo>
                    <a:pt x="3185680" y="2707640"/>
                  </a:lnTo>
                  <a:lnTo>
                    <a:pt x="3220135" y="2745740"/>
                  </a:lnTo>
                  <a:lnTo>
                    <a:pt x="3254210" y="2783840"/>
                  </a:lnTo>
                  <a:lnTo>
                    <a:pt x="3287928" y="2821940"/>
                  </a:lnTo>
                  <a:lnTo>
                    <a:pt x="3321278" y="2860040"/>
                  </a:lnTo>
                  <a:lnTo>
                    <a:pt x="3354260" y="2898140"/>
                  </a:lnTo>
                  <a:lnTo>
                    <a:pt x="3386848" y="2936240"/>
                  </a:lnTo>
                  <a:lnTo>
                    <a:pt x="3419068" y="2974340"/>
                  </a:lnTo>
                  <a:lnTo>
                    <a:pt x="3450882" y="3025140"/>
                  </a:lnTo>
                  <a:lnTo>
                    <a:pt x="3482302" y="3063240"/>
                  </a:lnTo>
                  <a:lnTo>
                    <a:pt x="3513328" y="3101340"/>
                  </a:lnTo>
                  <a:lnTo>
                    <a:pt x="3543947" y="3139440"/>
                  </a:lnTo>
                  <a:lnTo>
                    <a:pt x="3574161" y="3177540"/>
                  </a:lnTo>
                  <a:lnTo>
                    <a:pt x="3603955" y="3215640"/>
                  </a:lnTo>
                  <a:lnTo>
                    <a:pt x="3633317" y="3253740"/>
                  </a:lnTo>
                  <a:lnTo>
                    <a:pt x="3662273" y="3304540"/>
                  </a:lnTo>
                  <a:lnTo>
                    <a:pt x="3690785" y="3342640"/>
                  </a:lnTo>
                  <a:lnTo>
                    <a:pt x="3718864" y="3380740"/>
                  </a:lnTo>
                  <a:lnTo>
                    <a:pt x="3746512" y="3418840"/>
                  </a:lnTo>
                  <a:lnTo>
                    <a:pt x="3773703" y="3456940"/>
                  </a:lnTo>
                  <a:lnTo>
                    <a:pt x="3800449" y="3507740"/>
                  </a:lnTo>
                  <a:lnTo>
                    <a:pt x="3826738" y="3545840"/>
                  </a:lnTo>
                  <a:lnTo>
                    <a:pt x="3852570" y="3583940"/>
                  </a:lnTo>
                  <a:lnTo>
                    <a:pt x="3877932" y="3622040"/>
                  </a:lnTo>
                  <a:lnTo>
                    <a:pt x="3902824" y="3672840"/>
                  </a:lnTo>
                  <a:lnTo>
                    <a:pt x="3927233" y="3710940"/>
                  </a:lnTo>
                  <a:lnTo>
                    <a:pt x="3951173" y="3749040"/>
                  </a:lnTo>
                  <a:lnTo>
                    <a:pt x="3974617" y="3787140"/>
                  </a:lnTo>
                  <a:lnTo>
                    <a:pt x="3997579" y="3837940"/>
                  </a:lnTo>
                  <a:lnTo>
                    <a:pt x="4021290" y="3876040"/>
                  </a:lnTo>
                  <a:lnTo>
                    <a:pt x="4044467" y="3926840"/>
                  </a:lnTo>
                  <a:lnTo>
                    <a:pt x="4067098" y="3977640"/>
                  </a:lnTo>
                  <a:lnTo>
                    <a:pt x="4089146" y="4015740"/>
                  </a:lnTo>
                  <a:lnTo>
                    <a:pt x="4110621" y="4066540"/>
                  </a:lnTo>
                  <a:lnTo>
                    <a:pt x="4131513" y="4117340"/>
                  </a:lnTo>
                  <a:lnTo>
                    <a:pt x="4151807" y="4155440"/>
                  </a:lnTo>
                  <a:lnTo>
                    <a:pt x="4171480" y="4206240"/>
                  </a:lnTo>
                  <a:lnTo>
                    <a:pt x="4190530" y="4257040"/>
                  </a:lnTo>
                  <a:lnTo>
                    <a:pt x="4208957" y="4295140"/>
                  </a:lnTo>
                  <a:lnTo>
                    <a:pt x="4226738" y="4345940"/>
                  </a:lnTo>
                  <a:lnTo>
                    <a:pt x="4243857" y="4396740"/>
                  </a:lnTo>
                  <a:lnTo>
                    <a:pt x="4260316" y="4434840"/>
                  </a:lnTo>
                  <a:lnTo>
                    <a:pt x="4276090" y="4485640"/>
                  </a:lnTo>
                  <a:lnTo>
                    <a:pt x="4291177" y="4536440"/>
                  </a:lnTo>
                  <a:lnTo>
                    <a:pt x="4305566" y="4587240"/>
                  </a:lnTo>
                  <a:lnTo>
                    <a:pt x="4319244" y="4625340"/>
                  </a:lnTo>
                  <a:lnTo>
                    <a:pt x="4332211" y="4676140"/>
                  </a:lnTo>
                  <a:lnTo>
                    <a:pt x="4344428" y="4726940"/>
                  </a:lnTo>
                  <a:lnTo>
                    <a:pt x="4355909" y="4777740"/>
                  </a:lnTo>
                  <a:lnTo>
                    <a:pt x="4366641" y="4815840"/>
                  </a:lnTo>
                  <a:lnTo>
                    <a:pt x="4376598" y="4866640"/>
                  </a:lnTo>
                  <a:lnTo>
                    <a:pt x="4385780" y="4917440"/>
                  </a:lnTo>
                  <a:lnTo>
                    <a:pt x="4394162" y="4968240"/>
                  </a:lnTo>
                  <a:lnTo>
                    <a:pt x="4401756" y="5006340"/>
                  </a:lnTo>
                  <a:lnTo>
                    <a:pt x="4408538" y="5057140"/>
                  </a:lnTo>
                  <a:lnTo>
                    <a:pt x="4414507" y="5107940"/>
                  </a:lnTo>
                  <a:lnTo>
                    <a:pt x="4419625" y="5158740"/>
                  </a:lnTo>
                  <a:lnTo>
                    <a:pt x="4423918" y="5209540"/>
                  </a:lnTo>
                  <a:lnTo>
                    <a:pt x="4427347" y="5247640"/>
                  </a:lnTo>
                  <a:lnTo>
                    <a:pt x="4427347" y="5387340"/>
                  </a:lnTo>
                  <a:lnTo>
                    <a:pt x="4448111" y="5361940"/>
                  </a:lnTo>
                  <a:lnTo>
                    <a:pt x="4466094" y="5336540"/>
                  </a:lnTo>
                  <a:lnTo>
                    <a:pt x="4482185" y="5311140"/>
                  </a:lnTo>
                  <a:lnTo>
                    <a:pt x="4497324" y="5285740"/>
                  </a:lnTo>
                  <a:lnTo>
                    <a:pt x="4497324" y="5247640"/>
                  </a:lnTo>
                  <a:close/>
                </a:path>
                <a:path w="6177280" h="6853555">
                  <a:moveTo>
                    <a:pt x="5958840" y="3069336"/>
                  </a:moveTo>
                  <a:lnTo>
                    <a:pt x="5838698" y="3312033"/>
                  </a:lnTo>
                  <a:lnTo>
                    <a:pt x="5825261" y="3361194"/>
                  </a:lnTo>
                  <a:lnTo>
                    <a:pt x="5797804" y="3459480"/>
                  </a:lnTo>
                  <a:lnTo>
                    <a:pt x="5769483" y="3557701"/>
                  </a:lnTo>
                  <a:lnTo>
                    <a:pt x="5740209" y="3655847"/>
                  </a:lnTo>
                  <a:lnTo>
                    <a:pt x="5725185" y="3704869"/>
                  </a:lnTo>
                  <a:lnTo>
                    <a:pt x="5709894" y="3753853"/>
                  </a:lnTo>
                  <a:lnTo>
                    <a:pt x="5694337" y="3802799"/>
                  </a:lnTo>
                  <a:lnTo>
                    <a:pt x="5678475" y="3851694"/>
                  </a:lnTo>
                  <a:lnTo>
                    <a:pt x="5662320" y="3900525"/>
                  </a:lnTo>
                  <a:lnTo>
                    <a:pt x="5645861" y="3949306"/>
                  </a:lnTo>
                  <a:lnTo>
                    <a:pt x="5629072" y="3998023"/>
                  </a:lnTo>
                  <a:lnTo>
                    <a:pt x="5611952" y="4046677"/>
                  </a:lnTo>
                  <a:lnTo>
                    <a:pt x="5594502" y="4095242"/>
                  </a:lnTo>
                  <a:lnTo>
                    <a:pt x="5576697" y="4143743"/>
                  </a:lnTo>
                  <a:lnTo>
                    <a:pt x="5558536" y="4192143"/>
                  </a:lnTo>
                  <a:lnTo>
                    <a:pt x="5540514" y="4237190"/>
                  </a:lnTo>
                  <a:lnTo>
                    <a:pt x="5522150" y="4282198"/>
                  </a:lnTo>
                  <a:lnTo>
                    <a:pt x="5503430" y="4327169"/>
                  </a:lnTo>
                  <a:lnTo>
                    <a:pt x="5484355" y="4372114"/>
                  </a:lnTo>
                  <a:lnTo>
                    <a:pt x="5464924" y="4417022"/>
                  </a:lnTo>
                  <a:lnTo>
                    <a:pt x="5445125" y="4461903"/>
                  </a:lnTo>
                  <a:lnTo>
                    <a:pt x="5424970" y="4506734"/>
                  </a:lnTo>
                  <a:lnTo>
                    <a:pt x="5404447" y="4551527"/>
                  </a:lnTo>
                  <a:lnTo>
                    <a:pt x="5383555" y="4596269"/>
                  </a:lnTo>
                  <a:lnTo>
                    <a:pt x="5362308" y="4640986"/>
                  </a:lnTo>
                  <a:lnTo>
                    <a:pt x="5340680" y="4685639"/>
                  </a:lnTo>
                  <a:lnTo>
                    <a:pt x="5318684" y="4730254"/>
                  </a:lnTo>
                  <a:lnTo>
                    <a:pt x="5296306" y="4774819"/>
                  </a:lnTo>
                  <a:lnTo>
                    <a:pt x="5273560" y="4819332"/>
                  </a:lnTo>
                  <a:lnTo>
                    <a:pt x="5250434" y="4863795"/>
                  </a:lnTo>
                  <a:lnTo>
                    <a:pt x="5226939" y="4908207"/>
                  </a:lnTo>
                  <a:lnTo>
                    <a:pt x="5203050" y="4952555"/>
                  </a:lnTo>
                  <a:lnTo>
                    <a:pt x="5178780" y="4996853"/>
                  </a:lnTo>
                  <a:lnTo>
                    <a:pt x="5154130" y="5041087"/>
                  </a:lnTo>
                  <a:lnTo>
                    <a:pt x="5129085" y="5085270"/>
                  </a:lnTo>
                  <a:lnTo>
                    <a:pt x="5103660" y="5129377"/>
                  </a:lnTo>
                  <a:lnTo>
                    <a:pt x="5077841" y="5173421"/>
                  </a:lnTo>
                  <a:lnTo>
                    <a:pt x="5051641" y="5217401"/>
                  </a:lnTo>
                  <a:lnTo>
                    <a:pt x="5025034" y="5261318"/>
                  </a:lnTo>
                  <a:lnTo>
                    <a:pt x="4998034" y="5305158"/>
                  </a:lnTo>
                  <a:lnTo>
                    <a:pt x="4970640" y="5348935"/>
                  </a:lnTo>
                  <a:lnTo>
                    <a:pt x="4942840" y="5392636"/>
                  </a:lnTo>
                  <a:lnTo>
                    <a:pt x="4914646" y="5436260"/>
                  </a:lnTo>
                  <a:lnTo>
                    <a:pt x="4886045" y="5479808"/>
                  </a:lnTo>
                  <a:lnTo>
                    <a:pt x="4857039" y="5523281"/>
                  </a:lnTo>
                  <a:lnTo>
                    <a:pt x="4827625" y="5566664"/>
                  </a:lnTo>
                  <a:lnTo>
                    <a:pt x="4797806" y="5609971"/>
                  </a:lnTo>
                  <a:lnTo>
                    <a:pt x="4769650" y="5649938"/>
                  </a:lnTo>
                  <a:lnTo>
                    <a:pt x="4712462" y="5729871"/>
                  </a:lnTo>
                  <a:lnTo>
                    <a:pt x="4683404" y="5769838"/>
                  </a:lnTo>
                  <a:lnTo>
                    <a:pt x="4654004" y="5809805"/>
                  </a:lnTo>
                  <a:lnTo>
                    <a:pt x="4624248" y="5849772"/>
                  </a:lnTo>
                  <a:lnTo>
                    <a:pt x="4594110" y="5889739"/>
                  </a:lnTo>
                  <a:lnTo>
                    <a:pt x="4563592" y="5929706"/>
                  </a:lnTo>
                  <a:lnTo>
                    <a:pt x="4532655" y="5969673"/>
                  </a:lnTo>
                  <a:lnTo>
                    <a:pt x="4501286" y="6009627"/>
                  </a:lnTo>
                  <a:lnTo>
                    <a:pt x="4469473" y="6049594"/>
                  </a:lnTo>
                  <a:lnTo>
                    <a:pt x="4437202" y="6089561"/>
                  </a:lnTo>
                  <a:lnTo>
                    <a:pt x="4404449" y="6129528"/>
                  </a:lnTo>
                  <a:lnTo>
                    <a:pt x="4371200" y="6169495"/>
                  </a:lnTo>
                  <a:lnTo>
                    <a:pt x="4340822" y="6205436"/>
                  </a:lnTo>
                  <a:lnTo>
                    <a:pt x="4359249" y="6162014"/>
                  </a:lnTo>
                  <a:lnTo>
                    <a:pt x="4378960" y="6112256"/>
                  </a:lnTo>
                  <a:lnTo>
                    <a:pt x="4397451" y="6062256"/>
                  </a:lnTo>
                  <a:lnTo>
                    <a:pt x="4414698" y="6012154"/>
                  </a:lnTo>
                  <a:lnTo>
                    <a:pt x="4430725" y="5962154"/>
                  </a:lnTo>
                  <a:lnTo>
                    <a:pt x="4445520" y="5912396"/>
                  </a:lnTo>
                  <a:lnTo>
                    <a:pt x="4459097" y="5863056"/>
                  </a:lnTo>
                  <a:lnTo>
                    <a:pt x="4468774" y="5813768"/>
                  </a:lnTo>
                  <a:lnTo>
                    <a:pt x="4477639" y="5764466"/>
                  </a:lnTo>
                  <a:lnTo>
                    <a:pt x="4485602" y="5715165"/>
                  </a:lnTo>
                  <a:lnTo>
                    <a:pt x="4492549" y="5665876"/>
                  </a:lnTo>
                  <a:lnTo>
                    <a:pt x="4498441" y="5616575"/>
                  </a:lnTo>
                  <a:lnTo>
                    <a:pt x="4503153" y="5567273"/>
                  </a:lnTo>
                  <a:lnTo>
                    <a:pt x="4506633" y="5517972"/>
                  </a:lnTo>
                  <a:lnTo>
                    <a:pt x="4508779" y="5468671"/>
                  </a:lnTo>
                  <a:lnTo>
                    <a:pt x="4509516" y="5419344"/>
                  </a:lnTo>
                  <a:lnTo>
                    <a:pt x="4492803" y="5440807"/>
                  </a:lnTo>
                  <a:lnTo>
                    <a:pt x="4455668" y="5483745"/>
                  </a:lnTo>
                  <a:lnTo>
                    <a:pt x="4439031" y="5505196"/>
                  </a:lnTo>
                  <a:lnTo>
                    <a:pt x="4439031" y="5514721"/>
                  </a:lnTo>
                  <a:lnTo>
                    <a:pt x="4428871" y="5519547"/>
                  </a:lnTo>
                  <a:lnTo>
                    <a:pt x="4428871" y="5524246"/>
                  </a:lnTo>
                  <a:lnTo>
                    <a:pt x="4428744" y="5525389"/>
                  </a:lnTo>
                  <a:lnTo>
                    <a:pt x="4423981" y="5571312"/>
                  </a:lnTo>
                  <a:lnTo>
                    <a:pt x="4418038" y="5618454"/>
                  </a:lnTo>
                  <a:lnTo>
                    <a:pt x="4411218" y="5665762"/>
                  </a:lnTo>
                  <a:lnTo>
                    <a:pt x="4403687" y="5713311"/>
                  </a:lnTo>
                  <a:lnTo>
                    <a:pt x="4395622" y="5761190"/>
                  </a:lnTo>
                  <a:lnTo>
                    <a:pt x="4378579" y="5858281"/>
                  </a:lnTo>
                  <a:lnTo>
                    <a:pt x="4365333" y="5905995"/>
                  </a:lnTo>
                  <a:lnTo>
                    <a:pt x="4350804" y="5953709"/>
                  </a:lnTo>
                  <a:lnTo>
                    <a:pt x="4334954" y="6001423"/>
                  </a:lnTo>
                  <a:lnTo>
                    <a:pt x="4317746" y="6049137"/>
                  </a:lnTo>
                  <a:lnTo>
                    <a:pt x="4299128" y="6096838"/>
                  </a:lnTo>
                  <a:lnTo>
                    <a:pt x="4279087" y="6144552"/>
                  </a:lnTo>
                  <a:lnTo>
                    <a:pt x="4257573" y="6192266"/>
                  </a:lnTo>
                  <a:lnTo>
                    <a:pt x="4234561" y="6239980"/>
                  </a:lnTo>
                  <a:lnTo>
                    <a:pt x="4209999" y="6287681"/>
                  </a:lnTo>
                  <a:lnTo>
                    <a:pt x="4183862" y="6335395"/>
                  </a:lnTo>
                  <a:lnTo>
                    <a:pt x="4156125" y="6383109"/>
                  </a:lnTo>
                  <a:lnTo>
                    <a:pt x="4126738" y="6430810"/>
                  </a:lnTo>
                  <a:lnTo>
                    <a:pt x="4119181" y="6442291"/>
                  </a:lnTo>
                  <a:lnTo>
                    <a:pt x="4104055" y="6467043"/>
                  </a:lnTo>
                  <a:lnTo>
                    <a:pt x="4096512" y="6478524"/>
                  </a:lnTo>
                  <a:lnTo>
                    <a:pt x="4131716" y="6441808"/>
                  </a:lnTo>
                  <a:lnTo>
                    <a:pt x="4232491" y="6333947"/>
                  </a:lnTo>
                  <a:lnTo>
                    <a:pt x="4267708" y="6297219"/>
                  </a:lnTo>
                  <a:lnTo>
                    <a:pt x="4284408" y="6275756"/>
                  </a:lnTo>
                  <a:lnTo>
                    <a:pt x="4321607" y="6232817"/>
                  </a:lnTo>
                  <a:lnTo>
                    <a:pt x="4334649" y="6216053"/>
                  </a:lnTo>
                  <a:lnTo>
                    <a:pt x="4318228" y="6255131"/>
                  </a:lnTo>
                  <a:lnTo>
                    <a:pt x="4296600" y="6300800"/>
                  </a:lnTo>
                  <a:lnTo>
                    <a:pt x="4272559" y="6346482"/>
                  </a:lnTo>
                  <a:lnTo>
                    <a:pt x="4246118" y="6392151"/>
                  </a:lnTo>
                  <a:lnTo>
                    <a:pt x="4217289" y="6437820"/>
                  </a:lnTo>
                  <a:lnTo>
                    <a:pt x="4209618" y="6454927"/>
                  </a:lnTo>
                  <a:lnTo>
                    <a:pt x="4201045" y="6471132"/>
                  </a:lnTo>
                  <a:lnTo>
                    <a:pt x="4190581" y="6487338"/>
                  </a:lnTo>
                  <a:lnTo>
                    <a:pt x="4177284" y="6504432"/>
                  </a:lnTo>
                  <a:lnTo>
                    <a:pt x="4213326" y="6464973"/>
                  </a:lnTo>
                  <a:lnTo>
                    <a:pt x="4321454" y="6348831"/>
                  </a:lnTo>
                  <a:lnTo>
                    <a:pt x="4357497" y="6309360"/>
                  </a:lnTo>
                  <a:lnTo>
                    <a:pt x="4424159" y="6230251"/>
                  </a:lnTo>
                  <a:lnTo>
                    <a:pt x="4489894" y="6150737"/>
                  </a:lnTo>
                  <a:lnTo>
                    <a:pt x="4522381" y="6110833"/>
                  </a:lnTo>
                  <a:lnTo>
                    <a:pt x="4554613" y="6070828"/>
                  </a:lnTo>
                  <a:lnTo>
                    <a:pt x="4586554" y="6030722"/>
                  </a:lnTo>
                  <a:lnTo>
                    <a:pt x="4618190" y="5990514"/>
                  </a:lnTo>
                  <a:lnTo>
                    <a:pt x="4649533" y="5950216"/>
                  </a:lnTo>
                  <a:lnTo>
                    <a:pt x="4680559" y="5909818"/>
                  </a:lnTo>
                  <a:lnTo>
                    <a:pt x="4711255" y="5869317"/>
                  </a:lnTo>
                  <a:lnTo>
                    <a:pt x="4741608" y="5828728"/>
                  </a:lnTo>
                  <a:lnTo>
                    <a:pt x="4771618" y="5788025"/>
                  </a:lnTo>
                  <a:lnTo>
                    <a:pt x="4801247" y="5747232"/>
                  </a:lnTo>
                  <a:lnTo>
                    <a:pt x="4830508" y="5706338"/>
                  </a:lnTo>
                  <a:lnTo>
                    <a:pt x="4859375" y="5665343"/>
                  </a:lnTo>
                  <a:lnTo>
                    <a:pt x="4887849" y="5624246"/>
                  </a:lnTo>
                  <a:lnTo>
                    <a:pt x="4916767" y="5580507"/>
                  </a:lnTo>
                  <a:lnTo>
                    <a:pt x="4945329" y="5536717"/>
                  </a:lnTo>
                  <a:lnTo>
                    <a:pt x="4973548" y="5492864"/>
                  </a:lnTo>
                  <a:lnTo>
                    <a:pt x="5001399" y="5448960"/>
                  </a:lnTo>
                  <a:lnTo>
                    <a:pt x="5028895" y="5404993"/>
                  </a:lnTo>
                  <a:lnTo>
                    <a:pt x="5056022" y="5360975"/>
                  </a:lnTo>
                  <a:lnTo>
                    <a:pt x="5082794" y="5316906"/>
                  </a:lnTo>
                  <a:lnTo>
                    <a:pt x="5109197" y="5272773"/>
                  </a:lnTo>
                  <a:lnTo>
                    <a:pt x="5135232" y="5228590"/>
                  </a:lnTo>
                  <a:lnTo>
                    <a:pt x="5160899" y="5184343"/>
                  </a:lnTo>
                  <a:lnTo>
                    <a:pt x="5186184" y="5140058"/>
                  </a:lnTo>
                  <a:lnTo>
                    <a:pt x="5211115" y="5095697"/>
                  </a:lnTo>
                  <a:lnTo>
                    <a:pt x="5235664" y="5051298"/>
                  </a:lnTo>
                  <a:lnTo>
                    <a:pt x="5259832" y="5006835"/>
                  </a:lnTo>
                  <a:lnTo>
                    <a:pt x="5283619" y="4962309"/>
                  </a:lnTo>
                  <a:lnTo>
                    <a:pt x="5307038" y="4917732"/>
                  </a:lnTo>
                  <a:lnTo>
                    <a:pt x="5330075" y="4873104"/>
                  </a:lnTo>
                  <a:lnTo>
                    <a:pt x="5352720" y="4828425"/>
                  </a:lnTo>
                  <a:lnTo>
                    <a:pt x="5374983" y="4783683"/>
                  </a:lnTo>
                  <a:lnTo>
                    <a:pt x="5396852" y="4738890"/>
                  </a:lnTo>
                  <a:lnTo>
                    <a:pt x="5418340" y="4694034"/>
                  </a:lnTo>
                  <a:lnTo>
                    <a:pt x="5439435" y="4649127"/>
                  </a:lnTo>
                  <a:lnTo>
                    <a:pt x="5460149" y="4604156"/>
                  </a:lnTo>
                  <a:lnTo>
                    <a:pt x="5480456" y="4559135"/>
                  </a:lnTo>
                  <a:lnTo>
                    <a:pt x="5500370" y="4514062"/>
                  </a:lnTo>
                  <a:lnTo>
                    <a:pt x="5519877" y="4468939"/>
                  </a:lnTo>
                  <a:lnTo>
                    <a:pt x="5538990" y="4423753"/>
                  </a:lnTo>
                  <a:lnTo>
                    <a:pt x="5557710" y="4378503"/>
                  </a:lnTo>
                  <a:lnTo>
                    <a:pt x="5576011" y="4333202"/>
                  </a:lnTo>
                  <a:lnTo>
                    <a:pt x="5593918" y="4287850"/>
                  </a:lnTo>
                  <a:lnTo>
                    <a:pt x="5611419" y="4242435"/>
                  </a:lnTo>
                  <a:lnTo>
                    <a:pt x="5646623" y="4148518"/>
                  </a:lnTo>
                  <a:lnTo>
                    <a:pt x="5664403" y="4099966"/>
                  </a:lnTo>
                  <a:lnTo>
                    <a:pt x="5681840" y="4051312"/>
                  </a:lnTo>
                  <a:lnTo>
                    <a:pt x="5698922" y="4002570"/>
                  </a:lnTo>
                  <a:lnTo>
                    <a:pt x="5715673" y="3953751"/>
                  </a:lnTo>
                  <a:lnTo>
                    <a:pt x="5732094" y="3904856"/>
                  </a:lnTo>
                  <a:lnTo>
                    <a:pt x="5748159" y="3855910"/>
                  </a:lnTo>
                  <a:lnTo>
                    <a:pt x="5763882" y="3806888"/>
                  </a:lnTo>
                  <a:lnTo>
                    <a:pt x="5779274" y="3757815"/>
                  </a:lnTo>
                  <a:lnTo>
                    <a:pt x="5794311" y="3708704"/>
                  </a:lnTo>
                  <a:lnTo>
                    <a:pt x="5809018" y="3659555"/>
                  </a:lnTo>
                  <a:lnTo>
                    <a:pt x="5823382" y="3610368"/>
                  </a:lnTo>
                  <a:lnTo>
                    <a:pt x="5837402" y="3561169"/>
                  </a:lnTo>
                  <a:lnTo>
                    <a:pt x="5851080" y="3511943"/>
                  </a:lnTo>
                  <a:lnTo>
                    <a:pt x="5864415" y="3462718"/>
                  </a:lnTo>
                  <a:lnTo>
                    <a:pt x="5877420" y="3413480"/>
                  </a:lnTo>
                  <a:lnTo>
                    <a:pt x="5890069" y="3364242"/>
                  </a:lnTo>
                  <a:lnTo>
                    <a:pt x="5902388" y="3315030"/>
                  </a:lnTo>
                  <a:lnTo>
                    <a:pt x="5914352" y="3265830"/>
                  </a:lnTo>
                  <a:lnTo>
                    <a:pt x="5925985" y="3216656"/>
                  </a:lnTo>
                  <a:lnTo>
                    <a:pt x="5937275" y="3167507"/>
                  </a:lnTo>
                  <a:lnTo>
                    <a:pt x="5948223" y="3118396"/>
                  </a:lnTo>
                  <a:lnTo>
                    <a:pt x="5958840" y="3069336"/>
                  </a:lnTo>
                  <a:close/>
                </a:path>
                <a:path w="6177280" h="6853555">
                  <a:moveTo>
                    <a:pt x="6119812" y="1482852"/>
                  </a:moveTo>
                  <a:lnTo>
                    <a:pt x="6119787" y="1432255"/>
                  </a:lnTo>
                  <a:lnTo>
                    <a:pt x="6119469" y="1381633"/>
                  </a:lnTo>
                  <a:lnTo>
                    <a:pt x="6118860" y="1330972"/>
                  </a:lnTo>
                  <a:lnTo>
                    <a:pt x="6117971" y="1280287"/>
                  </a:lnTo>
                  <a:lnTo>
                    <a:pt x="6116663" y="1228890"/>
                  </a:lnTo>
                  <a:lnTo>
                    <a:pt x="6113462" y="1126083"/>
                  </a:lnTo>
                  <a:lnTo>
                    <a:pt x="6109386" y="1023315"/>
                  </a:lnTo>
                  <a:lnTo>
                    <a:pt x="6104407" y="920572"/>
                  </a:lnTo>
                  <a:lnTo>
                    <a:pt x="6098438" y="817880"/>
                  </a:lnTo>
                  <a:lnTo>
                    <a:pt x="6095073" y="766559"/>
                  </a:lnTo>
                  <a:lnTo>
                    <a:pt x="6091428" y="715251"/>
                  </a:lnTo>
                  <a:lnTo>
                    <a:pt x="6087516" y="663968"/>
                  </a:lnTo>
                  <a:lnTo>
                    <a:pt x="6083312" y="612711"/>
                  </a:lnTo>
                  <a:lnTo>
                    <a:pt x="6078829" y="561479"/>
                  </a:lnTo>
                  <a:lnTo>
                    <a:pt x="6074041" y="510273"/>
                  </a:lnTo>
                  <a:lnTo>
                    <a:pt x="6068936" y="459092"/>
                  </a:lnTo>
                  <a:lnTo>
                    <a:pt x="6063526" y="407936"/>
                  </a:lnTo>
                  <a:lnTo>
                    <a:pt x="6057798" y="356819"/>
                  </a:lnTo>
                  <a:lnTo>
                    <a:pt x="6051728" y="305727"/>
                  </a:lnTo>
                  <a:lnTo>
                    <a:pt x="6045327" y="254673"/>
                  </a:lnTo>
                  <a:lnTo>
                    <a:pt x="6038583" y="203657"/>
                  </a:lnTo>
                  <a:lnTo>
                    <a:pt x="6031484" y="152679"/>
                  </a:lnTo>
                  <a:lnTo>
                    <a:pt x="6024016" y="101752"/>
                  </a:lnTo>
                  <a:lnTo>
                    <a:pt x="6016193" y="50850"/>
                  </a:lnTo>
                  <a:lnTo>
                    <a:pt x="6007989" y="0"/>
                  </a:lnTo>
                  <a:lnTo>
                    <a:pt x="5977890" y="0"/>
                  </a:lnTo>
                  <a:lnTo>
                    <a:pt x="5984951" y="51384"/>
                  </a:lnTo>
                  <a:lnTo>
                    <a:pt x="5991733" y="102730"/>
                  </a:lnTo>
                  <a:lnTo>
                    <a:pt x="5998222" y="154025"/>
                  </a:lnTo>
                  <a:lnTo>
                    <a:pt x="6004445" y="205295"/>
                  </a:lnTo>
                  <a:lnTo>
                    <a:pt x="6010402" y="256527"/>
                  </a:lnTo>
                  <a:lnTo>
                    <a:pt x="6016079" y="307733"/>
                  </a:lnTo>
                  <a:lnTo>
                    <a:pt x="6021489" y="358914"/>
                  </a:lnTo>
                  <a:lnTo>
                    <a:pt x="6026632" y="410070"/>
                  </a:lnTo>
                  <a:lnTo>
                    <a:pt x="6031535" y="461225"/>
                  </a:lnTo>
                  <a:lnTo>
                    <a:pt x="6040564" y="563473"/>
                  </a:lnTo>
                  <a:lnTo>
                    <a:pt x="6048603" y="665708"/>
                  </a:lnTo>
                  <a:lnTo>
                    <a:pt x="6055703" y="767943"/>
                  </a:lnTo>
                  <a:lnTo>
                    <a:pt x="6061875" y="870229"/>
                  </a:lnTo>
                  <a:lnTo>
                    <a:pt x="6067145" y="972566"/>
                  </a:lnTo>
                  <a:lnTo>
                    <a:pt x="6071565" y="1075004"/>
                  </a:lnTo>
                  <a:lnTo>
                    <a:pt x="6075159" y="1177569"/>
                  </a:lnTo>
                  <a:lnTo>
                    <a:pt x="6077966" y="1280287"/>
                  </a:lnTo>
                  <a:lnTo>
                    <a:pt x="6077813" y="1330972"/>
                  </a:lnTo>
                  <a:lnTo>
                    <a:pt x="6077394" y="1381633"/>
                  </a:lnTo>
                  <a:lnTo>
                    <a:pt x="6076670" y="1432255"/>
                  </a:lnTo>
                  <a:lnTo>
                    <a:pt x="6075680" y="1482839"/>
                  </a:lnTo>
                  <a:lnTo>
                    <a:pt x="6074397" y="1533410"/>
                  </a:lnTo>
                  <a:lnTo>
                    <a:pt x="6072822" y="1583944"/>
                  </a:lnTo>
                  <a:lnTo>
                    <a:pt x="6070968" y="1634451"/>
                  </a:lnTo>
                  <a:lnTo>
                    <a:pt x="6068822" y="1684934"/>
                  </a:lnTo>
                  <a:lnTo>
                    <a:pt x="6066396" y="1735404"/>
                  </a:lnTo>
                  <a:lnTo>
                    <a:pt x="6063691" y="1785835"/>
                  </a:lnTo>
                  <a:lnTo>
                    <a:pt x="6060694" y="1836254"/>
                  </a:lnTo>
                  <a:lnTo>
                    <a:pt x="6057404" y="1886648"/>
                  </a:lnTo>
                  <a:lnTo>
                    <a:pt x="6053848" y="1937029"/>
                  </a:lnTo>
                  <a:lnTo>
                    <a:pt x="6049988" y="1987384"/>
                  </a:lnTo>
                  <a:lnTo>
                    <a:pt x="6045847" y="2037727"/>
                  </a:lnTo>
                  <a:lnTo>
                    <a:pt x="6041428" y="2088057"/>
                  </a:lnTo>
                  <a:lnTo>
                    <a:pt x="6036716" y="2138362"/>
                  </a:lnTo>
                  <a:lnTo>
                    <a:pt x="6031725" y="2188654"/>
                  </a:lnTo>
                  <a:lnTo>
                    <a:pt x="6026442" y="2238946"/>
                  </a:lnTo>
                  <a:lnTo>
                    <a:pt x="6020879" y="2289213"/>
                  </a:lnTo>
                  <a:lnTo>
                    <a:pt x="6015025" y="2339479"/>
                  </a:lnTo>
                  <a:lnTo>
                    <a:pt x="6008890" y="2389721"/>
                  </a:lnTo>
                  <a:lnTo>
                    <a:pt x="6002464" y="2439962"/>
                  </a:lnTo>
                  <a:lnTo>
                    <a:pt x="5995759" y="2490203"/>
                  </a:lnTo>
                  <a:lnTo>
                    <a:pt x="5988774" y="2540431"/>
                  </a:lnTo>
                  <a:lnTo>
                    <a:pt x="5981497" y="2590647"/>
                  </a:lnTo>
                  <a:lnTo>
                    <a:pt x="5973927" y="2640876"/>
                  </a:lnTo>
                  <a:lnTo>
                    <a:pt x="5966079" y="2691092"/>
                  </a:lnTo>
                  <a:lnTo>
                    <a:pt x="5957951" y="2741295"/>
                  </a:lnTo>
                  <a:lnTo>
                    <a:pt x="5898019" y="3021431"/>
                  </a:lnTo>
                  <a:lnTo>
                    <a:pt x="5896610" y="3022092"/>
                  </a:lnTo>
                  <a:lnTo>
                    <a:pt x="5895683" y="3026562"/>
                  </a:lnTo>
                  <a:lnTo>
                    <a:pt x="5854890" y="3109925"/>
                  </a:lnTo>
                  <a:lnTo>
                    <a:pt x="5811215" y="3197669"/>
                  </a:lnTo>
                  <a:lnTo>
                    <a:pt x="5766841" y="3285337"/>
                  </a:lnTo>
                  <a:lnTo>
                    <a:pt x="5721756" y="3372891"/>
                  </a:lnTo>
                  <a:lnTo>
                    <a:pt x="5675935" y="3460369"/>
                  </a:lnTo>
                  <a:lnTo>
                    <a:pt x="5629364" y="3547732"/>
                  </a:lnTo>
                  <a:lnTo>
                    <a:pt x="5582018" y="3634994"/>
                  </a:lnTo>
                  <a:lnTo>
                    <a:pt x="5533898" y="3722154"/>
                  </a:lnTo>
                  <a:lnTo>
                    <a:pt x="5484952" y="3809200"/>
                  </a:lnTo>
                  <a:lnTo>
                    <a:pt x="5435206" y="3896131"/>
                  </a:lnTo>
                  <a:lnTo>
                    <a:pt x="5384609" y="3982936"/>
                  </a:lnTo>
                  <a:lnTo>
                    <a:pt x="5333149" y="4069613"/>
                  </a:lnTo>
                  <a:lnTo>
                    <a:pt x="5280825" y="4156176"/>
                  </a:lnTo>
                  <a:lnTo>
                    <a:pt x="5227612" y="4242600"/>
                  </a:lnTo>
                  <a:lnTo>
                    <a:pt x="5173484" y="4328884"/>
                  </a:lnTo>
                  <a:lnTo>
                    <a:pt x="5118430" y="4415028"/>
                  </a:lnTo>
                  <a:lnTo>
                    <a:pt x="5062436" y="4501032"/>
                  </a:lnTo>
                  <a:lnTo>
                    <a:pt x="5005476" y="4586884"/>
                  </a:lnTo>
                  <a:lnTo>
                    <a:pt x="4890960" y="4756302"/>
                  </a:lnTo>
                  <a:lnTo>
                    <a:pt x="4833328" y="4839932"/>
                  </a:lnTo>
                  <a:lnTo>
                    <a:pt x="4774628" y="4923434"/>
                  </a:lnTo>
                  <a:lnTo>
                    <a:pt x="4714862" y="5006733"/>
                  </a:lnTo>
                  <a:lnTo>
                    <a:pt x="4684573" y="5048275"/>
                  </a:lnTo>
                  <a:lnTo>
                    <a:pt x="4654029" y="5089753"/>
                  </a:lnTo>
                  <a:lnTo>
                    <a:pt x="4623219" y="5131143"/>
                  </a:lnTo>
                  <a:lnTo>
                    <a:pt x="4592142" y="5172430"/>
                  </a:lnTo>
                  <a:lnTo>
                    <a:pt x="4560798" y="5213616"/>
                  </a:lnTo>
                  <a:lnTo>
                    <a:pt x="4529188" y="5254701"/>
                  </a:lnTo>
                  <a:lnTo>
                    <a:pt x="4497324" y="5295646"/>
                  </a:lnTo>
                  <a:lnTo>
                    <a:pt x="4503115" y="5327015"/>
                  </a:lnTo>
                  <a:lnTo>
                    <a:pt x="4506099" y="5357495"/>
                  </a:lnTo>
                  <a:lnTo>
                    <a:pt x="4507192" y="5387987"/>
                  </a:lnTo>
                  <a:lnTo>
                    <a:pt x="4507357" y="5419344"/>
                  </a:lnTo>
                  <a:lnTo>
                    <a:pt x="4538840" y="5378920"/>
                  </a:lnTo>
                  <a:lnTo>
                    <a:pt x="4569980" y="5338483"/>
                  </a:lnTo>
                  <a:lnTo>
                    <a:pt x="4631296" y="5257584"/>
                  </a:lnTo>
                  <a:lnTo>
                    <a:pt x="4691469" y="5176596"/>
                  </a:lnTo>
                  <a:lnTo>
                    <a:pt x="4750663" y="5095494"/>
                  </a:lnTo>
                  <a:lnTo>
                    <a:pt x="4809033" y="5014239"/>
                  </a:lnTo>
                  <a:lnTo>
                    <a:pt x="4866754" y="4932781"/>
                  </a:lnTo>
                  <a:lnTo>
                    <a:pt x="4952441" y="4810137"/>
                  </a:lnTo>
                  <a:lnTo>
                    <a:pt x="5037582" y="4686808"/>
                  </a:lnTo>
                  <a:lnTo>
                    <a:pt x="5095164" y="4599241"/>
                  </a:lnTo>
                  <a:lnTo>
                    <a:pt x="5151793" y="4511446"/>
                  </a:lnTo>
                  <a:lnTo>
                    <a:pt x="5207482" y="4423435"/>
                  </a:lnTo>
                  <a:lnTo>
                    <a:pt x="5262257" y="4335246"/>
                  </a:lnTo>
                  <a:lnTo>
                    <a:pt x="5316182" y="4246880"/>
                  </a:lnTo>
                  <a:lnTo>
                    <a:pt x="5369255" y="4158348"/>
                  </a:lnTo>
                  <a:lnTo>
                    <a:pt x="5421528" y="4069664"/>
                  </a:lnTo>
                  <a:lnTo>
                    <a:pt x="5473014" y="3980865"/>
                  </a:lnTo>
                  <a:lnTo>
                    <a:pt x="5523776" y="3891953"/>
                  </a:lnTo>
                  <a:lnTo>
                    <a:pt x="5573814" y="3802938"/>
                  </a:lnTo>
                  <a:lnTo>
                    <a:pt x="5623179" y="3713835"/>
                  </a:lnTo>
                  <a:lnTo>
                    <a:pt x="5671909" y="3624669"/>
                  </a:lnTo>
                  <a:lnTo>
                    <a:pt x="5720004" y="3535451"/>
                  </a:lnTo>
                  <a:lnTo>
                    <a:pt x="5767540" y="3446208"/>
                  </a:lnTo>
                  <a:lnTo>
                    <a:pt x="5837809" y="3312287"/>
                  </a:lnTo>
                  <a:lnTo>
                    <a:pt x="5838139" y="3310699"/>
                  </a:lnTo>
                  <a:lnTo>
                    <a:pt x="5956300" y="3069844"/>
                  </a:lnTo>
                  <a:lnTo>
                    <a:pt x="5967209" y="3015945"/>
                  </a:lnTo>
                  <a:lnTo>
                    <a:pt x="5976683" y="2962732"/>
                  </a:lnTo>
                  <a:lnTo>
                    <a:pt x="5985688" y="2909760"/>
                  </a:lnTo>
                  <a:lnTo>
                    <a:pt x="5995162" y="2856547"/>
                  </a:lnTo>
                  <a:lnTo>
                    <a:pt x="6004522" y="2810332"/>
                  </a:lnTo>
                  <a:lnTo>
                    <a:pt x="6007989" y="2803144"/>
                  </a:lnTo>
                  <a:lnTo>
                    <a:pt x="6008141" y="2788869"/>
                  </a:lnTo>
                  <a:lnTo>
                    <a:pt x="6009221" y="2774594"/>
                  </a:lnTo>
                  <a:lnTo>
                    <a:pt x="6012167" y="2760345"/>
                  </a:lnTo>
                  <a:lnTo>
                    <a:pt x="6017895" y="2746121"/>
                  </a:lnTo>
                  <a:lnTo>
                    <a:pt x="6025997" y="2695435"/>
                  </a:lnTo>
                  <a:lnTo>
                    <a:pt x="6033757" y="2644762"/>
                  </a:lnTo>
                  <a:lnTo>
                    <a:pt x="6041161" y="2594127"/>
                  </a:lnTo>
                  <a:lnTo>
                    <a:pt x="6048210" y="2543518"/>
                  </a:lnTo>
                  <a:lnTo>
                    <a:pt x="6054915" y="2492933"/>
                  </a:lnTo>
                  <a:lnTo>
                    <a:pt x="6061278" y="2442375"/>
                  </a:lnTo>
                  <a:lnTo>
                    <a:pt x="6067298" y="2391829"/>
                  </a:lnTo>
                  <a:lnTo>
                    <a:pt x="6072975" y="2341308"/>
                  </a:lnTo>
                  <a:lnTo>
                    <a:pt x="6078309" y="2290800"/>
                  </a:lnTo>
                  <a:lnTo>
                    <a:pt x="6083312" y="2240305"/>
                  </a:lnTo>
                  <a:lnTo>
                    <a:pt x="6087986" y="2189810"/>
                  </a:lnTo>
                  <a:lnTo>
                    <a:pt x="6092317" y="2139340"/>
                  </a:lnTo>
                  <a:lnTo>
                    <a:pt x="6096330" y="2088857"/>
                  </a:lnTo>
                  <a:lnTo>
                    <a:pt x="6100013" y="2038400"/>
                  </a:lnTo>
                  <a:lnTo>
                    <a:pt x="6103378" y="1987931"/>
                  </a:lnTo>
                  <a:lnTo>
                    <a:pt x="6106426" y="1937461"/>
                  </a:lnTo>
                  <a:lnTo>
                    <a:pt x="6109144" y="1886991"/>
                  </a:lnTo>
                  <a:lnTo>
                    <a:pt x="6111557" y="1836521"/>
                  </a:lnTo>
                  <a:lnTo>
                    <a:pt x="6113653" y="1786039"/>
                  </a:lnTo>
                  <a:lnTo>
                    <a:pt x="6115443" y="1735543"/>
                  </a:lnTo>
                  <a:lnTo>
                    <a:pt x="6116917" y="1685036"/>
                  </a:lnTo>
                  <a:lnTo>
                    <a:pt x="6118098" y="1634515"/>
                  </a:lnTo>
                  <a:lnTo>
                    <a:pt x="6118961" y="1583982"/>
                  </a:lnTo>
                  <a:lnTo>
                    <a:pt x="6119533" y="1533423"/>
                  </a:lnTo>
                  <a:lnTo>
                    <a:pt x="6119812" y="1482852"/>
                  </a:lnTo>
                  <a:close/>
                </a:path>
                <a:path w="6177280" h="6853555">
                  <a:moveTo>
                    <a:pt x="6176772" y="2421636"/>
                  </a:moveTo>
                  <a:lnTo>
                    <a:pt x="6154902" y="2469832"/>
                  </a:lnTo>
                  <a:lnTo>
                    <a:pt x="6133731" y="2517978"/>
                  </a:lnTo>
                  <a:lnTo>
                    <a:pt x="6072098" y="2661564"/>
                  </a:lnTo>
                  <a:lnTo>
                    <a:pt x="6051397" y="2708948"/>
                  </a:lnTo>
                  <a:lnTo>
                    <a:pt x="6030226" y="2755989"/>
                  </a:lnTo>
                  <a:lnTo>
                    <a:pt x="6008370" y="2802636"/>
                  </a:lnTo>
                  <a:lnTo>
                    <a:pt x="5997511" y="2856407"/>
                  </a:lnTo>
                  <a:lnTo>
                    <a:pt x="5988075" y="2909506"/>
                  </a:lnTo>
                  <a:lnTo>
                    <a:pt x="5979122" y="2962389"/>
                  </a:lnTo>
                  <a:lnTo>
                    <a:pt x="5969686" y="3015513"/>
                  </a:lnTo>
                  <a:lnTo>
                    <a:pt x="5958840" y="3069336"/>
                  </a:lnTo>
                  <a:lnTo>
                    <a:pt x="5966104" y="3055048"/>
                  </a:lnTo>
                  <a:lnTo>
                    <a:pt x="5972454" y="3040761"/>
                  </a:lnTo>
                  <a:lnTo>
                    <a:pt x="5976937" y="3026473"/>
                  </a:lnTo>
                  <a:lnTo>
                    <a:pt x="5978652" y="3012186"/>
                  </a:lnTo>
                  <a:lnTo>
                    <a:pt x="6047625" y="2869488"/>
                  </a:lnTo>
                  <a:lnTo>
                    <a:pt x="6092520" y="2774873"/>
                  </a:lnTo>
                  <a:lnTo>
                    <a:pt x="6114389" y="2727833"/>
                  </a:lnTo>
                  <a:lnTo>
                    <a:pt x="6135789" y="2681033"/>
                  </a:lnTo>
                  <a:lnTo>
                    <a:pt x="6156604" y="2634488"/>
                  </a:lnTo>
                  <a:lnTo>
                    <a:pt x="6176772" y="2588260"/>
                  </a:lnTo>
                  <a:lnTo>
                    <a:pt x="6176772" y="2421636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9400" y="5297423"/>
              <a:ext cx="80772" cy="2237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829800" y="6210300"/>
              <a:ext cx="516890" cy="643255"/>
            </a:xfrm>
            <a:custGeom>
              <a:avLst/>
              <a:gdLst/>
              <a:ahLst/>
              <a:cxnLst/>
              <a:rect l="l" t="t" r="r" b="b"/>
              <a:pathLst>
                <a:path w="516890" h="643254">
                  <a:moveTo>
                    <a:pt x="516635" y="0"/>
                  </a:moveTo>
                  <a:lnTo>
                    <a:pt x="500207" y="21438"/>
                  </a:lnTo>
                  <a:lnTo>
                    <a:pt x="463540" y="64311"/>
                  </a:lnTo>
                  <a:lnTo>
                    <a:pt x="447040" y="85750"/>
                  </a:lnTo>
                  <a:lnTo>
                    <a:pt x="412331" y="122411"/>
                  </a:lnTo>
                  <a:lnTo>
                    <a:pt x="312899" y="230115"/>
                  </a:lnTo>
                  <a:lnTo>
                    <a:pt x="278129" y="266776"/>
                  </a:lnTo>
                  <a:lnTo>
                    <a:pt x="251286" y="309481"/>
                  </a:lnTo>
                  <a:lnTo>
                    <a:pt x="223618" y="351873"/>
                  </a:lnTo>
                  <a:lnTo>
                    <a:pt x="195043" y="393990"/>
                  </a:lnTo>
                  <a:lnTo>
                    <a:pt x="165481" y="435872"/>
                  </a:lnTo>
                  <a:lnTo>
                    <a:pt x="134849" y="477558"/>
                  </a:lnTo>
                  <a:lnTo>
                    <a:pt x="103067" y="519088"/>
                  </a:lnTo>
                  <a:lnTo>
                    <a:pt x="70052" y="560500"/>
                  </a:lnTo>
                  <a:lnTo>
                    <a:pt x="35724" y="601833"/>
                  </a:lnTo>
                  <a:lnTo>
                    <a:pt x="0" y="643127"/>
                  </a:lnTo>
                  <a:lnTo>
                    <a:pt x="9905" y="643127"/>
                  </a:lnTo>
                  <a:lnTo>
                    <a:pt x="81377" y="574032"/>
                  </a:lnTo>
                  <a:lnTo>
                    <a:pt x="152367" y="504251"/>
                  </a:lnTo>
                  <a:lnTo>
                    <a:pt x="222394" y="434242"/>
                  </a:lnTo>
                  <a:lnTo>
                    <a:pt x="290976" y="364461"/>
                  </a:lnTo>
                  <a:lnTo>
                    <a:pt x="324575" y="329798"/>
                  </a:lnTo>
                  <a:lnTo>
                    <a:pt x="357631" y="295363"/>
                  </a:lnTo>
                  <a:lnTo>
                    <a:pt x="381269" y="262013"/>
                  </a:lnTo>
                  <a:lnTo>
                    <a:pt x="397382" y="228663"/>
                  </a:lnTo>
                  <a:lnTo>
                    <a:pt x="425988" y="182934"/>
                  </a:lnTo>
                  <a:lnTo>
                    <a:pt x="452216" y="137202"/>
                  </a:lnTo>
                  <a:lnTo>
                    <a:pt x="476067" y="91469"/>
                  </a:lnTo>
                  <a:lnTo>
                    <a:pt x="497540" y="45735"/>
                  </a:lnTo>
                  <a:lnTo>
                    <a:pt x="516635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28386" y="898601"/>
            <a:ext cx="48037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58523E"/>
                </a:solidFill>
              </a:rPr>
              <a:t>What</a:t>
            </a:r>
            <a:r>
              <a:rPr sz="1800" spc="5" dirty="0">
                <a:solidFill>
                  <a:srgbClr val="58523E"/>
                </a:solidFill>
              </a:rPr>
              <a:t> </a:t>
            </a:r>
            <a:r>
              <a:rPr sz="1800" dirty="0">
                <a:solidFill>
                  <a:srgbClr val="58523E"/>
                </a:solidFill>
              </a:rPr>
              <a:t>is</a:t>
            </a:r>
            <a:r>
              <a:rPr sz="1800" spc="-45" dirty="0">
                <a:solidFill>
                  <a:srgbClr val="58523E"/>
                </a:solidFill>
              </a:rPr>
              <a:t> </a:t>
            </a:r>
            <a:r>
              <a:rPr sz="1800" dirty="0">
                <a:solidFill>
                  <a:srgbClr val="58523E"/>
                </a:solidFill>
              </a:rPr>
              <a:t>the</a:t>
            </a:r>
            <a:r>
              <a:rPr sz="1800" spc="5" dirty="0">
                <a:solidFill>
                  <a:srgbClr val="58523E"/>
                </a:solidFill>
              </a:rPr>
              <a:t> </a:t>
            </a:r>
            <a:r>
              <a:rPr sz="1800" dirty="0">
                <a:solidFill>
                  <a:srgbClr val="58523E"/>
                </a:solidFill>
              </a:rPr>
              <a:t>budget</a:t>
            </a:r>
            <a:r>
              <a:rPr sz="1800" spc="-10" dirty="0">
                <a:solidFill>
                  <a:srgbClr val="58523E"/>
                </a:solidFill>
              </a:rPr>
              <a:t> </a:t>
            </a:r>
            <a:r>
              <a:rPr sz="1800" dirty="0">
                <a:solidFill>
                  <a:srgbClr val="58523E"/>
                </a:solidFill>
              </a:rPr>
              <a:t>for</a:t>
            </a:r>
            <a:r>
              <a:rPr sz="1800" spc="-25" dirty="0">
                <a:solidFill>
                  <a:srgbClr val="58523E"/>
                </a:solidFill>
              </a:rPr>
              <a:t> </a:t>
            </a:r>
            <a:r>
              <a:rPr sz="1800" dirty="0">
                <a:solidFill>
                  <a:srgbClr val="58523E"/>
                </a:solidFill>
              </a:rPr>
              <a:t>the</a:t>
            </a:r>
            <a:r>
              <a:rPr sz="1800" spc="-5" dirty="0">
                <a:solidFill>
                  <a:srgbClr val="58523E"/>
                </a:solidFill>
              </a:rPr>
              <a:t> </a:t>
            </a:r>
            <a:r>
              <a:rPr sz="1800" dirty="0">
                <a:solidFill>
                  <a:srgbClr val="58523E"/>
                </a:solidFill>
              </a:rPr>
              <a:t>data</a:t>
            </a:r>
            <a:r>
              <a:rPr sz="1800" spc="-15" dirty="0">
                <a:solidFill>
                  <a:srgbClr val="58523E"/>
                </a:solidFill>
              </a:rPr>
              <a:t> </a:t>
            </a:r>
            <a:r>
              <a:rPr sz="1800" spc="-10" dirty="0">
                <a:solidFill>
                  <a:srgbClr val="58523E"/>
                </a:solidFill>
              </a:rPr>
              <a:t>center?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28386" y="1272666"/>
            <a:ext cx="6120765" cy="42722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375285" indent="-342900">
              <a:lnSpc>
                <a:spcPts val="1939"/>
              </a:lnSpc>
              <a:spcBef>
                <a:spcPts val="34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Are</a:t>
            </a:r>
            <a:r>
              <a:rPr sz="1800" spc="-4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the project</a:t>
            </a:r>
            <a:r>
              <a:rPr sz="1800" spc="-1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scope</a:t>
            </a:r>
            <a:r>
              <a:rPr sz="1800" spc="-2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and the</a:t>
            </a:r>
            <a:r>
              <a:rPr sz="1800" spc="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budget</a:t>
            </a:r>
            <a:r>
              <a:rPr sz="1800" spc="1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a</a:t>
            </a:r>
            <a:r>
              <a:rPr sz="1800" spc="-2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58523E"/>
                </a:solidFill>
                <a:latin typeface="Century Gothic"/>
                <a:cs typeface="Century Gothic"/>
              </a:rPr>
              <a:t>realistic balance?</a:t>
            </a:r>
            <a:endParaRPr sz="1800">
              <a:latin typeface="Century Gothic"/>
              <a:cs typeface="Century Gothic"/>
            </a:endParaRPr>
          </a:p>
          <a:p>
            <a:pPr marL="355600" marR="537845" indent="-342900">
              <a:lnSpc>
                <a:spcPts val="1939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Is</a:t>
            </a:r>
            <a:r>
              <a:rPr sz="1800" spc="-5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there</a:t>
            </a:r>
            <a:r>
              <a:rPr sz="1800" spc="1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enough</a:t>
            </a:r>
            <a:r>
              <a:rPr sz="1800" spc="1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money</a:t>
            </a:r>
            <a:r>
              <a:rPr sz="1800" spc="-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to</a:t>
            </a:r>
            <a:r>
              <a:rPr sz="1800" spc="-1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create</a:t>
            </a:r>
            <a:r>
              <a:rPr sz="1800" spc="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an</a:t>
            </a:r>
            <a:r>
              <a:rPr sz="1800" spc="-2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58523E"/>
                </a:solidFill>
                <a:latin typeface="Century Gothic"/>
                <a:cs typeface="Century Gothic"/>
              </a:rPr>
              <a:t>adequate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center</a:t>
            </a:r>
            <a:r>
              <a:rPr sz="1800" spc="-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for</a:t>
            </a:r>
            <a:r>
              <a:rPr sz="1800" spc="-4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the</a:t>
            </a:r>
            <a:r>
              <a:rPr sz="1800" spc="-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company's</a:t>
            </a:r>
            <a:r>
              <a:rPr sz="1800" spc="-2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58523E"/>
                </a:solidFill>
                <a:latin typeface="Century Gothic"/>
                <a:cs typeface="Century Gothic"/>
              </a:rPr>
              <a:t>needs?</a:t>
            </a:r>
            <a:endParaRPr sz="1800">
              <a:latin typeface="Century Gothic"/>
              <a:cs typeface="Century Gothic"/>
            </a:endParaRPr>
          </a:p>
          <a:p>
            <a:pPr marL="355600" marR="570865" indent="-342900">
              <a:lnSpc>
                <a:spcPts val="1939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How</a:t>
            </a:r>
            <a:r>
              <a:rPr sz="1800" spc="-1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much</a:t>
            </a:r>
            <a:r>
              <a:rPr sz="1800" spc="-2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do</a:t>
            </a:r>
            <a:r>
              <a:rPr sz="1800" spc="-1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you</a:t>
            </a:r>
            <a:r>
              <a:rPr sz="1800" spc="-1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actually</a:t>
            </a:r>
            <a:r>
              <a:rPr sz="1800" spc="-2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need</a:t>
            </a:r>
            <a:r>
              <a:rPr sz="1800" spc="2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to</a:t>
            </a:r>
            <a:r>
              <a:rPr sz="1800" spc="-1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create</a:t>
            </a:r>
            <a:r>
              <a:rPr sz="1800" spc="1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58523E"/>
                </a:solidFill>
                <a:latin typeface="Century Gothic"/>
                <a:cs typeface="Century Gothic"/>
              </a:rPr>
              <a:t>the </a:t>
            </a:r>
            <a:r>
              <a:rPr sz="1800" spc="-10" dirty="0">
                <a:solidFill>
                  <a:srgbClr val="58523E"/>
                </a:solidFill>
                <a:latin typeface="Century Gothic"/>
                <a:cs typeface="Century Gothic"/>
              </a:rPr>
              <a:t>center?</a:t>
            </a:r>
            <a:endParaRPr sz="1800">
              <a:latin typeface="Century Gothic"/>
              <a:cs typeface="Century Gothic"/>
            </a:endParaRPr>
          </a:p>
          <a:p>
            <a:pPr marL="355600" marR="908685" indent="-342900">
              <a:lnSpc>
                <a:spcPts val="1939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How</a:t>
            </a:r>
            <a:r>
              <a:rPr sz="1800" spc="-1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will</a:t>
            </a:r>
            <a:r>
              <a:rPr sz="1800" spc="-1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funds be</a:t>
            </a:r>
            <a:r>
              <a:rPr sz="1800" spc="-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distributed?</a:t>
            </a:r>
            <a:r>
              <a:rPr sz="1800" spc="-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Can</a:t>
            </a:r>
            <a:r>
              <a:rPr sz="1800" spc="-1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funds </a:t>
            </a:r>
            <a:r>
              <a:rPr sz="1800" spc="-25" dirty="0">
                <a:solidFill>
                  <a:srgbClr val="58523E"/>
                </a:solidFill>
                <a:latin typeface="Century Gothic"/>
                <a:cs typeface="Century Gothic"/>
              </a:rPr>
              <a:t>be </a:t>
            </a:r>
            <a:r>
              <a:rPr sz="1800" spc="-10" dirty="0">
                <a:solidFill>
                  <a:srgbClr val="58523E"/>
                </a:solidFill>
                <a:latin typeface="Century Gothic"/>
                <a:cs typeface="Century Gothic"/>
              </a:rPr>
              <a:t>redistributed?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ts val="2055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Factor</a:t>
            </a:r>
            <a:r>
              <a:rPr sz="1800" spc="-3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in</a:t>
            </a:r>
            <a:r>
              <a:rPr sz="1800" spc="-2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running</a:t>
            </a:r>
            <a:r>
              <a:rPr sz="1800" spc="-1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costs, servicing,</a:t>
            </a:r>
            <a:r>
              <a:rPr sz="1800" spc="-3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and</a:t>
            </a:r>
            <a:r>
              <a:rPr sz="1800" spc="-10" dirty="0">
                <a:solidFill>
                  <a:srgbClr val="58523E"/>
                </a:solidFill>
                <a:latin typeface="Century Gothic"/>
                <a:cs typeface="Century Gothic"/>
              </a:rPr>
              <a:t> maintenance</a:t>
            </a:r>
            <a:endParaRPr sz="1800">
              <a:latin typeface="Century Gothic"/>
              <a:cs typeface="Century Gothic"/>
            </a:endParaRPr>
          </a:p>
          <a:p>
            <a:pPr marL="355600">
              <a:lnSpc>
                <a:spcPts val="2055"/>
              </a:lnSpc>
            </a:pP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contracts</a:t>
            </a:r>
            <a:r>
              <a:rPr sz="1800" spc="-3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with</a:t>
            </a:r>
            <a:r>
              <a:rPr sz="1800" spc="-1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maintenance</a:t>
            </a:r>
            <a:r>
              <a:rPr sz="1800" spc="-2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58523E"/>
                </a:solidFill>
                <a:latin typeface="Century Gothic"/>
                <a:cs typeface="Century Gothic"/>
              </a:rPr>
              <a:t>suppliers.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Factor</a:t>
            </a:r>
            <a:r>
              <a:rPr sz="1800" spc="-2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in</a:t>
            </a:r>
            <a:r>
              <a:rPr sz="1800" spc="-2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redundancy</a:t>
            </a:r>
            <a:r>
              <a:rPr sz="1800" spc="2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of</a:t>
            </a:r>
            <a:r>
              <a:rPr sz="1800" spc="-2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58523E"/>
                </a:solidFill>
                <a:latin typeface="Century Gothic"/>
                <a:cs typeface="Century Gothic"/>
              </a:rPr>
              <a:t>power/services/HVAC/UPS.</a:t>
            </a:r>
            <a:endParaRPr sz="1800">
              <a:latin typeface="Century Gothic"/>
              <a:cs typeface="Century Gothic"/>
            </a:endParaRPr>
          </a:p>
          <a:p>
            <a:pPr marL="355600" marR="182245" indent="-342900">
              <a:lnSpc>
                <a:spcPct val="9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Consider</a:t>
            </a:r>
            <a:r>
              <a:rPr sz="1800" spc="-3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carefully</a:t>
            </a:r>
            <a:r>
              <a:rPr sz="1800" spc="-1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all</a:t>
            </a:r>
            <a:r>
              <a:rPr sz="1800" spc="-1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possible</a:t>
            </a:r>
            <a:r>
              <a:rPr sz="1800" spc="-2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future</a:t>
            </a:r>
            <a:r>
              <a:rPr sz="1800" spc="2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58523E"/>
                </a:solidFill>
                <a:latin typeface="Century Gothic"/>
                <a:cs typeface="Century Gothic"/>
              </a:rPr>
              <a:t>modifications,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upgrades,</a:t>
            </a:r>
            <a:r>
              <a:rPr sz="1800" spc="-2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changes in</a:t>
            </a:r>
            <a:r>
              <a:rPr sz="1800" spc="-5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power</a:t>
            </a:r>
            <a:r>
              <a:rPr sz="1800" spc="1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needs, and</a:t>
            </a:r>
            <a:r>
              <a:rPr sz="1800" spc="-2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58523E"/>
                </a:solidFill>
                <a:latin typeface="Century Gothic"/>
                <a:cs typeface="Century Gothic"/>
              </a:rPr>
              <a:t>system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additions</a:t>
            </a:r>
            <a:r>
              <a:rPr sz="1800" spc="-3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in</a:t>
            </a:r>
            <a:r>
              <a:rPr sz="1800" spc="-15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23E"/>
                </a:solidFill>
                <a:latin typeface="Century Gothic"/>
                <a:cs typeface="Century Gothic"/>
              </a:rPr>
              <a:t>the</a:t>
            </a:r>
            <a:r>
              <a:rPr sz="1800" spc="20" dirty="0">
                <a:solidFill>
                  <a:srgbClr val="58523E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58523E"/>
                </a:solidFill>
                <a:latin typeface="Century Gothic"/>
                <a:cs typeface="Century Gothic"/>
              </a:rPr>
              <a:t>design.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99031"/>
            <a:ext cx="2851785" cy="5459095"/>
          </a:xfrm>
          <a:custGeom>
            <a:avLst/>
            <a:gdLst/>
            <a:ahLst/>
            <a:cxnLst/>
            <a:rect l="l" t="t" r="r" b="b"/>
            <a:pathLst>
              <a:path w="2851785" h="5459095">
                <a:moveTo>
                  <a:pt x="100584" y="1802892"/>
                </a:moveTo>
                <a:lnTo>
                  <a:pt x="95567" y="1750872"/>
                </a:lnTo>
                <a:lnTo>
                  <a:pt x="82727" y="1596986"/>
                </a:lnTo>
                <a:lnTo>
                  <a:pt x="77724" y="1544955"/>
                </a:lnTo>
                <a:lnTo>
                  <a:pt x="66217" y="1493367"/>
                </a:lnTo>
                <a:lnTo>
                  <a:pt x="55105" y="1441297"/>
                </a:lnTo>
                <a:lnTo>
                  <a:pt x="22606" y="1283004"/>
                </a:lnTo>
                <a:lnTo>
                  <a:pt x="11493" y="1229804"/>
                </a:lnTo>
                <a:lnTo>
                  <a:pt x="0" y="1176528"/>
                </a:lnTo>
                <a:lnTo>
                  <a:pt x="0" y="1337691"/>
                </a:lnTo>
                <a:lnTo>
                  <a:pt x="10490" y="1388008"/>
                </a:lnTo>
                <a:lnTo>
                  <a:pt x="32537" y="1489684"/>
                </a:lnTo>
                <a:lnTo>
                  <a:pt x="55664" y="1592440"/>
                </a:lnTo>
                <a:lnTo>
                  <a:pt x="91440" y="1747647"/>
                </a:lnTo>
                <a:lnTo>
                  <a:pt x="92214" y="1761464"/>
                </a:lnTo>
                <a:lnTo>
                  <a:pt x="94297" y="1775282"/>
                </a:lnTo>
                <a:lnTo>
                  <a:pt x="97218" y="1789087"/>
                </a:lnTo>
                <a:lnTo>
                  <a:pt x="100584" y="1802892"/>
                </a:lnTo>
                <a:close/>
              </a:path>
              <a:path w="2851785" h="5459095">
                <a:moveTo>
                  <a:pt x="922020" y="5131308"/>
                </a:moveTo>
                <a:lnTo>
                  <a:pt x="915885" y="5114747"/>
                </a:lnTo>
                <a:lnTo>
                  <a:pt x="911059" y="5099037"/>
                </a:lnTo>
                <a:lnTo>
                  <a:pt x="907084" y="5083340"/>
                </a:lnTo>
                <a:lnTo>
                  <a:pt x="903566" y="5066766"/>
                </a:lnTo>
                <a:lnTo>
                  <a:pt x="887120" y="5011445"/>
                </a:lnTo>
                <a:lnTo>
                  <a:pt x="872401" y="4956124"/>
                </a:lnTo>
                <a:lnTo>
                  <a:pt x="859421" y="4900803"/>
                </a:lnTo>
                <a:lnTo>
                  <a:pt x="848182" y="4845482"/>
                </a:lnTo>
                <a:lnTo>
                  <a:pt x="828751" y="4797082"/>
                </a:lnTo>
                <a:lnTo>
                  <a:pt x="809701" y="4748682"/>
                </a:lnTo>
                <a:lnTo>
                  <a:pt x="790994" y="4700282"/>
                </a:lnTo>
                <a:lnTo>
                  <a:pt x="772629" y="4651870"/>
                </a:lnTo>
                <a:lnTo>
                  <a:pt x="754583" y="4603470"/>
                </a:lnTo>
                <a:lnTo>
                  <a:pt x="736841" y="4555071"/>
                </a:lnTo>
                <a:lnTo>
                  <a:pt x="719391" y="4506658"/>
                </a:lnTo>
                <a:lnTo>
                  <a:pt x="685292" y="4409846"/>
                </a:lnTo>
                <a:lnTo>
                  <a:pt x="652145" y="4313047"/>
                </a:lnTo>
                <a:lnTo>
                  <a:pt x="635901" y="4264634"/>
                </a:lnTo>
                <a:lnTo>
                  <a:pt x="620191" y="4216679"/>
                </a:lnTo>
                <a:lnTo>
                  <a:pt x="604748" y="4168610"/>
                </a:lnTo>
                <a:lnTo>
                  <a:pt x="589534" y="4120451"/>
                </a:lnTo>
                <a:lnTo>
                  <a:pt x="574573" y="4072191"/>
                </a:lnTo>
                <a:lnTo>
                  <a:pt x="559854" y="4023830"/>
                </a:lnTo>
                <a:lnTo>
                  <a:pt x="545363" y="3975379"/>
                </a:lnTo>
                <a:lnTo>
                  <a:pt x="517118" y="3878199"/>
                </a:lnTo>
                <a:lnTo>
                  <a:pt x="489826" y="3780675"/>
                </a:lnTo>
                <a:lnTo>
                  <a:pt x="463461" y="3682835"/>
                </a:lnTo>
                <a:lnTo>
                  <a:pt x="438035" y="3584689"/>
                </a:lnTo>
                <a:lnTo>
                  <a:pt x="413524" y="3486264"/>
                </a:lnTo>
                <a:lnTo>
                  <a:pt x="389915" y="3387572"/>
                </a:lnTo>
                <a:lnTo>
                  <a:pt x="367220" y="3288639"/>
                </a:lnTo>
                <a:lnTo>
                  <a:pt x="345401" y="3189490"/>
                </a:lnTo>
                <a:lnTo>
                  <a:pt x="324459" y="3090138"/>
                </a:lnTo>
                <a:lnTo>
                  <a:pt x="304380" y="2990596"/>
                </a:lnTo>
                <a:lnTo>
                  <a:pt x="285178" y="2890901"/>
                </a:lnTo>
                <a:lnTo>
                  <a:pt x="267627" y="2791447"/>
                </a:lnTo>
                <a:lnTo>
                  <a:pt x="250812" y="2691663"/>
                </a:lnTo>
                <a:lnTo>
                  <a:pt x="234670" y="2591587"/>
                </a:lnTo>
                <a:lnTo>
                  <a:pt x="219151" y="2491270"/>
                </a:lnTo>
                <a:lnTo>
                  <a:pt x="204228" y="2390749"/>
                </a:lnTo>
                <a:lnTo>
                  <a:pt x="189839" y="2290076"/>
                </a:lnTo>
                <a:lnTo>
                  <a:pt x="169176" y="2138857"/>
                </a:lnTo>
                <a:lnTo>
                  <a:pt x="156210" y="2039975"/>
                </a:lnTo>
                <a:lnTo>
                  <a:pt x="205765" y="2236889"/>
                </a:lnTo>
                <a:lnTo>
                  <a:pt x="244157" y="2385771"/>
                </a:lnTo>
                <a:lnTo>
                  <a:pt x="283425" y="2534475"/>
                </a:lnTo>
                <a:lnTo>
                  <a:pt x="323621" y="2682913"/>
                </a:lnTo>
                <a:lnTo>
                  <a:pt x="364832" y="2831033"/>
                </a:lnTo>
                <a:lnTo>
                  <a:pt x="392912" y="2929559"/>
                </a:lnTo>
                <a:lnTo>
                  <a:pt x="421500" y="3027883"/>
                </a:lnTo>
                <a:lnTo>
                  <a:pt x="450621" y="3125978"/>
                </a:lnTo>
                <a:lnTo>
                  <a:pt x="480288" y="3223818"/>
                </a:lnTo>
                <a:lnTo>
                  <a:pt x="510540" y="3321405"/>
                </a:lnTo>
                <a:lnTo>
                  <a:pt x="525894" y="3370072"/>
                </a:lnTo>
                <a:lnTo>
                  <a:pt x="588975" y="3560889"/>
                </a:lnTo>
                <a:lnTo>
                  <a:pt x="636930" y="3703002"/>
                </a:lnTo>
                <a:lnTo>
                  <a:pt x="669442" y="3797414"/>
                </a:lnTo>
                <a:lnTo>
                  <a:pt x="702564" y="3891623"/>
                </a:lnTo>
                <a:lnTo>
                  <a:pt x="736396" y="3985717"/>
                </a:lnTo>
                <a:lnTo>
                  <a:pt x="771093" y="4079748"/>
                </a:lnTo>
                <a:lnTo>
                  <a:pt x="771156" y="4049344"/>
                </a:lnTo>
                <a:lnTo>
                  <a:pt x="771664" y="4019829"/>
                </a:lnTo>
                <a:lnTo>
                  <a:pt x="773036" y="3990327"/>
                </a:lnTo>
                <a:lnTo>
                  <a:pt x="775716" y="3959987"/>
                </a:lnTo>
                <a:lnTo>
                  <a:pt x="741870" y="3868191"/>
                </a:lnTo>
                <a:lnTo>
                  <a:pt x="708698" y="3775862"/>
                </a:lnTo>
                <a:lnTo>
                  <a:pt x="676173" y="3683076"/>
                </a:lnTo>
                <a:lnTo>
                  <a:pt x="644309" y="3589959"/>
                </a:lnTo>
                <a:lnTo>
                  <a:pt x="613092" y="3496576"/>
                </a:lnTo>
                <a:lnTo>
                  <a:pt x="582549" y="3403041"/>
                </a:lnTo>
                <a:lnTo>
                  <a:pt x="536702" y="3260623"/>
                </a:lnTo>
                <a:lnTo>
                  <a:pt x="506476" y="3164827"/>
                </a:lnTo>
                <a:lnTo>
                  <a:pt x="476846" y="3068815"/>
                </a:lnTo>
                <a:lnTo>
                  <a:pt x="447789" y="2972638"/>
                </a:lnTo>
                <a:lnTo>
                  <a:pt x="419290" y="2876258"/>
                </a:lnTo>
                <a:lnTo>
                  <a:pt x="391350" y="2779725"/>
                </a:lnTo>
                <a:lnTo>
                  <a:pt x="363943" y="2683014"/>
                </a:lnTo>
                <a:lnTo>
                  <a:pt x="337058" y="2586139"/>
                </a:lnTo>
                <a:lnTo>
                  <a:pt x="310692" y="2489111"/>
                </a:lnTo>
                <a:lnTo>
                  <a:pt x="284822" y="2391943"/>
                </a:lnTo>
                <a:lnTo>
                  <a:pt x="246926" y="2245918"/>
                </a:lnTo>
                <a:lnTo>
                  <a:pt x="210083" y="2099602"/>
                </a:lnTo>
                <a:lnTo>
                  <a:pt x="174269" y="1953018"/>
                </a:lnTo>
                <a:lnTo>
                  <a:pt x="139420" y="1806181"/>
                </a:lnTo>
                <a:lnTo>
                  <a:pt x="128016" y="1757172"/>
                </a:lnTo>
                <a:lnTo>
                  <a:pt x="155600" y="2036495"/>
                </a:lnTo>
                <a:lnTo>
                  <a:pt x="100584" y="1802892"/>
                </a:lnTo>
                <a:lnTo>
                  <a:pt x="110985" y="1902333"/>
                </a:lnTo>
                <a:lnTo>
                  <a:pt x="122085" y="2001939"/>
                </a:lnTo>
                <a:lnTo>
                  <a:pt x="133870" y="2101646"/>
                </a:lnTo>
                <a:lnTo>
                  <a:pt x="146342" y="2201392"/>
                </a:lnTo>
                <a:lnTo>
                  <a:pt x="159499" y="2301113"/>
                </a:lnTo>
                <a:lnTo>
                  <a:pt x="173342" y="2400757"/>
                </a:lnTo>
                <a:lnTo>
                  <a:pt x="187871" y="2500249"/>
                </a:lnTo>
                <a:lnTo>
                  <a:pt x="203098" y="2599525"/>
                </a:lnTo>
                <a:lnTo>
                  <a:pt x="218998" y="2698534"/>
                </a:lnTo>
                <a:lnTo>
                  <a:pt x="235585" y="2797200"/>
                </a:lnTo>
                <a:lnTo>
                  <a:pt x="261886" y="2945815"/>
                </a:lnTo>
                <a:lnTo>
                  <a:pt x="280670" y="3046285"/>
                </a:lnTo>
                <a:lnTo>
                  <a:pt x="300431" y="3146475"/>
                </a:lnTo>
                <a:lnTo>
                  <a:pt x="321144" y="3246374"/>
                </a:lnTo>
                <a:lnTo>
                  <a:pt x="342823" y="3346005"/>
                </a:lnTo>
                <a:lnTo>
                  <a:pt x="365442" y="3445357"/>
                </a:lnTo>
                <a:lnTo>
                  <a:pt x="388988" y="3544417"/>
                </a:lnTo>
                <a:lnTo>
                  <a:pt x="413473" y="3643211"/>
                </a:lnTo>
                <a:lnTo>
                  <a:pt x="438861" y="3741712"/>
                </a:lnTo>
                <a:lnTo>
                  <a:pt x="465150" y="3839934"/>
                </a:lnTo>
                <a:lnTo>
                  <a:pt x="492328" y="3937876"/>
                </a:lnTo>
                <a:lnTo>
                  <a:pt x="520395" y="4035539"/>
                </a:lnTo>
                <a:lnTo>
                  <a:pt x="549338" y="4132923"/>
                </a:lnTo>
                <a:lnTo>
                  <a:pt x="579145" y="4230027"/>
                </a:lnTo>
                <a:lnTo>
                  <a:pt x="594372" y="4278465"/>
                </a:lnTo>
                <a:lnTo>
                  <a:pt x="610323" y="4326801"/>
                </a:lnTo>
                <a:lnTo>
                  <a:pt x="626567" y="4374997"/>
                </a:lnTo>
                <a:lnTo>
                  <a:pt x="643064" y="4423041"/>
                </a:lnTo>
                <a:lnTo>
                  <a:pt x="659803" y="4470959"/>
                </a:lnTo>
                <a:lnTo>
                  <a:pt x="676795" y="4518723"/>
                </a:lnTo>
                <a:lnTo>
                  <a:pt x="694016" y="4566361"/>
                </a:lnTo>
                <a:lnTo>
                  <a:pt x="729119" y="4661192"/>
                </a:lnTo>
                <a:lnTo>
                  <a:pt x="765022" y="4755464"/>
                </a:lnTo>
                <a:lnTo>
                  <a:pt x="801662" y="4849165"/>
                </a:lnTo>
                <a:lnTo>
                  <a:pt x="838949" y="4942294"/>
                </a:lnTo>
                <a:lnTo>
                  <a:pt x="859713" y="4989982"/>
                </a:lnTo>
                <a:lnTo>
                  <a:pt x="901242" y="5083632"/>
                </a:lnTo>
                <a:lnTo>
                  <a:pt x="922020" y="5131308"/>
                </a:lnTo>
                <a:close/>
              </a:path>
              <a:path w="2851785" h="5459095">
                <a:moveTo>
                  <a:pt x="960120" y="5105400"/>
                </a:moveTo>
                <a:lnTo>
                  <a:pt x="946175" y="5059197"/>
                </a:lnTo>
                <a:lnTo>
                  <a:pt x="931418" y="5008804"/>
                </a:lnTo>
                <a:lnTo>
                  <a:pt x="917575" y="4958410"/>
                </a:lnTo>
                <a:lnTo>
                  <a:pt x="904608" y="4908004"/>
                </a:lnTo>
                <a:lnTo>
                  <a:pt x="892492" y="4857597"/>
                </a:lnTo>
                <a:lnTo>
                  <a:pt x="881227" y="4807204"/>
                </a:lnTo>
                <a:lnTo>
                  <a:pt x="870762" y="4756797"/>
                </a:lnTo>
                <a:lnTo>
                  <a:pt x="861110" y="4706404"/>
                </a:lnTo>
                <a:lnTo>
                  <a:pt x="852220" y="4655998"/>
                </a:lnTo>
                <a:lnTo>
                  <a:pt x="844092" y="4605591"/>
                </a:lnTo>
                <a:lnTo>
                  <a:pt x="836701" y="4555198"/>
                </a:lnTo>
                <a:lnTo>
                  <a:pt x="830008" y="4504791"/>
                </a:lnTo>
                <a:lnTo>
                  <a:pt x="820889" y="4395279"/>
                </a:lnTo>
                <a:lnTo>
                  <a:pt x="816660" y="4341355"/>
                </a:lnTo>
                <a:lnTo>
                  <a:pt x="812812" y="4287812"/>
                </a:lnTo>
                <a:lnTo>
                  <a:pt x="809472" y="4234523"/>
                </a:lnTo>
                <a:lnTo>
                  <a:pt x="806792" y="4181348"/>
                </a:lnTo>
                <a:lnTo>
                  <a:pt x="806792" y="4176776"/>
                </a:lnTo>
                <a:lnTo>
                  <a:pt x="802144" y="4172204"/>
                </a:lnTo>
                <a:lnTo>
                  <a:pt x="802144" y="4162933"/>
                </a:lnTo>
                <a:lnTo>
                  <a:pt x="794435" y="4142155"/>
                </a:lnTo>
                <a:lnTo>
                  <a:pt x="777316" y="4100538"/>
                </a:lnTo>
                <a:lnTo>
                  <a:pt x="769620" y="4079748"/>
                </a:lnTo>
                <a:lnTo>
                  <a:pt x="770039" y="4133456"/>
                </a:lnTo>
                <a:lnTo>
                  <a:pt x="771283" y="4187164"/>
                </a:lnTo>
                <a:lnTo>
                  <a:pt x="773290" y="4240873"/>
                </a:lnTo>
                <a:lnTo>
                  <a:pt x="776008" y="4294581"/>
                </a:lnTo>
                <a:lnTo>
                  <a:pt x="779373" y="4348302"/>
                </a:lnTo>
                <a:lnTo>
                  <a:pt x="783336" y="4402010"/>
                </a:lnTo>
                <a:lnTo>
                  <a:pt x="787844" y="4455719"/>
                </a:lnTo>
                <a:lnTo>
                  <a:pt x="792848" y="4509414"/>
                </a:lnTo>
                <a:lnTo>
                  <a:pt x="799096" y="4557192"/>
                </a:lnTo>
                <a:lnTo>
                  <a:pt x="805929" y="4605375"/>
                </a:lnTo>
                <a:lnTo>
                  <a:pt x="813320" y="4653800"/>
                </a:lnTo>
                <a:lnTo>
                  <a:pt x="821296" y="4702302"/>
                </a:lnTo>
                <a:lnTo>
                  <a:pt x="829830" y="4750727"/>
                </a:lnTo>
                <a:lnTo>
                  <a:pt x="838936" y="4798911"/>
                </a:lnTo>
                <a:lnTo>
                  <a:pt x="848614" y="4846675"/>
                </a:lnTo>
                <a:lnTo>
                  <a:pt x="873429" y="4909045"/>
                </a:lnTo>
                <a:lnTo>
                  <a:pt x="881126" y="4929835"/>
                </a:lnTo>
                <a:lnTo>
                  <a:pt x="901306" y="4974171"/>
                </a:lnTo>
                <a:lnTo>
                  <a:pt x="939927" y="5061077"/>
                </a:lnTo>
                <a:lnTo>
                  <a:pt x="960120" y="5105400"/>
                </a:lnTo>
                <a:close/>
              </a:path>
              <a:path w="2851785" h="5459095">
                <a:moveTo>
                  <a:pt x="1080490" y="5458968"/>
                </a:moveTo>
                <a:lnTo>
                  <a:pt x="1061135" y="5420411"/>
                </a:lnTo>
                <a:lnTo>
                  <a:pt x="1037272" y="5372290"/>
                </a:lnTo>
                <a:lnTo>
                  <a:pt x="1013561" y="5323929"/>
                </a:lnTo>
                <a:lnTo>
                  <a:pt x="990104" y="5275504"/>
                </a:lnTo>
                <a:lnTo>
                  <a:pt x="966978" y="5227142"/>
                </a:lnTo>
                <a:lnTo>
                  <a:pt x="944245" y="5179022"/>
                </a:lnTo>
                <a:lnTo>
                  <a:pt x="922020" y="5131308"/>
                </a:lnTo>
                <a:lnTo>
                  <a:pt x="936548" y="5179022"/>
                </a:lnTo>
                <a:lnTo>
                  <a:pt x="952144" y="5227142"/>
                </a:lnTo>
                <a:lnTo>
                  <a:pt x="968717" y="5275504"/>
                </a:lnTo>
                <a:lnTo>
                  <a:pt x="986180" y="5323929"/>
                </a:lnTo>
                <a:lnTo>
                  <a:pt x="1004468" y="5372290"/>
                </a:lnTo>
                <a:lnTo>
                  <a:pt x="1023480" y="5420411"/>
                </a:lnTo>
                <a:lnTo>
                  <a:pt x="1039380" y="5458968"/>
                </a:lnTo>
                <a:lnTo>
                  <a:pt x="1080490" y="5458968"/>
                </a:lnTo>
                <a:close/>
              </a:path>
              <a:path w="2851785" h="5459095">
                <a:moveTo>
                  <a:pt x="1126248" y="5458968"/>
                </a:moveTo>
                <a:lnTo>
                  <a:pt x="1108519" y="5423344"/>
                </a:lnTo>
                <a:lnTo>
                  <a:pt x="1086612" y="5378513"/>
                </a:lnTo>
                <a:lnTo>
                  <a:pt x="1065034" y="5333581"/>
                </a:lnTo>
                <a:lnTo>
                  <a:pt x="1043724" y="5288483"/>
                </a:lnTo>
                <a:lnTo>
                  <a:pt x="1022642" y="5243169"/>
                </a:lnTo>
                <a:lnTo>
                  <a:pt x="980884" y="5151691"/>
                </a:lnTo>
                <a:lnTo>
                  <a:pt x="960120" y="5105400"/>
                </a:lnTo>
                <a:lnTo>
                  <a:pt x="974178" y="5151691"/>
                </a:lnTo>
                <a:lnTo>
                  <a:pt x="988733" y="5197589"/>
                </a:lnTo>
                <a:lnTo>
                  <a:pt x="1003820" y="5243169"/>
                </a:lnTo>
                <a:lnTo>
                  <a:pt x="1019505" y="5288483"/>
                </a:lnTo>
                <a:lnTo>
                  <a:pt x="1035850" y="5333581"/>
                </a:lnTo>
                <a:lnTo>
                  <a:pt x="1052880" y="5378513"/>
                </a:lnTo>
                <a:lnTo>
                  <a:pt x="1070673" y="5423344"/>
                </a:lnTo>
                <a:lnTo>
                  <a:pt x="1085481" y="5458968"/>
                </a:lnTo>
                <a:lnTo>
                  <a:pt x="1126248" y="5458968"/>
                </a:lnTo>
                <a:close/>
              </a:path>
              <a:path w="2851785" h="5459095">
                <a:moveTo>
                  <a:pt x="1411338" y="5458968"/>
                </a:moveTo>
                <a:lnTo>
                  <a:pt x="1350302" y="5333149"/>
                </a:lnTo>
                <a:lnTo>
                  <a:pt x="1328610" y="5288089"/>
                </a:lnTo>
                <a:lnTo>
                  <a:pt x="1307058" y="5242966"/>
                </a:lnTo>
                <a:lnTo>
                  <a:pt x="1285659" y="5197767"/>
                </a:lnTo>
                <a:lnTo>
                  <a:pt x="1264450" y="5152466"/>
                </a:lnTo>
                <a:lnTo>
                  <a:pt x="1243469" y="5107051"/>
                </a:lnTo>
                <a:lnTo>
                  <a:pt x="1222743" y="5061509"/>
                </a:lnTo>
                <a:lnTo>
                  <a:pt x="1202309" y="5015814"/>
                </a:lnTo>
                <a:lnTo>
                  <a:pt x="1182192" y="4969967"/>
                </a:lnTo>
                <a:lnTo>
                  <a:pt x="1162431" y="4923942"/>
                </a:lnTo>
                <a:lnTo>
                  <a:pt x="1140942" y="4876343"/>
                </a:lnTo>
                <a:lnTo>
                  <a:pt x="1119670" y="4828616"/>
                </a:lnTo>
                <a:lnTo>
                  <a:pt x="1098613" y="4780788"/>
                </a:lnTo>
                <a:lnTo>
                  <a:pt x="1077772" y="4732858"/>
                </a:lnTo>
                <a:lnTo>
                  <a:pt x="1057160" y="4684814"/>
                </a:lnTo>
                <a:lnTo>
                  <a:pt x="1036751" y="4636668"/>
                </a:lnTo>
                <a:lnTo>
                  <a:pt x="1016558" y="4588408"/>
                </a:lnTo>
                <a:lnTo>
                  <a:pt x="996581" y="4540034"/>
                </a:lnTo>
                <a:lnTo>
                  <a:pt x="976833" y="4491558"/>
                </a:lnTo>
                <a:lnTo>
                  <a:pt x="957287" y="4442980"/>
                </a:lnTo>
                <a:lnTo>
                  <a:pt x="937958" y="4394289"/>
                </a:lnTo>
                <a:lnTo>
                  <a:pt x="918845" y="4345495"/>
                </a:lnTo>
                <a:lnTo>
                  <a:pt x="899960" y="4296588"/>
                </a:lnTo>
                <a:lnTo>
                  <a:pt x="881278" y="4247578"/>
                </a:lnTo>
                <a:lnTo>
                  <a:pt x="862812" y="4198455"/>
                </a:lnTo>
                <a:lnTo>
                  <a:pt x="844575" y="4149217"/>
                </a:lnTo>
                <a:lnTo>
                  <a:pt x="834275" y="4124934"/>
                </a:lnTo>
                <a:lnTo>
                  <a:pt x="824407" y="4100195"/>
                </a:lnTo>
                <a:lnTo>
                  <a:pt x="815416" y="4074604"/>
                </a:lnTo>
                <a:lnTo>
                  <a:pt x="807720" y="4047744"/>
                </a:lnTo>
                <a:lnTo>
                  <a:pt x="807720" y="4181475"/>
                </a:lnTo>
                <a:lnTo>
                  <a:pt x="825957" y="4229849"/>
                </a:lnTo>
                <a:lnTo>
                  <a:pt x="844410" y="4278109"/>
                </a:lnTo>
                <a:lnTo>
                  <a:pt x="863066" y="4326267"/>
                </a:lnTo>
                <a:lnTo>
                  <a:pt x="881926" y="4374312"/>
                </a:lnTo>
                <a:lnTo>
                  <a:pt x="900963" y="4422241"/>
                </a:lnTo>
                <a:lnTo>
                  <a:pt x="920191" y="4470070"/>
                </a:lnTo>
                <a:lnTo>
                  <a:pt x="939584" y="4517783"/>
                </a:lnTo>
                <a:lnTo>
                  <a:pt x="959154" y="4565396"/>
                </a:lnTo>
                <a:lnTo>
                  <a:pt x="978890" y="4612906"/>
                </a:lnTo>
                <a:lnTo>
                  <a:pt x="998766" y="4660303"/>
                </a:lnTo>
                <a:lnTo>
                  <a:pt x="1018806" y="4707585"/>
                </a:lnTo>
                <a:lnTo>
                  <a:pt x="1038974" y="4754765"/>
                </a:lnTo>
                <a:lnTo>
                  <a:pt x="1059294" y="4801832"/>
                </a:lnTo>
                <a:lnTo>
                  <a:pt x="1079728" y="4848796"/>
                </a:lnTo>
                <a:lnTo>
                  <a:pt x="1100289" y="4895659"/>
                </a:lnTo>
                <a:lnTo>
                  <a:pt x="1120965" y="4942395"/>
                </a:lnTo>
                <a:lnTo>
                  <a:pt x="1142542" y="4990198"/>
                </a:lnTo>
                <a:lnTo>
                  <a:pt x="1164539" y="5037988"/>
                </a:lnTo>
                <a:lnTo>
                  <a:pt x="1186903" y="5085778"/>
                </a:lnTo>
                <a:lnTo>
                  <a:pt x="1209598" y="5133568"/>
                </a:lnTo>
                <a:lnTo>
                  <a:pt x="1232585" y="5181358"/>
                </a:lnTo>
                <a:lnTo>
                  <a:pt x="1255826" y="5229161"/>
                </a:lnTo>
                <a:lnTo>
                  <a:pt x="1279283" y="5276951"/>
                </a:lnTo>
                <a:lnTo>
                  <a:pt x="1302905" y="5324741"/>
                </a:lnTo>
                <a:lnTo>
                  <a:pt x="1369822" y="5458968"/>
                </a:lnTo>
                <a:lnTo>
                  <a:pt x="1411338" y="5458968"/>
                </a:lnTo>
                <a:close/>
              </a:path>
              <a:path w="2851785" h="5459095">
                <a:moveTo>
                  <a:pt x="2851404" y="0"/>
                </a:moveTo>
                <a:lnTo>
                  <a:pt x="2815209" y="32283"/>
                </a:lnTo>
                <a:lnTo>
                  <a:pt x="2780157" y="64693"/>
                </a:lnTo>
                <a:lnTo>
                  <a:pt x="2745879" y="97370"/>
                </a:lnTo>
                <a:lnTo>
                  <a:pt x="2711983" y="130429"/>
                </a:lnTo>
                <a:lnTo>
                  <a:pt x="2643886" y="198247"/>
                </a:lnTo>
                <a:lnTo>
                  <a:pt x="2611564" y="230898"/>
                </a:lnTo>
                <a:lnTo>
                  <a:pt x="2579268" y="264325"/>
                </a:lnTo>
                <a:lnTo>
                  <a:pt x="2546972" y="298513"/>
                </a:lnTo>
                <a:lnTo>
                  <a:pt x="2514689" y="333476"/>
                </a:lnTo>
                <a:lnTo>
                  <a:pt x="2482392" y="369189"/>
                </a:lnTo>
                <a:lnTo>
                  <a:pt x="2450084" y="405638"/>
                </a:lnTo>
                <a:lnTo>
                  <a:pt x="2414968" y="443484"/>
                </a:lnTo>
                <a:lnTo>
                  <a:pt x="2380119" y="481545"/>
                </a:lnTo>
                <a:lnTo>
                  <a:pt x="2345537" y="519849"/>
                </a:lnTo>
                <a:lnTo>
                  <a:pt x="2311260" y="558368"/>
                </a:lnTo>
                <a:lnTo>
                  <a:pt x="2277287" y="597128"/>
                </a:lnTo>
                <a:lnTo>
                  <a:pt x="2243645" y="636117"/>
                </a:lnTo>
                <a:lnTo>
                  <a:pt x="2210358" y="675322"/>
                </a:lnTo>
                <a:lnTo>
                  <a:pt x="2177440" y="714756"/>
                </a:lnTo>
                <a:lnTo>
                  <a:pt x="2144928" y="754418"/>
                </a:lnTo>
                <a:lnTo>
                  <a:pt x="2112810" y="794296"/>
                </a:lnTo>
                <a:lnTo>
                  <a:pt x="2081149" y="834390"/>
                </a:lnTo>
                <a:lnTo>
                  <a:pt x="2049170" y="875347"/>
                </a:lnTo>
                <a:lnTo>
                  <a:pt x="2017433" y="916482"/>
                </a:lnTo>
                <a:lnTo>
                  <a:pt x="1985937" y="957783"/>
                </a:lnTo>
                <a:lnTo>
                  <a:pt x="1954707" y="999274"/>
                </a:lnTo>
                <a:lnTo>
                  <a:pt x="1923719" y="1040930"/>
                </a:lnTo>
                <a:lnTo>
                  <a:pt x="1893011" y="1082776"/>
                </a:lnTo>
                <a:lnTo>
                  <a:pt x="1862582" y="1124813"/>
                </a:lnTo>
                <a:lnTo>
                  <a:pt x="1832432" y="1167041"/>
                </a:lnTo>
                <a:lnTo>
                  <a:pt x="1802574" y="1209446"/>
                </a:lnTo>
                <a:lnTo>
                  <a:pt x="1773021" y="1252054"/>
                </a:lnTo>
                <a:lnTo>
                  <a:pt x="1743760" y="1294866"/>
                </a:lnTo>
                <a:lnTo>
                  <a:pt x="1714830" y="1337868"/>
                </a:lnTo>
                <a:lnTo>
                  <a:pt x="1686217" y="1381086"/>
                </a:lnTo>
                <a:lnTo>
                  <a:pt x="1657934" y="1424495"/>
                </a:lnTo>
                <a:lnTo>
                  <a:pt x="1629994" y="1468120"/>
                </a:lnTo>
                <a:lnTo>
                  <a:pt x="1602397" y="1511947"/>
                </a:lnTo>
                <a:lnTo>
                  <a:pt x="1575142" y="1556004"/>
                </a:lnTo>
                <a:lnTo>
                  <a:pt x="1548257" y="1600263"/>
                </a:lnTo>
                <a:lnTo>
                  <a:pt x="1521752" y="1644738"/>
                </a:lnTo>
                <a:lnTo>
                  <a:pt x="1495602" y="1689442"/>
                </a:lnTo>
                <a:lnTo>
                  <a:pt x="1469859" y="1734375"/>
                </a:lnTo>
                <a:lnTo>
                  <a:pt x="1444498" y="1779524"/>
                </a:lnTo>
                <a:lnTo>
                  <a:pt x="1418907" y="1824304"/>
                </a:lnTo>
                <a:lnTo>
                  <a:pt x="1393736" y="1869351"/>
                </a:lnTo>
                <a:lnTo>
                  <a:pt x="1368971" y="1914677"/>
                </a:lnTo>
                <a:lnTo>
                  <a:pt x="1344612" y="1960257"/>
                </a:lnTo>
                <a:lnTo>
                  <a:pt x="1320685" y="2006092"/>
                </a:lnTo>
                <a:lnTo>
                  <a:pt x="1297178" y="2052180"/>
                </a:lnTo>
                <a:lnTo>
                  <a:pt x="1274114" y="2098509"/>
                </a:lnTo>
                <a:lnTo>
                  <a:pt x="1251470" y="2145068"/>
                </a:lnTo>
                <a:lnTo>
                  <a:pt x="1229271" y="2191842"/>
                </a:lnTo>
                <a:lnTo>
                  <a:pt x="1207528" y="2238845"/>
                </a:lnTo>
                <a:lnTo>
                  <a:pt x="1186230" y="2286050"/>
                </a:lnTo>
                <a:lnTo>
                  <a:pt x="1165390" y="2333460"/>
                </a:lnTo>
                <a:lnTo>
                  <a:pt x="1145006" y="2381059"/>
                </a:lnTo>
                <a:lnTo>
                  <a:pt x="1125105" y="2428849"/>
                </a:lnTo>
                <a:lnTo>
                  <a:pt x="1105662" y="2476817"/>
                </a:lnTo>
                <a:lnTo>
                  <a:pt x="1086700" y="2524950"/>
                </a:lnTo>
                <a:lnTo>
                  <a:pt x="1068222" y="2573236"/>
                </a:lnTo>
                <a:lnTo>
                  <a:pt x="1050239" y="2621686"/>
                </a:lnTo>
                <a:lnTo>
                  <a:pt x="1032751" y="2670289"/>
                </a:lnTo>
                <a:lnTo>
                  <a:pt x="1015746" y="2719019"/>
                </a:lnTo>
                <a:lnTo>
                  <a:pt x="999261" y="2767876"/>
                </a:lnTo>
                <a:lnTo>
                  <a:pt x="983284" y="2816860"/>
                </a:lnTo>
                <a:lnTo>
                  <a:pt x="967892" y="2864408"/>
                </a:lnTo>
                <a:lnTo>
                  <a:pt x="953046" y="2912059"/>
                </a:lnTo>
                <a:lnTo>
                  <a:pt x="938733" y="2959824"/>
                </a:lnTo>
                <a:lnTo>
                  <a:pt x="924966" y="3007690"/>
                </a:lnTo>
                <a:lnTo>
                  <a:pt x="911745" y="3055658"/>
                </a:lnTo>
                <a:lnTo>
                  <a:pt x="899083" y="3103740"/>
                </a:lnTo>
                <a:lnTo>
                  <a:pt x="886993" y="3151924"/>
                </a:lnTo>
                <a:lnTo>
                  <a:pt x="875461" y="3200209"/>
                </a:lnTo>
                <a:lnTo>
                  <a:pt x="864514" y="3248596"/>
                </a:lnTo>
                <a:lnTo>
                  <a:pt x="854151" y="3297097"/>
                </a:lnTo>
                <a:lnTo>
                  <a:pt x="844372" y="3345700"/>
                </a:lnTo>
                <a:lnTo>
                  <a:pt x="835202" y="3394418"/>
                </a:lnTo>
                <a:lnTo>
                  <a:pt x="826630" y="3443224"/>
                </a:lnTo>
                <a:lnTo>
                  <a:pt x="818667" y="3492144"/>
                </a:lnTo>
                <a:lnTo>
                  <a:pt x="811339" y="3541179"/>
                </a:lnTo>
                <a:lnTo>
                  <a:pt x="804621" y="3590302"/>
                </a:lnTo>
                <a:lnTo>
                  <a:pt x="798537" y="3639540"/>
                </a:lnTo>
                <a:lnTo>
                  <a:pt x="793102" y="3688880"/>
                </a:lnTo>
                <a:lnTo>
                  <a:pt x="788301" y="3738321"/>
                </a:lnTo>
                <a:lnTo>
                  <a:pt x="784161" y="3787864"/>
                </a:lnTo>
                <a:lnTo>
                  <a:pt x="780669" y="3837521"/>
                </a:lnTo>
                <a:lnTo>
                  <a:pt x="777849" y="3887279"/>
                </a:lnTo>
                <a:lnTo>
                  <a:pt x="775716" y="3937127"/>
                </a:lnTo>
                <a:lnTo>
                  <a:pt x="775716" y="3959987"/>
                </a:lnTo>
                <a:lnTo>
                  <a:pt x="775716" y="3960114"/>
                </a:lnTo>
                <a:lnTo>
                  <a:pt x="782701" y="3981602"/>
                </a:lnTo>
                <a:lnTo>
                  <a:pt x="790117" y="4003929"/>
                </a:lnTo>
                <a:lnTo>
                  <a:pt x="798410" y="4026268"/>
                </a:lnTo>
                <a:lnTo>
                  <a:pt x="807999" y="4047744"/>
                </a:lnTo>
                <a:lnTo>
                  <a:pt x="807999" y="3937127"/>
                </a:lnTo>
                <a:lnTo>
                  <a:pt x="810247" y="3885603"/>
                </a:lnTo>
                <a:lnTo>
                  <a:pt x="813231" y="3834142"/>
                </a:lnTo>
                <a:lnTo>
                  <a:pt x="816940" y="3782745"/>
                </a:lnTo>
                <a:lnTo>
                  <a:pt x="821347" y="3731425"/>
                </a:lnTo>
                <a:lnTo>
                  <a:pt x="826452" y="3680180"/>
                </a:lnTo>
                <a:lnTo>
                  <a:pt x="832231" y="3629025"/>
                </a:lnTo>
                <a:lnTo>
                  <a:pt x="838669" y="3577958"/>
                </a:lnTo>
                <a:lnTo>
                  <a:pt x="845769" y="3526980"/>
                </a:lnTo>
                <a:lnTo>
                  <a:pt x="853503" y="3476104"/>
                </a:lnTo>
                <a:lnTo>
                  <a:pt x="861872" y="3425329"/>
                </a:lnTo>
                <a:lnTo>
                  <a:pt x="870839" y="3374669"/>
                </a:lnTo>
                <a:lnTo>
                  <a:pt x="880414" y="3324110"/>
                </a:lnTo>
                <a:lnTo>
                  <a:pt x="890587" y="3273679"/>
                </a:lnTo>
                <a:lnTo>
                  <a:pt x="901319" y="3223374"/>
                </a:lnTo>
                <a:lnTo>
                  <a:pt x="912622" y="3173196"/>
                </a:lnTo>
                <a:lnTo>
                  <a:pt x="924471" y="3123158"/>
                </a:lnTo>
                <a:lnTo>
                  <a:pt x="936853" y="3073260"/>
                </a:lnTo>
                <a:lnTo>
                  <a:pt x="949756" y="3023501"/>
                </a:lnTo>
                <a:lnTo>
                  <a:pt x="963168" y="2973882"/>
                </a:lnTo>
                <a:lnTo>
                  <a:pt x="977087" y="2924429"/>
                </a:lnTo>
                <a:lnTo>
                  <a:pt x="991476" y="2875140"/>
                </a:lnTo>
                <a:lnTo>
                  <a:pt x="1006348" y="2826004"/>
                </a:lnTo>
                <a:lnTo>
                  <a:pt x="1022324" y="2777071"/>
                </a:lnTo>
                <a:lnTo>
                  <a:pt x="1038809" y="2728290"/>
                </a:lnTo>
                <a:lnTo>
                  <a:pt x="1055801" y="2679687"/>
                </a:lnTo>
                <a:lnTo>
                  <a:pt x="1073277" y="2631262"/>
                </a:lnTo>
                <a:lnTo>
                  <a:pt x="1091234" y="2583002"/>
                </a:lnTo>
                <a:lnTo>
                  <a:pt x="1109675" y="2534907"/>
                </a:lnTo>
                <a:lnTo>
                  <a:pt x="1128585" y="2486990"/>
                </a:lnTo>
                <a:lnTo>
                  <a:pt x="1147953" y="2439238"/>
                </a:lnTo>
                <a:lnTo>
                  <a:pt x="1167765" y="2391664"/>
                </a:lnTo>
                <a:lnTo>
                  <a:pt x="1188034" y="2344255"/>
                </a:lnTo>
                <a:lnTo>
                  <a:pt x="1208735" y="2297023"/>
                </a:lnTo>
                <a:lnTo>
                  <a:pt x="1229855" y="2249957"/>
                </a:lnTo>
                <a:lnTo>
                  <a:pt x="1251407" y="2203069"/>
                </a:lnTo>
                <a:lnTo>
                  <a:pt x="1273378" y="2156345"/>
                </a:lnTo>
                <a:lnTo>
                  <a:pt x="1295742" y="2109800"/>
                </a:lnTo>
                <a:lnTo>
                  <a:pt x="1318514" y="2063432"/>
                </a:lnTo>
                <a:lnTo>
                  <a:pt x="1341666" y="2017229"/>
                </a:lnTo>
                <a:lnTo>
                  <a:pt x="1365211" y="1971192"/>
                </a:lnTo>
                <a:lnTo>
                  <a:pt x="1389126" y="1925332"/>
                </a:lnTo>
                <a:lnTo>
                  <a:pt x="1413408" y="1879650"/>
                </a:lnTo>
                <a:lnTo>
                  <a:pt x="1438046" y="1834134"/>
                </a:lnTo>
                <a:lnTo>
                  <a:pt x="1463040" y="1788795"/>
                </a:lnTo>
                <a:lnTo>
                  <a:pt x="1488351" y="1743646"/>
                </a:lnTo>
                <a:lnTo>
                  <a:pt x="1514005" y="1698713"/>
                </a:lnTo>
                <a:lnTo>
                  <a:pt x="1540002" y="1654009"/>
                </a:lnTo>
                <a:lnTo>
                  <a:pt x="1566316" y="1609534"/>
                </a:lnTo>
                <a:lnTo>
                  <a:pt x="1592961" y="1565275"/>
                </a:lnTo>
                <a:lnTo>
                  <a:pt x="1619923" y="1521218"/>
                </a:lnTo>
                <a:lnTo>
                  <a:pt x="1647202" y="1477391"/>
                </a:lnTo>
                <a:lnTo>
                  <a:pt x="1674787" y="1433766"/>
                </a:lnTo>
                <a:lnTo>
                  <a:pt x="1702663" y="1390357"/>
                </a:lnTo>
                <a:lnTo>
                  <a:pt x="1730844" y="1347139"/>
                </a:lnTo>
                <a:lnTo>
                  <a:pt x="1759318" y="1304137"/>
                </a:lnTo>
                <a:lnTo>
                  <a:pt x="1788083" y="1261325"/>
                </a:lnTo>
                <a:lnTo>
                  <a:pt x="1817128" y="1218717"/>
                </a:lnTo>
                <a:lnTo>
                  <a:pt x="1846440" y="1176312"/>
                </a:lnTo>
                <a:lnTo>
                  <a:pt x="1876031" y="1134084"/>
                </a:lnTo>
                <a:lnTo>
                  <a:pt x="1905889" y="1092047"/>
                </a:lnTo>
                <a:lnTo>
                  <a:pt x="1936000" y="1050201"/>
                </a:lnTo>
                <a:lnTo>
                  <a:pt x="1966366" y="1008545"/>
                </a:lnTo>
                <a:lnTo>
                  <a:pt x="1996986" y="967054"/>
                </a:lnTo>
                <a:lnTo>
                  <a:pt x="2027847" y="925753"/>
                </a:lnTo>
                <a:lnTo>
                  <a:pt x="2058949" y="884618"/>
                </a:lnTo>
                <a:lnTo>
                  <a:pt x="2090293" y="843661"/>
                </a:lnTo>
                <a:lnTo>
                  <a:pt x="2121954" y="803427"/>
                </a:lnTo>
                <a:lnTo>
                  <a:pt x="2154047" y="763244"/>
                </a:lnTo>
                <a:lnTo>
                  <a:pt x="2186508" y="723138"/>
                </a:lnTo>
                <a:lnTo>
                  <a:pt x="2219312" y="683158"/>
                </a:lnTo>
                <a:lnTo>
                  <a:pt x="2252395" y="643356"/>
                </a:lnTo>
                <a:lnTo>
                  <a:pt x="2285733" y="603758"/>
                </a:lnTo>
                <a:lnTo>
                  <a:pt x="2319274" y="564413"/>
                </a:lnTo>
                <a:lnTo>
                  <a:pt x="2352979" y="525360"/>
                </a:lnTo>
                <a:lnTo>
                  <a:pt x="2386812" y="486638"/>
                </a:lnTo>
                <a:lnTo>
                  <a:pt x="2420709" y="448284"/>
                </a:lnTo>
                <a:lnTo>
                  <a:pt x="2454656" y="410337"/>
                </a:lnTo>
                <a:lnTo>
                  <a:pt x="2486964" y="375424"/>
                </a:lnTo>
                <a:lnTo>
                  <a:pt x="2551557" y="304825"/>
                </a:lnTo>
                <a:lnTo>
                  <a:pt x="2583840" y="269913"/>
                </a:lnTo>
                <a:lnTo>
                  <a:pt x="2616136" y="235788"/>
                </a:lnTo>
                <a:lnTo>
                  <a:pt x="2648458" y="202819"/>
                </a:lnTo>
                <a:lnTo>
                  <a:pt x="2749931" y="102031"/>
                </a:lnTo>
                <a:lnTo>
                  <a:pt x="2783395" y="69354"/>
                </a:lnTo>
                <a:lnTo>
                  <a:pt x="2817139" y="36906"/>
                </a:lnTo>
                <a:lnTo>
                  <a:pt x="2851404" y="4572"/>
                </a:lnTo>
                <a:lnTo>
                  <a:pt x="2851404" y="0"/>
                </a:lnTo>
                <a:close/>
              </a:path>
            </a:pathLst>
          </a:custGeom>
          <a:solidFill>
            <a:srgbClr val="766E53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49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155" y="667334"/>
            <a:ext cx="3695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Location</a:t>
            </a:r>
            <a:r>
              <a:rPr sz="3600" spc="-30" dirty="0"/>
              <a:t> </a:t>
            </a:r>
            <a:r>
              <a:rPr sz="3600" dirty="0"/>
              <a:t>(or</a:t>
            </a:r>
            <a:r>
              <a:rPr sz="3600" spc="-180" dirty="0"/>
              <a:t> </a:t>
            </a:r>
            <a:r>
              <a:rPr sz="3600" spc="-10" dirty="0"/>
              <a:t>site)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1544300" cy="6858000"/>
            <a:chOff x="0" y="0"/>
            <a:chExt cx="115443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1428" y="1449324"/>
              <a:ext cx="5452872" cy="36393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60947"/>
              <a:ext cx="1038225" cy="506095"/>
            </a:xfrm>
            <a:custGeom>
              <a:avLst/>
              <a:gdLst/>
              <a:ahLst/>
              <a:cxnLst/>
              <a:rect l="l" t="t" r="r" b="b"/>
              <a:pathLst>
                <a:path w="1038225" h="506095">
                  <a:moveTo>
                    <a:pt x="291655" y="0"/>
                  </a:moveTo>
                  <a:lnTo>
                    <a:pt x="0" y="0"/>
                  </a:lnTo>
                  <a:lnTo>
                    <a:pt x="0" y="505967"/>
                  </a:lnTo>
                  <a:lnTo>
                    <a:pt x="291655" y="505967"/>
                  </a:lnTo>
                  <a:lnTo>
                    <a:pt x="291655" y="504824"/>
                  </a:lnTo>
                  <a:lnTo>
                    <a:pt x="793325" y="504824"/>
                  </a:lnTo>
                  <a:lnTo>
                    <a:pt x="796848" y="501205"/>
                  </a:lnTo>
                  <a:lnTo>
                    <a:pt x="798398" y="499579"/>
                  </a:lnTo>
                  <a:lnTo>
                    <a:pt x="800290" y="498055"/>
                  </a:lnTo>
                  <a:lnTo>
                    <a:pt x="801839" y="496430"/>
                  </a:lnTo>
                  <a:lnTo>
                    <a:pt x="1030757" y="267627"/>
                  </a:lnTo>
                  <a:lnTo>
                    <a:pt x="1036072" y="260481"/>
                  </a:lnTo>
                  <a:lnTo>
                    <a:pt x="1037844" y="253333"/>
                  </a:lnTo>
                  <a:lnTo>
                    <a:pt x="1036072" y="246185"/>
                  </a:lnTo>
                  <a:lnTo>
                    <a:pt x="1030757" y="239039"/>
                  </a:lnTo>
                  <a:lnTo>
                    <a:pt x="801839" y="10236"/>
                  </a:lnTo>
                  <a:lnTo>
                    <a:pt x="796848" y="10236"/>
                  </a:lnTo>
                  <a:lnTo>
                    <a:pt x="796848" y="5473"/>
                  </a:lnTo>
                  <a:lnTo>
                    <a:pt x="792213" y="5473"/>
                  </a:lnTo>
                  <a:lnTo>
                    <a:pt x="787412" y="698"/>
                  </a:lnTo>
                  <a:lnTo>
                    <a:pt x="691921" y="698"/>
                  </a:lnTo>
                  <a:lnTo>
                    <a:pt x="291655" y="152"/>
                  </a:lnTo>
                  <a:lnTo>
                    <a:pt x="291655" y="0"/>
                  </a:lnTo>
                  <a:close/>
                </a:path>
                <a:path w="1038225" h="506095">
                  <a:moveTo>
                    <a:pt x="793325" y="504824"/>
                  </a:moveTo>
                  <a:lnTo>
                    <a:pt x="291655" y="504824"/>
                  </a:lnTo>
                  <a:lnTo>
                    <a:pt x="691921" y="505967"/>
                  </a:lnTo>
                  <a:lnTo>
                    <a:pt x="792213" y="505967"/>
                  </a:lnTo>
                  <a:lnTo>
                    <a:pt x="793325" y="504824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27963" y="2139822"/>
            <a:ext cx="4956810" cy="318389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9055">
              <a:lnSpc>
                <a:spcPts val="1620"/>
              </a:lnSpc>
              <a:spcBef>
                <a:spcPts val="305"/>
              </a:spcBef>
            </a:pPr>
            <a:r>
              <a:rPr sz="15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It</a:t>
            </a:r>
            <a:r>
              <a:rPr sz="15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would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seem</a:t>
            </a:r>
            <a:r>
              <a:rPr sz="15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that the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site</a:t>
            </a:r>
            <a:r>
              <a:rPr sz="15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you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choose</a:t>
            </a:r>
            <a:r>
              <a:rPr sz="15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for</a:t>
            </a:r>
            <a:r>
              <a:rPr sz="15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Century Gothic"/>
                <a:cs typeface="Century Gothic"/>
              </a:rPr>
              <a:t>your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5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center would</a:t>
            </a:r>
            <a:r>
              <a:rPr sz="15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be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considered</a:t>
            </a:r>
            <a:r>
              <a:rPr sz="15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one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5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essential</a:t>
            </a:r>
            <a:r>
              <a:rPr sz="15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criteria.</a:t>
            </a:r>
            <a:r>
              <a:rPr sz="15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It's</a:t>
            </a:r>
            <a:r>
              <a:rPr sz="15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true</a:t>
            </a:r>
            <a:r>
              <a:rPr sz="15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that</a:t>
            </a:r>
            <a:r>
              <a:rPr sz="15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where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you</a:t>
            </a:r>
            <a:r>
              <a:rPr sz="15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choose</a:t>
            </a:r>
            <a:r>
              <a:rPr sz="15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locate</a:t>
            </a:r>
            <a:r>
              <a:rPr sz="15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center site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(region/building)</a:t>
            </a:r>
            <a:r>
              <a:rPr sz="15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important,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but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this</a:t>
            </a:r>
            <a:r>
              <a:rPr sz="15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choice is</a:t>
            </a:r>
            <a:r>
              <a:rPr sz="15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based</a:t>
            </a:r>
            <a:r>
              <a:rPr sz="15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on many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different factors.</a:t>
            </a:r>
            <a:endParaRPr sz="1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800">
              <a:latin typeface="Century Gothic"/>
              <a:cs typeface="Century Gothic"/>
            </a:endParaRPr>
          </a:p>
          <a:p>
            <a:pPr marL="12700" marR="5080">
              <a:lnSpc>
                <a:spcPct val="90000"/>
              </a:lnSpc>
              <a:spcBef>
                <a:spcPts val="1395"/>
              </a:spcBef>
            </a:pPr>
            <a:r>
              <a:rPr sz="15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Also,</a:t>
            </a:r>
            <a:r>
              <a:rPr sz="15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connectivity</a:t>
            </a:r>
            <a:r>
              <a:rPr sz="15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through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the company's</a:t>
            </a:r>
            <a:r>
              <a:rPr sz="1500" spc="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network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infrastructure</a:t>
            </a:r>
            <a:r>
              <a:rPr sz="15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has made</a:t>
            </a:r>
            <a:r>
              <a:rPr sz="15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it</a:t>
            </a:r>
            <a:r>
              <a:rPr sz="15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possible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for a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 center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5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be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located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wherever</a:t>
            </a:r>
            <a:r>
              <a:rPr sz="15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it</a:t>
            </a:r>
            <a:r>
              <a:rPr sz="15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is practical</a:t>
            </a:r>
            <a:r>
              <a:rPr sz="15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affordable.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center</a:t>
            </a:r>
            <a:r>
              <a:rPr sz="15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can</a:t>
            </a:r>
            <a:r>
              <a:rPr sz="15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even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use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multiple</a:t>
            </a:r>
            <a:r>
              <a:rPr sz="15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locations,</a:t>
            </a:r>
            <a:r>
              <a:rPr sz="15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Century Gothic"/>
                <a:cs typeface="Century Gothic"/>
              </a:rPr>
              <a:t>if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necessary,</a:t>
            </a:r>
            <a:r>
              <a:rPr sz="15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connecting</a:t>
            </a:r>
            <a:r>
              <a:rPr sz="15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through</a:t>
            </a:r>
            <a:r>
              <a:rPr sz="15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5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network.</a:t>
            </a:r>
            <a:r>
              <a:rPr sz="15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5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Century Gothic"/>
                <a:cs typeface="Century Gothic"/>
              </a:rPr>
              <a:t>this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way,</a:t>
            </a:r>
            <a:r>
              <a:rPr sz="15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location</a:t>
            </a:r>
            <a:r>
              <a:rPr sz="15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is a very</a:t>
            </a:r>
            <a:r>
              <a:rPr sz="15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flexible</a:t>
            </a:r>
            <a:r>
              <a:rPr sz="15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5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negotiable</a:t>
            </a:r>
            <a:r>
              <a:rPr sz="1500" spc="5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criteria.</a:t>
            </a:r>
            <a:endParaRPr sz="15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015" y="6140907"/>
            <a:ext cx="2940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25" dirty="0">
                <a:solidFill>
                  <a:srgbClr val="FDFFFF"/>
                </a:solidFill>
                <a:latin typeface="Century Gothic"/>
                <a:cs typeface="Century Gothic"/>
              </a:rPr>
              <a:t>12</a:t>
            </a:r>
            <a:endParaRPr sz="1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4433" y="646252"/>
            <a:ext cx="3495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Essential</a:t>
            </a:r>
            <a:r>
              <a:rPr sz="3600" spc="-45" dirty="0"/>
              <a:t> </a:t>
            </a:r>
            <a:r>
              <a:rPr sz="3600" spc="-10" dirty="0"/>
              <a:t>criteria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1404" cy="68595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4487" y="3492753"/>
            <a:ext cx="2940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25" dirty="0">
                <a:solidFill>
                  <a:srgbClr val="FDFFFF"/>
                </a:solidFill>
                <a:latin typeface="Century Gothic"/>
                <a:cs typeface="Century Gothic"/>
              </a:rPr>
              <a:t>13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4433" y="2139822"/>
            <a:ext cx="7513955" cy="4597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1620"/>
              </a:lnSpc>
              <a:spcBef>
                <a:spcPts val="305"/>
              </a:spcBef>
            </a:pP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All</a:t>
            </a:r>
            <a:r>
              <a:rPr sz="15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5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Century Gothic"/>
                <a:cs typeface="Century Gothic"/>
              </a:rPr>
              <a:t>centers</a:t>
            </a:r>
            <a:r>
              <a:rPr sz="15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must</a:t>
            </a:r>
            <a:r>
              <a:rPr sz="15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have</a:t>
            </a:r>
            <a:r>
              <a:rPr sz="15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5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following</a:t>
            </a:r>
            <a:r>
              <a:rPr sz="15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four</a:t>
            </a:r>
            <a:r>
              <a:rPr sz="15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elements</a:t>
            </a:r>
            <a:r>
              <a:rPr sz="1500" spc="-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5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whatever</a:t>
            </a:r>
            <a:r>
              <a:rPr sz="1500" spc="3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capacities</a:t>
            </a:r>
            <a:r>
              <a:rPr sz="15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Century Gothic"/>
                <a:cs typeface="Century Gothic"/>
              </a:rPr>
              <a:t>are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needed</a:t>
            </a:r>
            <a:r>
              <a:rPr sz="15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or</a:t>
            </a:r>
            <a:r>
              <a:rPr sz="15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available</a:t>
            </a:r>
            <a:r>
              <a:rPr sz="15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entury Gothic"/>
                <a:cs typeface="Century Gothic"/>
              </a:rPr>
              <a:t>:</a:t>
            </a:r>
            <a:endParaRPr sz="15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4433" y="2679319"/>
            <a:ext cx="7882255" cy="289877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5600" marR="5080" indent="-342900" algn="just">
              <a:lnSpc>
                <a:spcPts val="1620"/>
              </a:lnSpc>
              <a:spcBef>
                <a:spcPts val="305"/>
              </a:spcBef>
            </a:pPr>
            <a:r>
              <a:rPr sz="15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500" spc="225" dirty="0">
                <a:solidFill>
                  <a:srgbClr val="A42F0F"/>
                </a:solidFill>
                <a:latin typeface="Times New Roman"/>
                <a:cs typeface="Times New Roman"/>
              </a:rPr>
              <a:t>  </a:t>
            </a:r>
            <a:r>
              <a:rPr sz="1500" b="1" dirty="0">
                <a:solidFill>
                  <a:srgbClr val="404040"/>
                </a:solidFill>
                <a:latin typeface="Century Gothic"/>
                <a:cs typeface="Century Gothic"/>
              </a:rPr>
              <a:t>Physical</a:t>
            </a:r>
            <a:r>
              <a:rPr sz="1500" b="1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b="1" dirty="0">
                <a:solidFill>
                  <a:srgbClr val="404040"/>
                </a:solidFill>
                <a:latin typeface="Century Gothic"/>
                <a:cs typeface="Century Gothic"/>
              </a:rPr>
              <a:t>capacity:</a:t>
            </a:r>
            <a:r>
              <a:rPr sz="1500" b="1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65" dirty="0">
                <a:solidFill>
                  <a:srgbClr val="404040"/>
                </a:solidFill>
                <a:latin typeface="Century Gothic"/>
                <a:cs typeface="Century Gothic"/>
              </a:rPr>
              <a:t>You</a:t>
            </a:r>
            <a:r>
              <a:rPr sz="15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must</a:t>
            </a:r>
            <a:r>
              <a:rPr sz="15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have</a:t>
            </a:r>
            <a:r>
              <a:rPr sz="15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space</a:t>
            </a:r>
            <a:r>
              <a:rPr sz="15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5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weight</a:t>
            </a:r>
            <a:r>
              <a:rPr sz="15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capacity</a:t>
            </a:r>
            <a:r>
              <a:rPr sz="1500" spc="-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for</a:t>
            </a:r>
            <a:r>
              <a:rPr sz="15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equipment,</a:t>
            </a:r>
            <a:r>
              <a:rPr sz="15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Century Gothic"/>
                <a:cs typeface="Century Gothic"/>
              </a:rPr>
              <a:t>and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therefore,</a:t>
            </a:r>
            <a:r>
              <a:rPr sz="1500" spc="-1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5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other</a:t>
            </a:r>
            <a:r>
              <a:rPr sz="15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three</a:t>
            </a:r>
            <a:r>
              <a:rPr sz="15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criteria.</a:t>
            </a:r>
            <a:r>
              <a:rPr sz="15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There</a:t>
            </a:r>
            <a:r>
              <a:rPr sz="15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must</a:t>
            </a:r>
            <a:r>
              <a:rPr sz="15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be</a:t>
            </a:r>
            <a:r>
              <a:rPr sz="15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space</a:t>
            </a:r>
            <a:r>
              <a:rPr sz="15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for</a:t>
            </a:r>
            <a:r>
              <a:rPr sz="15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5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equipment</a:t>
            </a:r>
            <a:r>
              <a:rPr sz="15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5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floor</a:t>
            </a:r>
            <a:r>
              <a:rPr sz="15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must</a:t>
            </a:r>
            <a:r>
              <a:rPr sz="15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be</a:t>
            </a:r>
            <a:r>
              <a:rPr sz="15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able</a:t>
            </a:r>
            <a:r>
              <a:rPr sz="15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5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support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5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weight.</a:t>
            </a:r>
            <a:r>
              <a:rPr sz="15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This</a:t>
            </a:r>
            <a:r>
              <a:rPr sz="15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5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500" spc="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constant.</a:t>
            </a:r>
            <a:endParaRPr sz="1500">
              <a:latin typeface="Century Gothic"/>
              <a:cs typeface="Century Gothic"/>
            </a:endParaRPr>
          </a:p>
          <a:p>
            <a:pPr marL="355600" marR="103505" indent="-342900">
              <a:lnSpc>
                <a:spcPts val="162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5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5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5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Power:</a:t>
            </a:r>
            <a:r>
              <a:rPr sz="1500" b="1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Without</a:t>
            </a:r>
            <a:r>
              <a:rPr sz="15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power</a:t>
            </a:r>
            <a:r>
              <a:rPr sz="15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nothing</a:t>
            </a:r>
            <a:r>
              <a:rPr sz="15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can</a:t>
            </a:r>
            <a:r>
              <a:rPr sz="15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run</a:t>
            </a:r>
            <a:r>
              <a:rPr sz="15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.</a:t>
            </a:r>
            <a:r>
              <a:rPr sz="15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Power</a:t>
            </a:r>
            <a:r>
              <a:rPr sz="15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5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either</a:t>
            </a:r>
            <a:r>
              <a:rPr sz="15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on</a:t>
            </a:r>
            <a:r>
              <a:rPr sz="15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or</a:t>
            </a:r>
            <a:r>
              <a:rPr sz="15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40" dirty="0">
                <a:solidFill>
                  <a:srgbClr val="404040"/>
                </a:solidFill>
                <a:latin typeface="Century Gothic"/>
                <a:cs typeface="Century Gothic"/>
              </a:rPr>
              <a:t>off.</a:t>
            </a:r>
            <a:r>
              <a:rPr sz="15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Connections</a:t>
            </a:r>
            <a:r>
              <a:rPr sz="15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different</a:t>
            </a:r>
            <a:r>
              <a:rPr sz="15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parts</a:t>
            </a:r>
            <a:r>
              <a:rPr sz="15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5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5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grid</a:t>
            </a:r>
            <a:r>
              <a:rPr sz="15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and/or</a:t>
            </a:r>
            <a:r>
              <a:rPr sz="15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utilizing</a:t>
            </a:r>
            <a:r>
              <a:rPr sz="15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5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UPS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 increases</a:t>
            </a:r>
            <a:r>
              <a:rPr sz="15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uptime.</a:t>
            </a:r>
            <a:r>
              <a:rPr sz="15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Century Gothic"/>
                <a:cs typeface="Century Gothic"/>
              </a:rPr>
              <a:t>You</a:t>
            </a:r>
            <a:r>
              <a:rPr sz="1500" spc="-1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must</a:t>
            </a:r>
            <a:r>
              <a:rPr sz="15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Century Gothic"/>
                <a:cs typeface="Century Gothic"/>
              </a:rPr>
              <a:t>have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physical</a:t>
            </a:r>
            <a:r>
              <a:rPr sz="15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capacity</a:t>
            </a:r>
            <a:r>
              <a:rPr sz="15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5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have</a:t>
            </a:r>
            <a:r>
              <a:rPr sz="15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room</a:t>
            </a:r>
            <a:r>
              <a:rPr sz="15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for</a:t>
            </a:r>
            <a:r>
              <a:rPr sz="15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power</a:t>
            </a:r>
            <a:r>
              <a:rPr sz="15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5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5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equipment</a:t>
            </a:r>
            <a:r>
              <a:rPr sz="15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that</a:t>
            </a:r>
            <a:r>
              <a:rPr sz="15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needs</a:t>
            </a:r>
            <a:r>
              <a:rPr sz="1500" spc="204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Century Gothic"/>
                <a:cs typeface="Century Gothic"/>
              </a:rPr>
              <a:t>power.</a:t>
            </a:r>
            <a:endParaRPr sz="1500">
              <a:latin typeface="Century Gothic"/>
              <a:cs typeface="Century Gothic"/>
            </a:endParaRPr>
          </a:p>
          <a:p>
            <a:pPr marL="355600" marR="24130" indent="-342900">
              <a:lnSpc>
                <a:spcPts val="162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5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5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500" b="1" dirty="0">
                <a:solidFill>
                  <a:srgbClr val="404040"/>
                </a:solidFill>
                <a:latin typeface="Century Gothic"/>
                <a:cs typeface="Century Gothic"/>
              </a:rPr>
              <a:t>Cooling:</a:t>
            </a:r>
            <a:r>
              <a:rPr sz="1500" b="1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Without</a:t>
            </a:r>
            <a:r>
              <a:rPr sz="15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cooling</a:t>
            </a:r>
            <a:r>
              <a:rPr sz="15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nothing</a:t>
            </a:r>
            <a:r>
              <a:rPr sz="15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will</a:t>
            </a:r>
            <a:r>
              <a:rPr sz="15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run</a:t>
            </a:r>
            <a:r>
              <a:rPr sz="15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for</a:t>
            </a:r>
            <a:r>
              <a:rPr sz="15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long.</a:t>
            </a:r>
            <a:r>
              <a:rPr sz="15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This</a:t>
            </a:r>
            <a:r>
              <a:rPr sz="15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5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either</a:t>
            </a:r>
            <a:r>
              <a:rPr sz="15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on</a:t>
            </a:r>
            <a:r>
              <a:rPr sz="15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or</a:t>
            </a:r>
            <a:r>
              <a:rPr sz="15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40" dirty="0">
                <a:solidFill>
                  <a:srgbClr val="404040"/>
                </a:solidFill>
                <a:latin typeface="Century Gothic"/>
                <a:cs typeface="Century Gothic"/>
              </a:rPr>
              <a:t>off,</a:t>
            </a:r>
            <a:r>
              <a:rPr sz="15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though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redundancy</a:t>
            </a:r>
            <a:r>
              <a:rPr sz="1500" spc="-1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increases</a:t>
            </a:r>
            <a:r>
              <a:rPr sz="15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uptime.</a:t>
            </a:r>
            <a:r>
              <a:rPr sz="15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Century Gothic"/>
                <a:cs typeface="Century Gothic"/>
              </a:rPr>
              <a:t>You</a:t>
            </a:r>
            <a:r>
              <a:rPr sz="1500" spc="-1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must</a:t>
            </a:r>
            <a:r>
              <a:rPr sz="15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have</a:t>
            </a:r>
            <a:r>
              <a:rPr sz="15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physical</a:t>
            </a:r>
            <a:r>
              <a:rPr sz="1500" spc="-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capacity</a:t>
            </a:r>
            <a:r>
              <a:rPr sz="15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5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power</a:t>
            </a:r>
            <a:r>
              <a:rPr sz="15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5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Century Gothic"/>
                <a:cs typeface="Century Gothic"/>
              </a:rPr>
              <a:t>run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HVACs.</a:t>
            </a:r>
            <a:endParaRPr sz="1500">
              <a:latin typeface="Century Gothic"/>
              <a:cs typeface="Century Gothic"/>
            </a:endParaRPr>
          </a:p>
          <a:p>
            <a:pPr marL="355600" marR="321945" indent="-342900">
              <a:lnSpc>
                <a:spcPts val="1620"/>
              </a:lnSpc>
              <a:spcBef>
                <a:spcPts val="1015"/>
              </a:spcBef>
              <a:tabLst>
                <a:tab pos="354965" algn="l"/>
              </a:tabLst>
            </a:pPr>
            <a:r>
              <a:rPr sz="15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5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500" b="1" dirty="0">
                <a:solidFill>
                  <a:srgbClr val="404040"/>
                </a:solidFill>
                <a:latin typeface="Century Gothic"/>
                <a:cs typeface="Century Gothic"/>
              </a:rPr>
              <a:t>Bandwidth:</a:t>
            </a:r>
            <a:r>
              <a:rPr sz="1500" b="1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Without</a:t>
            </a:r>
            <a:r>
              <a:rPr sz="15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connectivity,</a:t>
            </a:r>
            <a:r>
              <a:rPr sz="1500" spc="-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5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500" spc="-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center</a:t>
            </a:r>
            <a:r>
              <a:rPr sz="15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5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5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little</a:t>
            </a:r>
            <a:r>
              <a:rPr sz="15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value.</a:t>
            </a:r>
            <a:r>
              <a:rPr sz="15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5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type</a:t>
            </a:r>
            <a:r>
              <a:rPr sz="15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Century Gothic"/>
                <a:cs typeface="Century Gothic"/>
              </a:rPr>
              <a:t>and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amount</a:t>
            </a:r>
            <a:r>
              <a:rPr sz="15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5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bandwidth</a:t>
            </a:r>
            <a:r>
              <a:rPr sz="15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5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device</a:t>
            </a:r>
            <a:r>
              <a:rPr sz="15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dependent.</a:t>
            </a:r>
            <a:r>
              <a:rPr sz="15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Century Gothic"/>
                <a:cs typeface="Century Gothic"/>
              </a:rPr>
              <a:t>You</a:t>
            </a:r>
            <a:r>
              <a:rPr sz="1500" spc="-1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must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have</a:t>
            </a:r>
            <a:r>
              <a:rPr sz="15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physical</a:t>
            </a:r>
            <a:r>
              <a:rPr sz="1500" spc="-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capacity, </a:t>
            </a:r>
            <a:r>
              <a:rPr sz="1500" spc="-40" dirty="0">
                <a:solidFill>
                  <a:srgbClr val="404040"/>
                </a:solidFill>
                <a:latin typeface="Century Gothic"/>
                <a:cs typeface="Century Gothic"/>
              </a:rPr>
              <a:t>power,</a:t>
            </a:r>
            <a:r>
              <a:rPr sz="1500" spc="-1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5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cooling</a:t>
            </a:r>
            <a:r>
              <a:rPr sz="15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5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even</a:t>
            </a:r>
            <a:r>
              <a:rPr sz="15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consider</a:t>
            </a:r>
            <a:r>
              <a:rPr sz="1500" spc="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connectivity.</a:t>
            </a:r>
            <a:endParaRPr sz="15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4433" y="646252"/>
            <a:ext cx="4067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Secondary</a:t>
            </a:r>
            <a:r>
              <a:rPr sz="3600" spc="-120" dirty="0"/>
              <a:t> </a:t>
            </a:r>
            <a:r>
              <a:rPr sz="3600" spc="-10" dirty="0"/>
              <a:t>criteria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1404" cy="68595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4487" y="3492753"/>
            <a:ext cx="2940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25" dirty="0">
                <a:solidFill>
                  <a:srgbClr val="FDFFFF"/>
                </a:solidFill>
                <a:latin typeface="Century Gothic"/>
                <a:cs typeface="Century Gothic"/>
              </a:rPr>
              <a:t>14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5813" y="1400302"/>
            <a:ext cx="8195945" cy="12877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31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essential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criteria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must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be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included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design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whatever</a:t>
            </a:r>
            <a:r>
              <a:rPr sz="180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values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are</a:t>
            </a:r>
            <a:r>
              <a:rPr sz="18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available.</a:t>
            </a:r>
            <a:r>
              <a:rPr sz="18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However,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there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are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invariably</a:t>
            </a:r>
            <a:r>
              <a:rPr sz="18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other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criteria</a:t>
            </a:r>
            <a:r>
              <a:rPr sz="18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that must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be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considered,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but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they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are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secondary.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level</a:t>
            </a:r>
            <a:r>
              <a:rPr sz="18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8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importance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of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secondary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criteria</a:t>
            </a:r>
            <a:r>
              <a:rPr sz="18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8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wholly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dependent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on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company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project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scope.</a:t>
            </a:r>
            <a:r>
              <a:rPr sz="18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Examples</a:t>
            </a:r>
            <a:r>
              <a:rPr sz="18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8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secondary</a:t>
            </a:r>
            <a:r>
              <a:rPr sz="18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criteria</a:t>
            </a:r>
            <a:r>
              <a:rPr sz="18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are: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0594" y="3034157"/>
            <a:ext cx="6685280" cy="25184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spc="10" dirty="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Fixtures</a:t>
            </a:r>
            <a:r>
              <a:rPr sz="18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such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as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plumbing</a:t>
            </a:r>
            <a:r>
              <a:rPr sz="18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800" spc="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lighting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spc="-15" dirty="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Walls,</a:t>
            </a:r>
            <a:r>
              <a:rPr sz="18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doors,</a:t>
            </a:r>
            <a:r>
              <a:rPr sz="18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windows,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offices,</a:t>
            </a:r>
            <a:r>
              <a:rPr sz="1800" spc="-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loading</a:t>
            </a:r>
            <a:r>
              <a:rPr sz="1800" spc="-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dock</a:t>
            </a:r>
            <a:endParaRPr sz="1800">
              <a:latin typeface="Century Gothic"/>
              <a:cs typeface="Century Gothic"/>
            </a:endParaRPr>
          </a:p>
          <a:p>
            <a:pPr marL="241300" marR="5080" indent="-228600">
              <a:lnSpc>
                <a:spcPts val="1939"/>
              </a:lnSpc>
              <a:spcBef>
                <a:spcPts val="1030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spc="180" dirty="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All</a:t>
            </a:r>
            <a:r>
              <a:rPr sz="18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8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miscellaneous</a:t>
            </a:r>
            <a:r>
              <a:rPr sz="18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hardware,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security</a:t>
            </a:r>
            <a:r>
              <a:rPr sz="18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cameras,</a:t>
            </a:r>
            <a:r>
              <a:rPr sz="18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card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readers,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door</a:t>
            </a:r>
            <a:r>
              <a:rPr sz="1800" spc="3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knobs,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equipment</a:t>
            </a:r>
            <a:r>
              <a:rPr sz="18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cabinets,</a:t>
            </a:r>
            <a:r>
              <a:rPr sz="18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etc.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spc="-10" dirty="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Equipment</a:t>
            </a:r>
            <a:r>
              <a:rPr sz="18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such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as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forklifts</a:t>
            </a:r>
            <a:r>
              <a:rPr sz="18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pallet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jacks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spc="25" dirty="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 Command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Center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4433" y="651128"/>
            <a:ext cx="3727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System</a:t>
            </a:r>
            <a:r>
              <a:rPr sz="2400" spc="50" dirty="0"/>
              <a:t> </a:t>
            </a:r>
            <a:r>
              <a:rPr sz="2400" spc="-30" dirty="0"/>
              <a:t>Availability</a:t>
            </a:r>
            <a:r>
              <a:rPr sz="2400" spc="-265" dirty="0"/>
              <a:t> </a:t>
            </a:r>
            <a:r>
              <a:rPr sz="2400" spc="-10" dirty="0"/>
              <a:t>Profiles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1404" cy="68595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4487" y="3492753"/>
            <a:ext cx="2940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25" dirty="0">
                <a:solidFill>
                  <a:srgbClr val="FDFFFF"/>
                </a:solidFill>
                <a:latin typeface="Century Gothic"/>
                <a:cs typeface="Century Gothic"/>
              </a:rPr>
              <a:t>15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2426" y="1293622"/>
            <a:ext cx="8004809" cy="11468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availability</a:t>
            </a:r>
            <a:r>
              <a:rPr sz="16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needs</a:t>
            </a:r>
            <a:r>
              <a:rPr sz="16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6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6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center</a:t>
            </a:r>
            <a:r>
              <a:rPr sz="16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equipment</a:t>
            </a:r>
            <a:r>
              <a:rPr sz="16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should</a:t>
            </a:r>
            <a:r>
              <a:rPr sz="16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be</a:t>
            </a:r>
            <a:r>
              <a:rPr sz="16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determined</a:t>
            </a:r>
            <a:r>
              <a:rPr sz="16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6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project</a:t>
            </a:r>
            <a:r>
              <a:rPr sz="1600" spc="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scope.</a:t>
            </a:r>
            <a:r>
              <a:rPr sz="1600" spc="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Knowing</a:t>
            </a:r>
            <a:r>
              <a:rPr sz="1600" spc="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which</a:t>
            </a:r>
            <a:r>
              <a:rPr sz="1600" spc="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devices,</a:t>
            </a:r>
            <a:r>
              <a:rPr sz="1600" spc="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or</a:t>
            </a:r>
            <a:r>
              <a:rPr sz="1600" spc="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groups</a:t>
            </a:r>
            <a:r>
              <a:rPr sz="1600" spc="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600" spc="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devices,</a:t>
            </a:r>
            <a:r>
              <a:rPr sz="1600" spc="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are</a:t>
            </a:r>
            <a:r>
              <a:rPr sz="1600" spc="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mission-critical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(needed</a:t>
            </a:r>
            <a:r>
              <a:rPr sz="1600" spc="70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24×7×365)</a:t>
            </a:r>
            <a:r>
              <a:rPr sz="1600" spc="60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600" spc="70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which</a:t>
            </a:r>
            <a:r>
              <a:rPr sz="1600" spc="70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devices</a:t>
            </a:r>
            <a:r>
              <a:rPr sz="1600" spc="65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are</a:t>
            </a:r>
            <a:r>
              <a:rPr sz="1600" spc="60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600" spc="60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any</a:t>
            </a:r>
            <a:r>
              <a:rPr sz="1600" spc="65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availability</a:t>
            </a:r>
            <a:r>
              <a:rPr sz="1600" spc="70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level</a:t>
            </a:r>
            <a:r>
              <a:rPr sz="1600" spc="70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below mission-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critical</a:t>
            </a:r>
            <a:r>
              <a:rPr sz="1600" spc="1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600" spc="1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important</a:t>
            </a:r>
            <a:r>
              <a:rPr sz="1600" spc="1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600" spc="1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determining</a:t>
            </a:r>
            <a:r>
              <a:rPr sz="1600" spc="1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many</a:t>
            </a:r>
            <a:r>
              <a:rPr sz="1600" spc="1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aspects</a:t>
            </a:r>
            <a:r>
              <a:rPr sz="1600" spc="1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600" spc="1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600" spc="1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center</a:t>
            </a:r>
            <a:r>
              <a:rPr sz="1600" spc="1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design,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primarily</a:t>
            </a:r>
            <a:r>
              <a:rPr sz="16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system</a:t>
            </a:r>
            <a:r>
              <a:rPr sz="16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redundancies.</a:t>
            </a:r>
            <a:r>
              <a:rPr sz="16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These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include: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2426" y="2865247"/>
            <a:ext cx="8332470" cy="18402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334010" indent="-342900">
              <a:lnSpc>
                <a:spcPts val="1730"/>
              </a:lnSpc>
              <a:spcBef>
                <a:spcPts val="310"/>
              </a:spcBef>
              <a:tabLst>
                <a:tab pos="354965" algn="l"/>
              </a:tabLst>
            </a:pPr>
            <a:r>
              <a:rPr sz="16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6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600" b="1" dirty="0">
                <a:solidFill>
                  <a:srgbClr val="404040"/>
                </a:solidFill>
                <a:latin typeface="Century Gothic"/>
                <a:cs typeface="Century Gothic"/>
              </a:rPr>
              <a:t>Device</a:t>
            </a:r>
            <a:r>
              <a:rPr sz="1600" b="1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Redundancies</a:t>
            </a:r>
            <a:r>
              <a:rPr sz="1600" b="1" spc="-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entury Gothic"/>
                <a:cs typeface="Century Gothic"/>
              </a:rPr>
              <a:t>: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number</a:t>
            </a:r>
            <a:r>
              <a:rPr sz="16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6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backup</a:t>
            </a:r>
            <a:r>
              <a:rPr sz="16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devices</a:t>
            </a:r>
            <a:r>
              <a:rPr sz="16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that</a:t>
            </a:r>
            <a:r>
              <a:rPr sz="16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must</a:t>
            </a:r>
            <a:r>
              <a:rPr sz="16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be</a:t>
            </a:r>
            <a:r>
              <a:rPr sz="1600" spc="3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available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6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event</a:t>
            </a:r>
            <a:r>
              <a:rPr sz="1600" spc="-1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6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equipment failures.</a:t>
            </a:r>
            <a:endParaRPr sz="1600">
              <a:latin typeface="Century Gothic"/>
              <a:cs typeface="Century Gothic"/>
            </a:endParaRPr>
          </a:p>
          <a:p>
            <a:pPr marL="355600" marR="254635" indent="-342900" algn="just">
              <a:lnSpc>
                <a:spcPct val="89700"/>
              </a:lnSpc>
              <a:spcBef>
                <a:spcPts val="985"/>
              </a:spcBef>
            </a:pPr>
            <a:r>
              <a:rPr sz="16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600" spc="175" dirty="0">
                <a:solidFill>
                  <a:srgbClr val="A42F0F"/>
                </a:solidFill>
                <a:latin typeface="Times New Roman"/>
                <a:cs typeface="Times New Roman"/>
              </a:rPr>
              <a:t>  </a:t>
            </a:r>
            <a:r>
              <a:rPr sz="16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Power</a:t>
            </a:r>
            <a:r>
              <a:rPr sz="1600" b="1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Redundancies</a:t>
            </a:r>
            <a:r>
              <a:rPr sz="1600" b="1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entury Gothic"/>
                <a:cs typeface="Century Gothic"/>
              </a:rPr>
              <a:t>:</a:t>
            </a:r>
            <a:r>
              <a:rPr sz="1600" b="1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number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feeds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from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different</a:t>
            </a:r>
            <a:r>
              <a:rPr sz="16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parts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600" spc="409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grid,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number</a:t>
            </a:r>
            <a:r>
              <a:rPr sz="16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UPS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systems,</a:t>
            </a:r>
            <a:r>
              <a:rPr sz="16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etc.,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that</a:t>
            </a:r>
            <a:r>
              <a:rPr sz="16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must</a:t>
            </a:r>
            <a:r>
              <a:rPr sz="16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be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installed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600" spc="39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make</a:t>
            </a:r>
            <a:r>
              <a:rPr sz="16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sure</a:t>
            </a:r>
            <a:r>
              <a:rPr sz="16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these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systems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stay</a:t>
            </a:r>
            <a:r>
              <a:rPr sz="16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running.</a:t>
            </a:r>
            <a:endParaRPr sz="1600">
              <a:latin typeface="Century Gothic"/>
              <a:cs typeface="Century Gothic"/>
            </a:endParaRPr>
          </a:p>
          <a:p>
            <a:pPr marL="355600" marR="5080" indent="-342900">
              <a:lnSpc>
                <a:spcPts val="1730"/>
              </a:lnSpc>
              <a:spcBef>
                <a:spcPts val="1035"/>
              </a:spcBef>
              <a:tabLst>
                <a:tab pos="354965" algn="l"/>
                <a:tab pos="7406005" algn="l"/>
              </a:tabLst>
            </a:pPr>
            <a:r>
              <a:rPr sz="16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6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600" b="1" dirty="0">
                <a:solidFill>
                  <a:srgbClr val="404040"/>
                </a:solidFill>
                <a:latin typeface="Century Gothic"/>
                <a:cs typeface="Century Gothic"/>
              </a:rPr>
              <a:t>Cooling</a:t>
            </a:r>
            <a:r>
              <a:rPr sz="1600" b="1" spc="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Redundancies</a:t>
            </a:r>
            <a:r>
              <a:rPr sz="1600" b="1" spc="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entury Gothic"/>
                <a:cs typeface="Century Gothic"/>
              </a:rPr>
              <a:t>:</a:t>
            </a:r>
            <a:r>
              <a:rPr sz="1600" b="1" spc="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number</a:t>
            </a:r>
            <a:r>
              <a:rPr sz="1600" spc="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60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extra</a:t>
            </a:r>
            <a:r>
              <a:rPr sz="1600" spc="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HVAC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units</a:t>
            </a:r>
            <a:r>
              <a:rPr sz="1600" spc="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that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must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be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available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6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event</a:t>
            </a:r>
            <a:r>
              <a:rPr sz="1600" spc="-1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that</a:t>
            </a:r>
            <a:r>
              <a:rPr sz="16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one</a:t>
            </a:r>
            <a:r>
              <a:rPr sz="16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or</a:t>
            </a:r>
            <a:r>
              <a:rPr sz="16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more</a:t>
            </a:r>
            <a:r>
              <a:rPr sz="16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units</a:t>
            </a:r>
            <a:r>
              <a:rPr sz="16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fail.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62426" y="4782692"/>
            <a:ext cx="8481695" cy="9277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600" spc="190" dirty="0">
                <a:solidFill>
                  <a:srgbClr val="A42F0F"/>
                </a:solidFill>
                <a:latin typeface="Times New Roman"/>
                <a:cs typeface="Times New Roman"/>
              </a:rPr>
              <a:t>  </a:t>
            </a:r>
            <a:r>
              <a:rPr sz="1600" b="1" dirty="0">
                <a:solidFill>
                  <a:srgbClr val="404040"/>
                </a:solidFill>
                <a:latin typeface="Century Gothic"/>
                <a:cs typeface="Century Gothic"/>
              </a:rPr>
              <a:t>Network</a:t>
            </a:r>
            <a:r>
              <a:rPr sz="1600" b="1" spc="60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600" b="1" dirty="0">
                <a:solidFill>
                  <a:srgbClr val="404040"/>
                </a:solidFill>
                <a:latin typeface="Century Gothic"/>
                <a:cs typeface="Century Gothic"/>
              </a:rPr>
              <a:t>Redundancies</a:t>
            </a:r>
            <a:r>
              <a:rPr sz="1600" b="1" spc="65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600" b="1" dirty="0">
                <a:solidFill>
                  <a:srgbClr val="404040"/>
                </a:solidFill>
                <a:latin typeface="Century Gothic"/>
                <a:cs typeface="Century Gothic"/>
              </a:rPr>
              <a:t>:</a:t>
            </a:r>
            <a:r>
              <a:rPr sz="1600" b="1" spc="75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75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amount</a:t>
            </a:r>
            <a:r>
              <a:rPr sz="1600" spc="75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600" spc="65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network</a:t>
            </a:r>
            <a:r>
              <a:rPr sz="1600" spc="80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equipment</a:t>
            </a:r>
            <a:r>
              <a:rPr sz="1600" spc="65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that</a:t>
            </a:r>
            <a:r>
              <a:rPr sz="1600" spc="65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must</a:t>
            </a:r>
            <a:r>
              <a:rPr sz="1600" spc="245" dirty="0">
                <a:solidFill>
                  <a:srgbClr val="404040"/>
                </a:solidFill>
                <a:latin typeface="Century Gothic"/>
                <a:cs typeface="Century Gothic"/>
              </a:rPr>
              <a:t>  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be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available</a:t>
            </a:r>
            <a:r>
              <a:rPr sz="1600" spc="-1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600" spc="-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event</a:t>
            </a:r>
            <a:r>
              <a:rPr sz="16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6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failure.</a:t>
            </a:r>
            <a:r>
              <a:rPr sz="1600" spc="-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number</a:t>
            </a:r>
            <a:r>
              <a:rPr sz="16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6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connections</a:t>
            </a:r>
            <a:r>
              <a:rPr sz="16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6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your</a:t>
            </a:r>
            <a:r>
              <a:rPr sz="1600" spc="3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Century Gothic"/>
                <a:cs typeface="Century Gothic"/>
              </a:rPr>
              <a:t>ISP.</a:t>
            </a:r>
            <a:r>
              <a:rPr sz="16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number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network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feeds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needed to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multiple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ISPs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in the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event</a:t>
            </a:r>
            <a:r>
              <a:rPr sz="1600" spc="4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that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one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has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catastrophic failure.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99031"/>
            <a:ext cx="2851785" cy="5459095"/>
          </a:xfrm>
          <a:custGeom>
            <a:avLst/>
            <a:gdLst/>
            <a:ahLst/>
            <a:cxnLst/>
            <a:rect l="l" t="t" r="r" b="b"/>
            <a:pathLst>
              <a:path w="2851785" h="5459095">
                <a:moveTo>
                  <a:pt x="100584" y="1802892"/>
                </a:moveTo>
                <a:lnTo>
                  <a:pt x="95567" y="1750872"/>
                </a:lnTo>
                <a:lnTo>
                  <a:pt x="82727" y="1596986"/>
                </a:lnTo>
                <a:lnTo>
                  <a:pt x="77724" y="1544955"/>
                </a:lnTo>
                <a:lnTo>
                  <a:pt x="66217" y="1493367"/>
                </a:lnTo>
                <a:lnTo>
                  <a:pt x="55105" y="1441297"/>
                </a:lnTo>
                <a:lnTo>
                  <a:pt x="22606" y="1283004"/>
                </a:lnTo>
                <a:lnTo>
                  <a:pt x="11493" y="1229804"/>
                </a:lnTo>
                <a:lnTo>
                  <a:pt x="0" y="1176528"/>
                </a:lnTo>
                <a:lnTo>
                  <a:pt x="0" y="1337691"/>
                </a:lnTo>
                <a:lnTo>
                  <a:pt x="10490" y="1388008"/>
                </a:lnTo>
                <a:lnTo>
                  <a:pt x="32537" y="1489684"/>
                </a:lnTo>
                <a:lnTo>
                  <a:pt x="55664" y="1592440"/>
                </a:lnTo>
                <a:lnTo>
                  <a:pt x="91440" y="1747647"/>
                </a:lnTo>
                <a:lnTo>
                  <a:pt x="92214" y="1761464"/>
                </a:lnTo>
                <a:lnTo>
                  <a:pt x="94297" y="1775282"/>
                </a:lnTo>
                <a:lnTo>
                  <a:pt x="97218" y="1789087"/>
                </a:lnTo>
                <a:lnTo>
                  <a:pt x="100584" y="1802892"/>
                </a:lnTo>
                <a:close/>
              </a:path>
              <a:path w="2851785" h="5459095">
                <a:moveTo>
                  <a:pt x="922020" y="5131308"/>
                </a:moveTo>
                <a:lnTo>
                  <a:pt x="915885" y="5114747"/>
                </a:lnTo>
                <a:lnTo>
                  <a:pt x="911059" y="5099037"/>
                </a:lnTo>
                <a:lnTo>
                  <a:pt x="907084" y="5083340"/>
                </a:lnTo>
                <a:lnTo>
                  <a:pt x="903566" y="5066766"/>
                </a:lnTo>
                <a:lnTo>
                  <a:pt x="887120" y="5011445"/>
                </a:lnTo>
                <a:lnTo>
                  <a:pt x="872401" y="4956124"/>
                </a:lnTo>
                <a:lnTo>
                  <a:pt x="859421" y="4900803"/>
                </a:lnTo>
                <a:lnTo>
                  <a:pt x="848182" y="4845482"/>
                </a:lnTo>
                <a:lnTo>
                  <a:pt x="828751" y="4797082"/>
                </a:lnTo>
                <a:lnTo>
                  <a:pt x="809701" y="4748682"/>
                </a:lnTo>
                <a:lnTo>
                  <a:pt x="790994" y="4700282"/>
                </a:lnTo>
                <a:lnTo>
                  <a:pt x="772629" y="4651870"/>
                </a:lnTo>
                <a:lnTo>
                  <a:pt x="754583" y="4603470"/>
                </a:lnTo>
                <a:lnTo>
                  <a:pt x="736841" y="4555071"/>
                </a:lnTo>
                <a:lnTo>
                  <a:pt x="719391" y="4506658"/>
                </a:lnTo>
                <a:lnTo>
                  <a:pt x="685292" y="4409846"/>
                </a:lnTo>
                <a:lnTo>
                  <a:pt x="652145" y="4313047"/>
                </a:lnTo>
                <a:lnTo>
                  <a:pt x="635901" y="4264634"/>
                </a:lnTo>
                <a:lnTo>
                  <a:pt x="620191" y="4216679"/>
                </a:lnTo>
                <a:lnTo>
                  <a:pt x="604748" y="4168610"/>
                </a:lnTo>
                <a:lnTo>
                  <a:pt x="589534" y="4120451"/>
                </a:lnTo>
                <a:lnTo>
                  <a:pt x="574573" y="4072191"/>
                </a:lnTo>
                <a:lnTo>
                  <a:pt x="559854" y="4023830"/>
                </a:lnTo>
                <a:lnTo>
                  <a:pt x="545363" y="3975379"/>
                </a:lnTo>
                <a:lnTo>
                  <a:pt x="517118" y="3878199"/>
                </a:lnTo>
                <a:lnTo>
                  <a:pt x="489826" y="3780675"/>
                </a:lnTo>
                <a:lnTo>
                  <a:pt x="463461" y="3682835"/>
                </a:lnTo>
                <a:lnTo>
                  <a:pt x="438035" y="3584689"/>
                </a:lnTo>
                <a:lnTo>
                  <a:pt x="413524" y="3486264"/>
                </a:lnTo>
                <a:lnTo>
                  <a:pt x="389915" y="3387572"/>
                </a:lnTo>
                <a:lnTo>
                  <a:pt x="367220" y="3288639"/>
                </a:lnTo>
                <a:lnTo>
                  <a:pt x="345401" y="3189490"/>
                </a:lnTo>
                <a:lnTo>
                  <a:pt x="324459" y="3090138"/>
                </a:lnTo>
                <a:lnTo>
                  <a:pt x="304380" y="2990596"/>
                </a:lnTo>
                <a:lnTo>
                  <a:pt x="285178" y="2890901"/>
                </a:lnTo>
                <a:lnTo>
                  <a:pt x="267627" y="2791447"/>
                </a:lnTo>
                <a:lnTo>
                  <a:pt x="250812" y="2691663"/>
                </a:lnTo>
                <a:lnTo>
                  <a:pt x="234670" y="2591587"/>
                </a:lnTo>
                <a:lnTo>
                  <a:pt x="219151" y="2491270"/>
                </a:lnTo>
                <a:lnTo>
                  <a:pt x="204228" y="2390749"/>
                </a:lnTo>
                <a:lnTo>
                  <a:pt x="189839" y="2290076"/>
                </a:lnTo>
                <a:lnTo>
                  <a:pt x="169176" y="2138857"/>
                </a:lnTo>
                <a:lnTo>
                  <a:pt x="156210" y="2039975"/>
                </a:lnTo>
                <a:lnTo>
                  <a:pt x="205765" y="2236889"/>
                </a:lnTo>
                <a:lnTo>
                  <a:pt x="244157" y="2385771"/>
                </a:lnTo>
                <a:lnTo>
                  <a:pt x="283425" y="2534475"/>
                </a:lnTo>
                <a:lnTo>
                  <a:pt x="323621" y="2682913"/>
                </a:lnTo>
                <a:lnTo>
                  <a:pt x="364832" y="2831033"/>
                </a:lnTo>
                <a:lnTo>
                  <a:pt x="392912" y="2929559"/>
                </a:lnTo>
                <a:lnTo>
                  <a:pt x="421500" y="3027883"/>
                </a:lnTo>
                <a:lnTo>
                  <a:pt x="450621" y="3125978"/>
                </a:lnTo>
                <a:lnTo>
                  <a:pt x="480288" y="3223818"/>
                </a:lnTo>
                <a:lnTo>
                  <a:pt x="510540" y="3321405"/>
                </a:lnTo>
                <a:lnTo>
                  <a:pt x="525894" y="3370072"/>
                </a:lnTo>
                <a:lnTo>
                  <a:pt x="588975" y="3560889"/>
                </a:lnTo>
                <a:lnTo>
                  <a:pt x="636930" y="3703002"/>
                </a:lnTo>
                <a:lnTo>
                  <a:pt x="669442" y="3797414"/>
                </a:lnTo>
                <a:lnTo>
                  <a:pt x="702564" y="3891623"/>
                </a:lnTo>
                <a:lnTo>
                  <a:pt x="736396" y="3985717"/>
                </a:lnTo>
                <a:lnTo>
                  <a:pt x="771093" y="4079748"/>
                </a:lnTo>
                <a:lnTo>
                  <a:pt x="771156" y="4049344"/>
                </a:lnTo>
                <a:lnTo>
                  <a:pt x="771664" y="4019829"/>
                </a:lnTo>
                <a:lnTo>
                  <a:pt x="773036" y="3990327"/>
                </a:lnTo>
                <a:lnTo>
                  <a:pt x="775716" y="3959987"/>
                </a:lnTo>
                <a:lnTo>
                  <a:pt x="741870" y="3868191"/>
                </a:lnTo>
                <a:lnTo>
                  <a:pt x="708698" y="3775862"/>
                </a:lnTo>
                <a:lnTo>
                  <a:pt x="676173" y="3683076"/>
                </a:lnTo>
                <a:lnTo>
                  <a:pt x="644309" y="3589959"/>
                </a:lnTo>
                <a:lnTo>
                  <a:pt x="613092" y="3496576"/>
                </a:lnTo>
                <a:lnTo>
                  <a:pt x="582549" y="3403041"/>
                </a:lnTo>
                <a:lnTo>
                  <a:pt x="536702" y="3260623"/>
                </a:lnTo>
                <a:lnTo>
                  <a:pt x="506476" y="3164827"/>
                </a:lnTo>
                <a:lnTo>
                  <a:pt x="476846" y="3068815"/>
                </a:lnTo>
                <a:lnTo>
                  <a:pt x="447789" y="2972638"/>
                </a:lnTo>
                <a:lnTo>
                  <a:pt x="419290" y="2876258"/>
                </a:lnTo>
                <a:lnTo>
                  <a:pt x="391350" y="2779725"/>
                </a:lnTo>
                <a:lnTo>
                  <a:pt x="363943" y="2683014"/>
                </a:lnTo>
                <a:lnTo>
                  <a:pt x="337058" y="2586139"/>
                </a:lnTo>
                <a:lnTo>
                  <a:pt x="310692" y="2489111"/>
                </a:lnTo>
                <a:lnTo>
                  <a:pt x="284822" y="2391943"/>
                </a:lnTo>
                <a:lnTo>
                  <a:pt x="246926" y="2245918"/>
                </a:lnTo>
                <a:lnTo>
                  <a:pt x="210083" y="2099602"/>
                </a:lnTo>
                <a:lnTo>
                  <a:pt x="174269" y="1953018"/>
                </a:lnTo>
                <a:lnTo>
                  <a:pt x="139420" y="1806181"/>
                </a:lnTo>
                <a:lnTo>
                  <a:pt x="128016" y="1757172"/>
                </a:lnTo>
                <a:lnTo>
                  <a:pt x="155600" y="2036495"/>
                </a:lnTo>
                <a:lnTo>
                  <a:pt x="100584" y="1802892"/>
                </a:lnTo>
                <a:lnTo>
                  <a:pt x="110985" y="1902333"/>
                </a:lnTo>
                <a:lnTo>
                  <a:pt x="122085" y="2001939"/>
                </a:lnTo>
                <a:lnTo>
                  <a:pt x="133870" y="2101646"/>
                </a:lnTo>
                <a:lnTo>
                  <a:pt x="146342" y="2201392"/>
                </a:lnTo>
                <a:lnTo>
                  <a:pt x="159499" y="2301113"/>
                </a:lnTo>
                <a:lnTo>
                  <a:pt x="173342" y="2400757"/>
                </a:lnTo>
                <a:lnTo>
                  <a:pt x="187871" y="2500249"/>
                </a:lnTo>
                <a:lnTo>
                  <a:pt x="203098" y="2599525"/>
                </a:lnTo>
                <a:lnTo>
                  <a:pt x="218998" y="2698534"/>
                </a:lnTo>
                <a:lnTo>
                  <a:pt x="235585" y="2797200"/>
                </a:lnTo>
                <a:lnTo>
                  <a:pt x="261886" y="2945815"/>
                </a:lnTo>
                <a:lnTo>
                  <a:pt x="280670" y="3046285"/>
                </a:lnTo>
                <a:lnTo>
                  <a:pt x="300431" y="3146475"/>
                </a:lnTo>
                <a:lnTo>
                  <a:pt x="321144" y="3246374"/>
                </a:lnTo>
                <a:lnTo>
                  <a:pt x="342823" y="3346005"/>
                </a:lnTo>
                <a:lnTo>
                  <a:pt x="365442" y="3445357"/>
                </a:lnTo>
                <a:lnTo>
                  <a:pt x="388988" y="3544417"/>
                </a:lnTo>
                <a:lnTo>
                  <a:pt x="413473" y="3643211"/>
                </a:lnTo>
                <a:lnTo>
                  <a:pt x="438861" y="3741712"/>
                </a:lnTo>
                <a:lnTo>
                  <a:pt x="465150" y="3839934"/>
                </a:lnTo>
                <a:lnTo>
                  <a:pt x="492328" y="3937876"/>
                </a:lnTo>
                <a:lnTo>
                  <a:pt x="520395" y="4035539"/>
                </a:lnTo>
                <a:lnTo>
                  <a:pt x="549338" y="4132923"/>
                </a:lnTo>
                <a:lnTo>
                  <a:pt x="579145" y="4230027"/>
                </a:lnTo>
                <a:lnTo>
                  <a:pt x="594372" y="4278465"/>
                </a:lnTo>
                <a:lnTo>
                  <a:pt x="610323" y="4326801"/>
                </a:lnTo>
                <a:lnTo>
                  <a:pt x="626567" y="4374997"/>
                </a:lnTo>
                <a:lnTo>
                  <a:pt x="643064" y="4423041"/>
                </a:lnTo>
                <a:lnTo>
                  <a:pt x="659803" y="4470959"/>
                </a:lnTo>
                <a:lnTo>
                  <a:pt x="676795" y="4518723"/>
                </a:lnTo>
                <a:lnTo>
                  <a:pt x="694016" y="4566361"/>
                </a:lnTo>
                <a:lnTo>
                  <a:pt x="729119" y="4661192"/>
                </a:lnTo>
                <a:lnTo>
                  <a:pt x="765022" y="4755464"/>
                </a:lnTo>
                <a:lnTo>
                  <a:pt x="801662" y="4849165"/>
                </a:lnTo>
                <a:lnTo>
                  <a:pt x="838949" y="4942294"/>
                </a:lnTo>
                <a:lnTo>
                  <a:pt x="859713" y="4989982"/>
                </a:lnTo>
                <a:lnTo>
                  <a:pt x="901242" y="5083632"/>
                </a:lnTo>
                <a:lnTo>
                  <a:pt x="922020" y="5131308"/>
                </a:lnTo>
                <a:close/>
              </a:path>
              <a:path w="2851785" h="5459095">
                <a:moveTo>
                  <a:pt x="960120" y="5105400"/>
                </a:moveTo>
                <a:lnTo>
                  <a:pt x="946175" y="5059197"/>
                </a:lnTo>
                <a:lnTo>
                  <a:pt x="931418" y="5008804"/>
                </a:lnTo>
                <a:lnTo>
                  <a:pt x="917575" y="4958410"/>
                </a:lnTo>
                <a:lnTo>
                  <a:pt x="904608" y="4908004"/>
                </a:lnTo>
                <a:lnTo>
                  <a:pt x="892492" y="4857597"/>
                </a:lnTo>
                <a:lnTo>
                  <a:pt x="881227" y="4807204"/>
                </a:lnTo>
                <a:lnTo>
                  <a:pt x="870762" y="4756797"/>
                </a:lnTo>
                <a:lnTo>
                  <a:pt x="861110" y="4706404"/>
                </a:lnTo>
                <a:lnTo>
                  <a:pt x="852220" y="4655998"/>
                </a:lnTo>
                <a:lnTo>
                  <a:pt x="844092" y="4605591"/>
                </a:lnTo>
                <a:lnTo>
                  <a:pt x="836701" y="4555198"/>
                </a:lnTo>
                <a:lnTo>
                  <a:pt x="830008" y="4504791"/>
                </a:lnTo>
                <a:lnTo>
                  <a:pt x="820889" y="4395279"/>
                </a:lnTo>
                <a:lnTo>
                  <a:pt x="816660" y="4341355"/>
                </a:lnTo>
                <a:lnTo>
                  <a:pt x="812812" y="4287812"/>
                </a:lnTo>
                <a:lnTo>
                  <a:pt x="809472" y="4234523"/>
                </a:lnTo>
                <a:lnTo>
                  <a:pt x="806792" y="4181348"/>
                </a:lnTo>
                <a:lnTo>
                  <a:pt x="806792" y="4176776"/>
                </a:lnTo>
                <a:lnTo>
                  <a:pt x="802144" y="4172204"/>
                </a:lnTo>
                <a:lnTo>
                  <a:pt x="802144" y="4162933"/>
                </a:lnTo>
                <a:lnTo>
                  <a:pt x="794435" y="4142155"/>
                </a:lnTo>
                <a:lnTo>
                  <a:pt x="777316" y="4100538"/>
                </a:lnTo>
                <a:lnTo>
                  <a:pt x="769620" y="4079748"/>
                </a:lnTo>
                <a:lnTo>
                  <a:pt x="770039" y="4133456"/>
                </a:lnTo>
                <a:lnTo>
                  <a:pt x="771283" y="4187164"/>
                </a:lnTo>
                <a:lnTo>
                  <a:pt x="773290" y="4240873"/>
                </a:lnTo>
                <a:lnTo>
                  <a:pt x="776008" y="4294581"/>
                </a:lnTo>
                <a:lnTo>
                  <a:pt x="779373" y="4348302"/>
                </a:lnTo>
                <a:lnTo>
                  <a:pt x="783336" y="4402010"/>
                </a:lnTo>
                <a:lnTo>
                  <a:pt x="787844" y="4455719"/>
                </a:lnTo>
                <a:lnTo>
                  <a:pt x="792848" y="4509414"/>
                </a:lnTo>
                <a:lnTo>
                  <a:pt x="799096" y="4557192"/>
                </a:lnTo>
                <a:lnTo>
                  <a:pt x="805929" y="4605375"/>
                </a:lnTo>
                <a:lnTo>
                  <a:pt x="813320" y="4653800"/>
                </a:lnTo>
                <a:lnTo>
                  <a:pt x="821296" y="4702302"/>
                </a:lnTo>
                <a:lnTo>
                  <a:pt x="829830" y="4750727"/>
                </a:lnTo>
                <a:lnTo>
                  <a:pt x="838936" y="4798911"/>
                </a:lnTo>
                <a:lnTo>
                  <a:pt x="848614" y="4846675"/>
                </a:lnTo>
                <a:lnTo>
                  <a:pt x="873429" y="4909045"/>
                </a:lnTo>
                <a:lnTo>
                  <a:pt x="881126" y="4929835"/>
                </a:lnTo>
                <a:lnTo>
                  <a:pt x="901306" y="4974171"/>
                </a:lnTo>
                <a:lnTo>
                  <a:pt x="939927" y="5061077"/>
                </a:lnTo>
                <a:lnTo>
                  <a:pt x="960120" y="5105400"/>
                </a:lnTo>
                <a:close/>
              </a:path>
              <a:path w="2851785" h="5459095">
                <a:moveTo>
                  <a:pt x="1080490" y="5458968"/>
                </a:moveTo>
                <a:lnTo>
                  <a:pt x="1061135" y="5420411"/>
                </a:lnTo>
                <a:lnTo>
                  <a:pt x="1037272" y="5372290"/>
                </a:lnTo>
                <a:lnTo>
                  <a:pt x="1013561" y="5323929"/>
                </a:lnTo>
                <a:lnTo>
                  <a:pt x="990104" y="5275504"/>
                </a:lnTo>
                <a:lnTo>
                  <a:pt x="966978" y="5227142"/>
                </a:lnTo>
                <a:lnTo>
                  <a:pt x="944245" y="5179022"/>
                </a:lnTo>
                <a:lnTo>
                  <a:pt x="922020" y="5131308"/>
                </a:lnTo>
                <a:lnTo>
                  <a:pt x="936548" y="5179022"/>
                </a:lnTo>
                <a:lnTo>
                  <a:pt x="952144" y="5227142"/>
                </a:lnTo>
                <a:lnTo>
                  <a:pt x="968717" y="5275504"/>
                </a:lnTo>
                <a:lnTo>
                  <a:pt x="986180" y="5323929"/>
                </a:lnTo>
                <a:lnTo>
                  <a:pt x="1004468" y="5372290"/>
                </a:lnTo>
                <a:lnTo>
                  <a:pt x="1023480" y="5420411"/>
                </a:lnTo>
                <a:lnTo>
                  <a:pt x="1039380" y="5458968"/>
                </a:lnTo>
                <a:lnTo>
                  <a:pt x="1080490" y="5458968"/>
                </a:lnTo>
                <a:close/>
              </a:path>
              <a:path w="2851785" h="5459095">
                <a:moveTo>
                  <a:pt x="1126248" y="5458968"/>
                </a:moveTo>
                <a:lnTo>
                  <a:pt x="1108519" y="5423344"/>
                </a:lnTo>
                <a:lnTo>
                  <a:pt x="1086612" y="5378513"/>
                </a:lnTo>
                <a:lnTo>
                  <a:pt x="1065034" y="5333581"/>
                </a:lnTo>
                <a:lnTo>
                  <a:pt x="1043724" y="5288483"/>
                </a:lnTo>
                <a:lnTo>
                  <a:pt x="1022642" y="5243169"/>
                </a:lnTo>
                <a:lnTo>
                  <a:pt x="980884" y="5151691"/>
                </a:lnTo>
                <a:lnTo>
                  <a:pt x="960120" y="5105400"/>
                </a:lnTo>
                <a:lnTo>
                  <a:pt x="974178" y="5151691"/>
                </a:lnTo>
                <a:lnTo>
                  <a:pt x="988733" y="5197589"/>
                </a:lnTo>
                <a:lnTo>
                  <a:pt x="1003820" y="5243169"/>
                </a:lnTo>
                <a:lnTo>
                  <a:pt x="1019505" y="5288483"/>
                </a:lnTo>
                <a:lnTo>
                  <a:pt x="1035850" y="5333581"/>
                </a:lnTo>
                <a:lnTo>
                  <a:pt x="1052880" y="5378513"/>
                </a:lnTo>
                <a:lnTo>
                  <a:pt x="1070673" y="5423344"/>
                </a:lnTo>
                <a:lnTo>
                  <a:pt x="1085481" y="5458968"/>
                </a:lnTo>
                <a:lnTo>
                  <a:pt x="1126248" y="5458968"/>
                </a:lnTo>
                <a:close/>
              </a:path>
              <a:path w="2851785" h="5459095">
                <a:moveTo>
                  <a:pt x="1411338" y="5458968"/>
                </a:moveTo>
                <a:lnTo>
                  <a:pt x="1350302" y="5333149"/>
                </a:lnTo>
                <a:lnTo>
                  <a:pt x="1328610" y="5288089"/>
                </a:lnTo>
                <a:lnTo>
                  <a:pt x="1307058" y="5242966"/>
                </a:lnTo>
                <a:lnTo>
                  <a:pt x="1285659" y="5197767"/>
                </a:lnTo>
                <a:lnTo>
                  <a:pt x="1264450" y="5152466"/>
                </a:lnTo>
                <a:lnTo>
                  <a:pt x="1243469" y="5107051"/>
                </a:lnTo>
                <a:lnTo>
                  <a:pt x="1222743" y="5061509"/>
                </a:lnTo>
                <a:lnTo>
                  <a:pt x="1202309" y="5015814"/>
                </a:lnTo>
                <a:lnTo>
                  <a:pt x="1182192" y="4969967"/>
                </a:lnTo>
                <a:lnTo>
                  <a:pt x="1162431" y="4923942"/>
                </a:lnTo>
                <a:lnTo>
                  <a:pt x="1140942" y="4876343"/>
                </a:lnTo>
                <a:lnTo>
                  <a:pt x="1119670" y="4828616"/>
                </a:lnTo>
                <a:lnTo>
                  <a:pt x="1098613" y="4780788"/>
                </a:lnTo>
                <a:lnTo>
                  <a:pt x="1077772" y="4732858"/>
                </a:lnTo>
                <a:lnTo>
                  <a:pt x="1057160" y="4684814"/>
                </a:lnTo>
                <a:lnTo>
                  <a:pt x="1036751" y="4636668"/>
                </a:lnTo>
                <a:lnTo>
                  <a:pt x="1016558" y="4588408"/>
                </a:lnTo>
                <a:lnTo>
                  <a:pt x="996581" y="4540034"/>
                </a:lnTo>
                <a:lnTo>
                  <a:pt x="976833" y="4491558"/>
                </a:lnTo>
                <a:lnTo>
                  <a:pt x="957287" y="4442980"/>
                </a:lnTo>
                <a:lnTo>
                  <a:pt x="937958" y="4394289"/>
                </a:lnTo>
                <a:lnTo>
                  <a:pt x="918845" y="4345495"/>
                </a:lnTo>
                <a:lnTo>
                  <a:pt x="899960" y="4296588"/>
                </a:lnTo>
                <a:lnTo>
                  <a:pt x="881278" y="4247578"/>
                </a:lnTo>
                <a:lnTo>
                  <a:pt x="862812" y="4198455"/>
                </a:lnTo>
                <a:lnTo>
                  <a:pt x="844575" y="4149217"/>
                </a:lnTo>
                <a:lnTo>
                  <a:pt x="834275" y="4124934"/>
                </a:lnTo>
                <a:lnTo>
                  <a:pt x="824407" y="4100195"/>
                </a:lnTo>
                <a:lnTo>
                  <a:pt x="815416" y="4074604"/>
                </a:lnTo>
                <a:lnTo>
                  <a:pt x="807720" y="4047744"/>
                </a:lnTo>
                <a:lnTo>
                  <a:pt x="807720" y="4181475"/>
                </a:lnTo>
                <a:lnTo>
                  <a:pt x="825957" y="4229849"/>
                </a:lnTo>
                <a:lnTo>
                  <a:pt x="844410" y="4278109"/>
                </a:lnTo>
                <a:lnTo>
                  <a:pt x="863066" y="4326267"/>
                </a:lnTo>
                <a:lnTo>
                  <a:pt x="881926" y="4374312"/>
                </a:lnTo>
                <a:lnTo>
                  <a:pt x="900963" y="4422241"/>
                </a:lnTo>
                <a:lnTo>
                  <a:pt x="920191" y="4470070"/>
                </a:lnTo>
                <a:lnTo>
                  <a:pt x="939584" y="4517783"/>
                </a:lnTo>
                <a:lnTo>
                  <a:pt x="959154" y="4565396"/>
                </a:lnTo>
                <a:lnTo>
                  <a:pt x="978890" y="4612906"/>
                </a:lnTo>
                <a:lnTo>
                  <a:pt x="998766" y="4660303"/>
                </a:lnTo>
                <a:lnTo>
                  <a:pt x="1018806" y="4707585"/>
                </a:lnTo>
                <a:lnTo>
                  <a:pt x="1038974" y="4754765"/>
                </a:lnTo>
                <a:lnTo>
                  <a:pt x="1059294" y="4801832"/>
                </a:lnTo>
                <a:lnTo>
                  <a:pt x="1079728" y="4848796"/>
                </a:lnTo>
                <a:lnTo>
                  <a:pt x="1100289" y="4895659"/>
                </a:lnTo>
                <a:lnTo>
                  <a:pt x="1120965" y="4942395"/>
                </a:lnTo>
                <a:lnTo>
                  <a:pt x="1142542" y="4990198"/>
                </a:lnTo>
                <a:lnTo>
                  <a:pt x="1164539" y="5037988"/>
                </a:lnTo>
                <a:lnTo>
                  <a:pt x="1186903" y="5085778"/>
                </a:lnTo>
                <a:lnTo>
                  <a:pt x="1209598" y="5133568"/>
                </a:lnTo>
                <a:lnTo>
                  <a:pt x="1232585" y="5181358"/>
                </a:lnTo>
                <a:lnTo>
                  <a:pt x="1255826" y="5229161"/>
                </a:lnTo>
                <a:lnTo>
                  <a:pt x="1279283" y="5276951"/>
                </a:lnTo>
                <a:lnTo>
                  <a:pt x="1302905" y="5324741"/>
                </a:lnTo>
                <a:lnTo>
                  <a:pt x="1369822" y="5458968"/>
                </a:lnTo>
                <a:lnTo>
                  <a:pt x="1411338" y="5458968"/>
                </a:lnTo>
                <a:close/>
              </a:path>
              <a:path w="2851785" h="5459095">
                <a:moveTo>
                  <a:pt x="2851404" y="0"/>
                </a:moveTo>
                <a:lnTo>
                  <a:pt x="2815209" y="32283"/>
                </a:lnTo>
                <a:lnTo>
                  <a:pt x="2780157" y="64693"/>
                </a:lnTo>
                <a:lnTo>
                  <a:pt x="2745879" y="97370"/>
                </a:lnTo>
                <a:lnTo>
                  <a:pt x="2711983" y="130429"/>
                </a:lnTo>
                <a:lnTo>
                  <a:pt x="2643886" y="198247"/>
                </a:lnTo>
                <a:lnTo>
                  <a:pt x="2611564" y="230898"/>
                </a:lnTo>
                <a:lnTo>
                  <a:pt x="2579268" y="264325"/>
                </a:lnTo>
                <a:lnTo>
                  <a:pt x="2546972" y="298513"/>
                </a:lnTo>
                <a:lnTo>
                  <a:pt x="2514689" y="333476"/>
                </a:lnTo>
                <a:lnTo>
                  <a:pt x="2482392" y="369189"/>
                </a:lnTo>
                <a:lnTo>
                  <a:pt x="2450084" y="405638"/>
                </a:lnTo>
                <a:lnTo>
                  <a:pt x="2414968" y="443484"/>
                </a:lnTo>
                <a:lnTo>
                  <a:pt x="2380119" y="481545"/>
                </a:lnTo>
                <a:lnTo>
                  <a:pt x="2345537" y="519849"/>
                </a:lnTo>
                <a:lnTo>
                  <a:pt x="2311260" y="558368"/>
                </a:lnTo>
                <a:lnTo>
                  <a:pt x="2277287" y="597128"/>
                </a:lnTo>
                <a:lnTo>
                  <a:pt x="2243645" y="636117"/>
                </a:lnTo>
                <a:lnTo>
                  <a:pt x="2210358" y="675322"/>
                </a:lnTo>
                <a:lnTo>
                  <a:pt x="2177440" y="714756"/>
                </a:lnTo>
                <a:lnTo>
                  <a:pt x="2144928" y="754418"/>
                </a:lnTo>
                <a:lnTo>
                  <a:pt x="2112810" y="794296"/>
                </a:lnTo>
                <a:lnTo>
                  <a:pt x="2081149" y="834390"/>
                </a:lnTo>
                <a:lnTo>
                  <a:pt x="2049170" y="875347"/>
                </a:lnTo>
                <a:lnTo>
                  <a:pt x="2017433" y="916482"/>
                </a:lnTo>
                <a:lnTo>
                  <a:pt x="1985937" y="957783"/>
                </a:lnTo>
                <a:lnTo>
                  <a:pt x="1954707" y="999274"/>
                </a:lnTo>
                <a:lnTo>
                  <a:pt x="1923719" y="1040930"/>
                </a:lnTo>
                <a:lnTo>
                  <a:pt x="1893011" y="1082776"/>
                </a:lnTo>
                <a:lnTo>
                  <a:pt x="1862582" y="1124813"/>
                </a:lnTo>
                <a:lnTo>
                  <a:pt x="1832432" y="1167041"/>
                </a:lnTo>
                <a:lnTo>
                  <a:pt x="1802574" y="1209446"/>
                </a:lnTo>
                <a:lnTo>
                  <a:pt x="1773021" y="1252054"/>
                </a:lnTo>
                <a:lnTo>
                  <a:pt x="1743760" y="1294866"/>
                </a:lnTo>
                <a:lnTo>
                  <a:pt x="1714830" y="1337868"/>
                </a:lnTo>
                <a:lnTo>
                  <a:pt x="1686217" y="1381086"/>
                </a:lnTo>
                <a:lnTo>
                  <a:pt x="1657934" y="1424495"/>
                </a:lnTo>
                <a:lnTo>
                  <a:pt x="1629994" y="1468120"/>
                </a:lnTo>
                <a:lnTo>
                  <a:pt x="1602397" y="1511947"/>
                </a:lnTo>
                <a:lnTo>
                  <a:pt x="1575142" y="1556004"/>
                </a:lnTo>
                <a:lnTo>
                  <a:pt x="1548257" y="1600263"/>
                </a:lnTo>
                <a:lnTo>
                  <a:pt x="1521752" y="1644738"/>
                </a:lnTo>
                <a:lnTo>
                  <a:pt x="1495602" y="1689442"/>
                </a:lnTo>
                <a:lnTo>
                  <a:pt x="1469859" y="1734375"/>
                </a:lnTo>
                <a:lnTo>
                  <a:pt x="1444498" y="1779524"/>
                </a:lnTo>
                <a:lnTo>
                  <a:pt x="1418907" y="1824304"/>
                </a:lnTo>
                <a:lnTo>
                  <a:pt x="1393736" y="1869351"/>
                </a:lnTo>
                <a:lnTo>
                  <a:pt x="1368971" y="1914677"/>
                </a:lnTo>
                <a:lnTo>
                  <a:pt x="1344612" y="1960257"/>
                </a:lnTo>
                <a:lnTo>
                  <a:pt x="1320685" y="2006092"/>
                </a:lnTo>
                <a:lnTo>
                  <a:pt x="1297178" y="2052180"/>
                </a:lnTo>
                <a:lnTo>
                  <a:pt x="1274114" y="2098509"/>
                </a:lnTo>
                <a:lnTo>
                  <a:pt x="1251470" y="2145068"/>
                </a:lnTo>
                <a:lnTo>
                  <a:pt x="1229271" y="2191842"/>
                </a:lnTo>
                <a:lnTo>
                  <a:pt x="1207528" y="2238845"/>
                </a:lnTo>
                <a:lnTo>
                  <a:pt x="1186230" y="2286050"/>
                </a:lnTo>
                <a:lnTo>
                  <a:pt x="1165390" y="2333460"/>
                </a:lnTo>
                <a:lnTo>
                  <a:pt x="1145006" y="2381059"/>
                </a:lnTo>
                <a:lnTo>
                  <a:pt x="1125105" y="2428849"/>
                </a:lnTo>
                <a:lnTo>
                  <a:pt x="1105662" y="2476817"/>
                </a:lnTo>
                <a:lnTo>
                  <a:pt x="1086700" y="2524950"/>
                </a:lnTo>
                <a:lnTo>
                  <a:pt x="1068222" y="2573236"/>
                </a:lnTo>
                <a:lnTo>
                  <a:pt x="1050239" y="2621686"/>
                </a:lnTo>
                <a:lnTo>
                  <a:pt x="1032751" y="2670289"/>
                </a:lnTo>
                <a:lnTo>
                  <a:pt x="1015746" y="2719019"/>
                </a:lnTo>
                <a:lnTo>
                  <a:pt x="999261" y="2767876"/>
                </a:lnTo>
                <a:lnTo>
                  <a:pt x="983284" y="2816860"/>
                </a:lnTo>
                <a:lnTo>
                  <a:pt x="967892" y="2864408"/>
                </a:lnTo>
                <a:lnTo>
                  <a:pt x="953046" y="2912059"/>
                </a:lnTo>
                <a:lnTo>
                  <a:pt x="938733" y="2959824"/>
                </a:lnTo>
                <a:lnTo>
                  <a:pt x="924966" y="3007690"/>
                </a:lnTo>
                <a:lnTo>
                  <a:pt x="911745" y="3055658"/>
                </a:lnTo>
                <a:lnTo>
                  <a:pt x="899083" y="3103740"/>
                </a:lnTo>
                <a:lnTo>
                  <a:pt x="886993" y="3151924"/>
                </a:lnTo>
                <a:lnTo>
                  <a:pt x="875461" y="3200209"/>
                </a:lnTo>
                <a:lnTo>
                  <a:pt x="864514" y="3248596"/>
                </a:lnTo>
                <a:lnTo>
                  <a:pt x="854151" y="3297097"/>
                </a:lnTo>
                <a:lnTo>
                  <a:pt x="844372" y="3345700"/>
                </a:lnTo>
                <a:lnTo>
                  <a:pt x="835202" y="3394418"/>
                </a:lnTo>
                <a:lnTo>
                  <a:pt x="826630" y="3443224"/>
                </a:lnTo>
                <a:lnTo>
                  <a:pt x="818667" y="3492144"/>
                </a:lnTo>
                <a:lnTo>
                  <a:pt x="811339" y="3541179"/>
                </a:lnTo>
                <a:lnTo>
                  <a:pt x="804621" y="3590302"/>
                </a:lnTo>
                <a:lnTo>
                  <a:pt x="798537" y="3639540"/>
                </a:lnTo>
                <a:lnTo>
                  <a:pt x="793102" y="3688880"/>
                </a:lnTo>
                <a:lnTo>
                  <a:pt x="788301" y="3738321"/>
                </a:lnTo>
                <a:lnTo>
                  <a:pt x="784161" y="3787864"/>
                </a:lnTo>
                <a:lnTo>
                  <a:pt x="780669" y="3837521"/>
                </a:lnTo>
                <a:lnTo>
                  <a:pt x="777849" y="3887279"/>
                </a:lnTo>
                <a:lnTo>
                  <a:pt x="775716" y="3937127"/>
                </a:lnTo>
                <a:lnTo>
                  <a:pt x="775716" y="3959987"/>
                </a:lnTo>
                <a:lnTo>
                  <a:pt x="775716" y="3960114"/>
                </a:lnTo>
                <a:lnTo>
                  <a:pt x="782701" y="3981602"/>
                </a:lnTo>
                <a:lnTo>
                  <a:pt x="790117" y="4003929"/>
                </a:lnTo>
                <a:lnTo>
                  <a:pt x="798410" y="4026268"/>
                </a:lnTo>
                <a:lnTo>
                  <a:pt x="807999" y="4047744"/>
                </a:lnTo>
                <a:lnTo>
                  <a:pt x="807999" y="3937127"/>
                </a:lnTo>
                <a:lnTo>
                  <a:pt x="810247" y="3885603"/>
                </a:lnTo>
                <a:lnTo>
                  <a:pt x="813231" y="3834142"/>
                </a:lnTo>
                <a:lnTo>
                  <a:pt x="816940" y="3782745"/>
                </a:lnTo>
                <a:lnTo>
                  <a:pt x="821347" y="3731425"/>
                </a:lnTo>
                <a:lnTo>
                  <a:pt x="826452" y="3680180"/>
                </a:lnTo>
                <a:lnTo>
                  <a:pt x="832231" y="3629025"/>
                </a:lnTo>
                <a:lnTo>
                  <a:pt x="838669" y="3577958"/>
                </a:lnTo>
                <a:lnTo>
                  <a:pt x="845769" y="3526980"/>
                </a:lnTo>
                <a:lnTo>
                  <a:pt x="853503" y="3476104"/>
                </a:lnTo>
                <a:lnTo>
                  <a:pt x="861872" y="3425329"/>
                </a:lnTo>
                <a:lnTo>
                  <a:pt x="870839" y="3374669"/>
                </a:lnTo>
                <a:lnTo>
                  <a:pt x="880414" y="3324110"/>
                </a:lnTo>
                <a:lnTo>
                  <a:pt x="890587" y="3273679"/>
                </a:lnTo>
                <a:lnTo>
                  <a:pt x="901319" y="3223374"/>
                </a:lnTo>
                <a:lnTo>
                  <a:pt x="912622" y="3173196"/>
                </a:lnTo>
                <a:lnTo>
                  <a:pt x="924471" y="3123158"/>
                </a:lnTo>
                <a:lnTo>
                  <a:pt x="936853" y="3073260"/>
                </a:lnTo>
                <a:lnTo>
                  <a:pt x="949756" y="3023501"/>
                </a:lnTo>
                <a:lnTo>
                  <a:pt x="963168" y="2973882"/>
                </a:lnTo>
                <a:lnTo>
                  <a:pt x="977087" y="2924429"/>
                </a:lnTo>
                <a:lnTo>
                  <a:pt x="991476" y="2875140"/>
                </a:lnTo>
                <a:lnTo>
                  <a:pt x="1006348" y="2826004"/>
                </a:lnTo>
                <a:lnTo>
                  <a:pt x="1022324" y="2777071"/>
                </a:lnTo>
                <a:lnTo>
                  <a:pt x="1038809" y="2728290"/>
                </a:lnTo>
                <a:lnTo>
                  <a:pt x="1055801" y="2679687"/>
                </a:lnTo>
                <a:lnTo>
                  <a:pt x="1073277" y="2631262"/>
                </a:lnTo>
                <a:lnTo>
                  <a:pt x="1091234" y="2583002"/>
                </a:lnTo>
                <a:lnTo>
                  <a:pt x="1109675" y="2534907"/>
                </a:lnTo>
                <a:lnTo>
                  <a:pt x="1128585" y="2486990"/>
                </a:lnTo>
                <a:lnTo>
                  <a:pt x="1147953" y="2439238"/>
                </a:lnTo>
                <a:lnTo>
                  <a:pt x="1167765" y="2391664"/>
                </a:lnTo>
                <a:lnTo>
                  <a:pt x="1188034" y="2344255"/>
                </a:lnTo>
                <a:lnTo>
                  <a:pt x="1208735" y="2297023"/>
                </a:lnTo>
                <a:lnTo>
                  <a:pt x="1229855" y="2249957"/>
                </a:lnTo>
                <a:lnTo>
                  <a:pt x="1251407" y="2203069"/>
                </a:lnTo>
                <a:lnTo>
                  <a:pt x="1273378" y="2156345"/>
                </a:lnTo>
                <a:lnTo>
                  <a:pt x="1295742" y="2109800"/>
                </a:lnTo>
                <a:lnTo>
                  <a:pt x="1318514" y="2063432"/>
                </a:lnTo>
                <a:lnTo>
                  <a:pt x="1341666" y="2017229"/>
                </a:lnTo>
                <a:lnTo>
                  <a:pt x="1365211" y="1971192"/>
                </a:lnTo>
                <a:lnTo>
                  <a:pt x="1389126" y="1925332"/>
                </a:lnTo>
                <a:lnTo>
                  <a:pt x="1413408" y="1879650"/>
                </a:lnTo>
                <a:lnTo>
                  <a:pt x="1438046" y="1834134"/>
                </a:lnTo>
                <a:lnTo>
                  <a:pt x="1463040" y="1788795"/>
                </a:lnTo>
                <a:lnTo>
                  <a:pt x="1488351" y="1743646"/>
                </a:lnTo>
                <a:lnTo>
                  <a:pt x="1514005" y="1698713"/>
                </a:lnTo>
                <a:lnTo>
                  <a:pt x="1540002" y="1654009"/>
                </a:lnTo>
                <a:lnTo>
                  <a:pt x="1566316" y="1609534"/>
                </a:lnTo>
                <a:lnTo>
                  <a:pt x="1592961" y="1565275"/>
                </a:lnTo>
                <a:lnTo>
                  <a:pt x="1619923" y="1521218"/>
                </a:lnTo>
                <a:lnTo>
                  <a:pt x="1647202" y="1477391"/>
                </a:lnTo>
                <a:lnTo>
                  <a:pt x="1674787" y="1433766"/>
                </a:lnTo>
                <a:lnTo>
                  <a:pt x="1702663" y="1390357"/>
                </a:lnTo>
                <a:lnTo>
                  <a:pt x="1730844" y="1347139"/>
                </a:lnTo>
                <a:lnTo>
                  <a:pt x="1759318" y="1304137"/>
                </a:lnTo>
                <a:lnTo>
                  <a:pt x="1788083" y="1261325"/>
                </a:lnTo>
                <a:lnTo>
                  <a:pt x="1817128" y="1218717"/>
                </a:lnTo>
                <a:lnTo>
                  <a:pt x="1846440" y="1176312"/>
                </a:lnTo>
                <a:lnTo>
                  <a:pt x="1876031" y="1134084"/>
                </a:lnTo>
                <a:lnTo>
                  <a:pt x="1905889" y="1092047"/>
                </a:lnTo>
                <a:lnTo>
                  <a:pt x="1936000" y="1050201"/>
                </a:lnTo>
                <a:lnTo>
                  <a:pt x="1966366" y="1008545"/>
                </a:lnTo>
                <a:lnTo>
                  <a:pt x="1996986" y="967054"/>
                </a:lnTo>
                <a:lnTo>
                  <a:pt x="2027847" y="925753"/>
                </a:lnTo>
                <a:lnTo>
                  <a:pt x="2058949" y="884618"/>
                </a:lnTo>
                <a:lnTo>
                  <a:pt x="2090293" y="843661"/>
                </a:lnTo>
                <a:lnTo>
                  <a:pt x="2121954" y="803427"/>
                </a:lnTo>
                <a:lnTo>
                  <a:pt x="2154047" y="763244"/>
                </a:lnTo>
                <a:lnTo>
                  <a:pt x="2186508" y="723138"/>
                </a:lnTo>
                <a:lnTo>
                  <a:pt x="2219312" y="683158"/>
                </a:lnTo>
                <a:lnTo>
                  <a:pt x="2252395" y="643356"/>
                </a:lnTo>
                <a:lnTo>
                  <a:pt x="2285733" y="603758"/>
                </a:lnTo>
                <a:lnTo>
                  <a:pt x="2319274" y="564413"/>
                </a:lnTo>
                <a:lnTo>
                  <a:pt x="2352979" y="525360"/>
                </a:lnTo>
                <a:lnTo>
                  <a:pt x="2386812" y="486638"/>
                </a:lnTo>
                <a:lnTo>
                  <a:pt x="2420709" y="448284"/>
                </a:lnTo>
                <a:lnTo>
                  <a:pt x="2454656" y="410337"/>
                </a:lnTo>
                <a:lnTo>
                  <a:pt x="2486964" y="375424"/>
                </a:lnTo>
                <a:lnTo>
                  <a:pt x="2551557" y="304825"/>
                </a:lnTo>
                <a:lnTo>
                  <a:pt x="2583840" y="269913"/>
                </a:lnTo>
                <a:lnTo>
                  <a:pt x="2616136" y="235788"/>
                </a:lnTo>
                <a:lnTo>
                  <a:pt x="2648458" y="202819"/>
                </a:lnTo>
                <a:lnTo>
                  <a:pt x="2749931" y="102031"/>
                </a:lnTo>
                <a:lnTo>
                  <a:pt x="2783395" y="69354"/>
                </a:lnTo>
                <a:lnTo>
                  <a:pt x="2817139" y="36906"/>
                </a:lnTo>
                <a:lnTo>
                  <a:pt x="2851404" y="4572"/>
                </a:lnTo>
                <a:lnTo>
                  <a:pt x="2851404" y="0"/>
                </a:lnTo>
                <a:close/>
              </a:path>
            </a:pathLst>
          </a:custGeom>
          <a:solidFill>
            <a:srgbClr val="766E53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9905"/>
            <a:chOff x="0" y="0"/>
            <a:chExt cx="1219200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49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3540" y="491998"/>
            <a:ext cx="6396990" cy="5128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3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600" spc="9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most</a:t>
            </a:r>
            <a:r>
              <a:rPr sz="1600" spc="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situations,</a:t>
            </a:r>
            <a:r>
              <a:rPr sz="1600" spc="9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600" spc="9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600" spc="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center</a:t>
            </a:r>
            <a:r>
              <a:rPr sz="1600" spc="1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won't</a:t>
            </a:r>
            <a:r>
              <a:rPr sz="1600" spc="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have</a:t>
            </a:r>
            <a:r>
              <a:rPr sz="1600" spc="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600" spc="9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single</a:t>
            </a:r>
            <a:r>
              <a:rPr sz="1600" spc="9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availability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ts val="1345"/>
              </a:lnSpc>
              <a:tabLst>
                <a:tab pos="833755" algn="l"/>
                <a:tab pos="1708785" algn="l"/>
                <a:tab pos="2256155" algn="l"/>
                <a:tab pos="2978150" algn="l"/>
                <a:tab pos="3403600" algn="l"/>
                <a:tab pos="4127500" algn="l"/>
                <a:tab pos="4542155" algn="l"/>
                <a:tab pos="5146040" algn="l"/>
                <a:tab pos="6181090" algn="l"/>
              </a:tabLst>
            </a:pP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profile.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Several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jobs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could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be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going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on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from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machine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ts val="1345"/>
              </a:lnSpc>
            </a:pP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machine,</a:t>
            </a:r>
            <a:r>
              <a:rPr sz="1600" spc="2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600" spc="2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some</a:t>
            </a:r>
            <a:r>
              <a:rPr sz="1600" spc="2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tasks</a:t>
            </a:r>
            <a:r>
              <a:rPr sz="1600" spc="2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have</a:t>
            </a:r>
            <a:r>
              <a:rPr sz="1600" spc="2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greater</a:t>
            </a:r>
            <a:r>
              <a:rPr sz="1600" spc="2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availability</a:t>
            </a:r>
            <a:r>
              <a:rPr sz="1600" spc="2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levels</a:t>
            </a:r>
            <a:r>
              <a:rPr sz="1600" spc="2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than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ts val="1345"/>
              </a:lnSpc>
              <a:tabLst>
                <a:tab pos="798830" algn="l"/>
                <a:tab pos="1468120" algn="l"/>
                <a:tab pos="2178050" algn="l"/>
                <a:tab pos="3022600" algn="l"/>
                <a:tab pos="3713479" algn="l"/>
                <a:tab pos="4406900" algn="l"/>
                <a:tab pos="5067935" algn="l"/>
                <a:tab pos="5401945" algn="l"/>
                <a:tab pos="5805805" algn="l"/>
              </a:tabLst>
            </a:pP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others,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some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highly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critical.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Some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might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need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be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highly</a:t>
            </a:r>
            <a:endParaRPr sz="1600">
              <a:latin typeface="Century Gothic"/>
              <a:cs typeface="Century Gothic"/>
            </a:endParaRPr>
          </a:p>
          <a:p>
            <a:pPr marL="12700" marR="5715">
              <a:lnSpc>
                <a:spcPct val="70000"/>
              </a:lnSpc>
              <a:spcBef>
                <a:spcPts val="290"/>
              </a:spcBef>
              <a:tabLst>
                <a:tab pos="1152525" algn="l"/>
                <a:tab pos="1644650" algn="l"/>
                <a:tab pos="2138680" algn="l"/>
                <a:tab pos="2633980" algn="l"/>
                <a:tab pos="3507740" algn="l"/>
                <a:tab pos="4869815" algn="l"/>
                <a:tab pos="5316220" algn="l"/>
                <a:tab pos="5676265" algn="l"/>
                <a:tab pos="6060440" algn="l"/>
              </a:tabLst>
            </a:pP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available,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but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are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less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critical.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Determining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risk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all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operations</a:t>
            </a:r>
            <a:r>
              <a:rPr sz="16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6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key</a:t>
            </a:r>
            <a:r>
              <a:rPr sz="16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6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making</a:t>
            </a:r>
            <a:r>
              <a:rPr sz="16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many</a:t>
            </a:r>
            <a:r>
              <a:rPr sz="16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design</a:t>
            </a:r>
            <a:r>
              <a:rPr sz="16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decisions.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entury Gothic"/>
              <a:cs typeface="Century Gothic"/>
            </a:endParaRPr>
          </a:p>
          <a:p>
            <a:pPr marL="12700">
              <a:lnSpc>
                <a:spcPts val="1630"/>
              </a:lnSpc>
              <a:tabLst>
                <a:tab pos="354965" algn="l"/>
              </a:tabLst>
            </a:pPr>
            <a:r>
              <a:rPr sz="16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6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ATM</a:t>
            </a:r>
            <a:r>
              <a:rPr sz="1600" spc="3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transactions</a:t>
            </a:r>
            <a:r>
              <a:rPr sz="1600" spc="4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which</a:t>
            </a:r>
            <a:r>
              <a:rPr sz="1600" spc="4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are</a:t>
            </a:r>
            <a:r>
              <a:rPr sz="1600" spc="4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highly</a:t>
            </a:r>
            <a:r>
              <a:rPr sz="1600" spc="4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utilized</a:t>
            </a:r>
            <a:r>
              <a:rPr sz="1600" spc="4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(mission-critical)</a:t>
            </a:r>
            <a:endParaRPr sz="1600">
              <a:latin typeface="Century Gothic"/>
              <a:cs typeface="Century Gothic"/>
            </a:endParaRPr>
          </a:p>
          <a:p>
            <a:pPr marL="355600" marR="5715">
              <a:lnSpc>
                <a:spcPct val="70000"/>
              </a:lnSpc>
              <a:spcBef>
                <a:spcPts val="285"/>
              </a:spcBef>
            </a:pP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must</a:t>
            </a:r>
            <a:r>
              <a:rPr sz="16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be</a:t>
            </a:r>
            <a:r>
              <a:rPr sz="1600" spc="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available</a:t>
            </a:r>
            <a:r>
              <a:rPr sz="160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around</a:t>
            </a:r>
            <a:r>
              <a:rPr sz="1600" spc="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clock.</a:t>
            </a:r>
            <a:r>
              <a:rPr sz="160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Redundant</a:t>
            </a:r>
            <a:r>
              <a:rPr sz="1600" spc="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systems</a:t>
            </a:r>
            <a:r>
              <a:rPr sz="1600" spc="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are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essential.</a:t>
            </a:r>
            <a:endParaRPr sz="1600">
              <a:latin typeface="Century Gothic"/>
              <a:cs typeface="Century Gothic"/>
            </a:endParaRPr>
          </a:p>
          <a:p>
            <a:pPr marR="5080" algn="r">
              <a:lnSpc>
                <a:spcPts val="1630"/>
              </a:lnSpc>
              <a:spcBef>
                <a:spcPts val="420"/>
              </a:spcBef>
              <a:tabLst>
                <a:tab pos="342265" algn="l"/>
              </a:tabLst>
            </a:pPr>
            <a:r>
              <a:rPr sz="16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6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Security</a:t>
            </a:r>
            <a:r>
              <a:rPr sz="1600" spc="3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600" spc="3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equities</a:t>
            </a:r>
            <a:r>
              <a:rPr sz="1600" spc="3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trading</a:t>
            </a:r>
            <a:r>
              <a:rPr sz="1600" spc="3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must</a:t>
            </a:r>
            <a:r>
              <a:rPr sz="1600" spc="3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be</a:t>
            </a:r>
            <a:r>
              <a:rPr sz="1600" spc="3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constantly</a:t>
            </a:r>
            <a:r>
              <a:rPr sz="1600" spc="3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available</a:t>
            </a:r>
            <a:endParaRPr sz="1600">
              <a:latin typeface="Century Gothic"/>
              <a:cs typeface="Century Gothic"/>
            </a:endParaRPr>
          </a:p>
          <a:p>
            <a:pPr marR="6350" algn="r">
              <a:lnSpc>
                <a:spcPts val="1345"/>
              </a:lnSpc>
              <a:tabLst>
                <a:tab pos="819785" algn="l"/>
                <a:tab pos="1813560" algn="l"/>
                <a:tab pos="2529840" algn="l"/>
                <a:tab pos="4285615" algn="l"/>
                <a:tab pos="4881880" algn="l"/>
              </a:tabLst>
            </a:pP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during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business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hours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(mission-critical)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moderately</a:t>
            </a:r>
            <a:endParaRPr sz="1600">
              <a:latin typeface="Century Gothic"/>
              <a:cs typeface="Century Gothic"/>
            </a:endParaRPr>
          </a:p>
          <a:p>
            <a:pPr marL="355600" marR="7620">
              <a:lnSpc>
                <a:spcPct val="70000"/>
              </a:lnSpc>
              <a:spcBef>
                <a:spcPts val="290"/>
              </a:spcBef>
            </a:pP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available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remaining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parts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day.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Redundant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 systems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are</a:t>
            </a:r>
            <a:r>
              <a:rPr sz="16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essential.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ts val="1630"/>
              </a:lnSpc>
              <a:spcBef>
                <a:spcPts val="420"/>
              </a:spcBef>
              <a:tabLst>
                <a:tab pos="354965" algn="l"/>
              </a:tabLst>
            </a:pPr>
            <a:r>
              <a:rPr sz="16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6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Home</a:t>
            </a:r>
            <a:r>
              <a:rPr sz="1600" spc="254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loans</a:t>
            </a:r>
            <a:r>
              <a:rPr sz="1600" spc="2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are</a:t>
            </a:r>
            <a:r>
              <a:rPr sz="1600" spc="2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important</a:t>
            </a:r>
            <a:r>
              <a:rPr sz="1600" spc="2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but</a:t>
            </a:r>
            <a:r>
              <a:rPr sz="1600" spc="2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some</a:t>
            </a:r>
            <a:r>
              <a:rPr sz="1600" spc="2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occasional</a:t>
            </a:r>
            <a:r>
              <a:rPr sz="1600" spc="2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downtime</a:t>
            </a:r>
            <a:endParaRPr sz="1600">
              <a:latin typeface="Century Gothic"/>
              <a:cs typeface="Century Gothic"/>
            </a:endParaRPr>
          </a:p>
          <a:p>
            <a:pPr marL="355600" marR="8890">
              <a:lnSpc>
                <a:spcPct val="70000"/>
              </a:lnSpc>
              <a:spcBef>
                <a:spcPts val="290"/>
              </a:spcBef>
            </a:pP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won't</a:t>
            </a:r>
            <a:r>
              <a:rPr sz="16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be</a:t>
            </a:r>
            <a:r>
              <a:rPr sz="160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disastrous.</a:t>
            </a:r>
            <a:r>
              <a:rPr sz="160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Redundancy</a:t>
            </a:r>
            <a:r>
              <a:rPr sz="1600" spc="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600" spc="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6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good</a:t>
            </a:r>
            <a:r>
              <a:rPr sz="160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idea,</a:t>
            </a:r>
            <a:r>
              <a:rPr sz="160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though</a:t>
            </a:r>
            <a:r>
              <a:rPr sz="160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this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6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where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corners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can</a:t>
            </a:r>
            <a:r>
              <a:rPr sz="16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be</a:t>
            </a:r>
            <a:r>
              <a:rPr sz="16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cut.</a:t>
            </a:r>
            <a:endParaRPr sz="1600">
              <a:latin typeface="Century Gothic"/>
              <a:cs typeface="Century Gothic"/>
            </a:endParaRPr>
          </a:p>
          <a:p>
            <a:pPr marR="5715" algn="r">
              <a:lnSpc>
                <a:spcPts val="1630"/>
              </a:lnSpc>
              <a:spcBef>
                <a:spcPts val="430"/>
              </a:spcBef>
              <a:tabLst>
                <a:tab pos="342265" algn="l"/>
              </a:tabLst>
            </a:pPr>
            <a:r>
              <a:rPr sz="16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6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Community</a:t>
            </a:r>
            <a:r>
              <a:rPr sz="1600" spc="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Services</a:t>
            </a:r>
            <a:r>
              <a:rPr sz="1600" spc="1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Web</a:t>
            </a:r>
            <a:r>
              <a:rPr sz="1600" spc="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site</a:t>
            </a:r>
            <a:r>
              <a:rPr sz="1600" spc="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should</a:t>
            </a:r>
            <a:r>
              <a:rPr sz="1600" spc="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be</a:t>
            </a:r>
            <a:r>
              <a:rPr sz="1600" spc="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up</a:t>
            </a:r>
            <a:r>
              <a:rPr sz="1600" spc="9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600" spc="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running</a:t>
            </a:r>
            <a:endParaRPr sz="1600">
              <a:latin typeface="Century Gothic"/>
              <a:cs typeface="Century Gothic"/>
            </a:endParaRPr>
          </a:p>
          <a:p>
            <a:pPr marR="6350" algn="r">
              <a:lnSpc>
                <a:spcPts val="1345"/>
              </a:lnSpc>
            </a:pP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around-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the-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clock</a:t>
            </a:r>
            <a:r>
              <a:rPr sz="160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so</a:t>
            </a:r>
            <a:r>
              <a:rPr sz="160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people</a:t>
            </a:r>
            <a:r>
              <a:rPr sz="160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can</a:t>
            </a:r>
            <a:r>
              <a:rPr sz="1600" spc="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access</a:t>
            </a:r>
            <a:r>
              <a:rPr sz="1600" spc="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information,</a:t>
            </a:r>
            <a:r>
              <a:rPr sz="16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but</a:t>
            </a:r>
            <a:endParaRPr sz="1600">
              <a:latin typeface="Century Gothic"/>
              <a:cs typeface="Century Gothic"/>
            </a:endParaRPr>
          </a:p>
          <a:p>
            <a:pPr marL="355600" marR="6350">
              <a:lnSpc>
                <a:spcPct val="70000"/>
              </a:lnSpc>
              <a:spcBef>
                <a:spcPts val="290"/>
              </a:spcBef>
            </a:pP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this</a:t>
            </a:r>
            <a:r>
              <a:rPr sz="1600" spc="1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600" spc="19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600" spc="1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non-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critical</a:t>
            </a:r>
            <a:r>
              <a:rPr sz="1600" spc="2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service</a:t>
            </a:r>
            <a:r>
              <a:rPr sz="1600" spc="1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600" spc="1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some</a:t>
            </a:r>
            <a:r>
              <a:rPr sz="1600" spc="1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downtime</a:t>
            </a:r>
            <a:r>
              <a:rPr sz="1600" spc="1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won't</a:t>
            </a:r>
            <a:r>
              <a:rPr sz="1600" spc="1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hurt.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Redundancy</a:t>
            </a:r>
            <a:r>
              <a:rPr sz="16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6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probably</a:t>
            </a:r>
            <a:r>
              <a:rPr sz="16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not</a:t>
            </a:r>
            <a:r>
              <a:rPr sz="16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worthwhile.</a:t>
            </a:r>
            <a:endParaRPr sz="1600">
              <a:latin typeface="Century Gothic"/>
              <a:cs typeface="Century Gothic"/>
            </a:endParaRPr>
          </a:p>
          <a:p>
            <a:pPr marR="6350" algn="r">
              <a:lnSpc>
                <a:spcPts val="1630"/>
              </a:lnSpc>
              <a:spcBef>
                <a:spcPts val="425"/>
              </a:spcBef>
              <a:tabLst>
                <a:tab pos="342265" algn="l"/>
              </a:tabLst>
            </a:pPr>
            <a:r>
              <a:rPr sz="16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6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1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Community</a:t>
            </a:r>
            <a:r>
              <a:rPr sz="1600" spc="1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Services</a:t>
            </a:r>
            <a:r>
              <a:rPr sz="1600" spc="1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email</a:t>
            </a:r>
            <a:r>
              <a:rPr sz="1600" spc="1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mailers</a:t>
            </a:r>
            <a:r>
              <a:rPr sz="1600" spc="1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are</a:t>
            </a:r>
            <a:r>
              <a:rPr sz="1600" spc="1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sent</a:t>
            </a:r>
            <a:r>
              <a:rPr sz="1600" spc="1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only</a:t>
            </a:r>
            <a:r>
              <a:rPr sz="1600" spc="1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once</a:t>
            </a:r>
            <a:r>
              <a:rPr sz="1600" spc="1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endParaRPr sz="1600">
              <a:latin typeface="Century Gothic"/>
              <a:cs typeface="Century Gothic"/>
            </a:endParaRPr>
          </a:p>
          <a:p>
            <a:pPr marR="6985" algn="r">
              <a:lnSpc>
                <a:spcPts val="1345"/>
              </a:lnSpc>
            </a:pP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week</a:t>
            </a:r>
            <a:r>
              <a:rPr sz="1600" spc="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600" spc="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evening</a:t>
            </a:r>
            <a:r>
              <a:rPr sz="160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and,</a:t>
            </a:r>
            <a:r>
              <a:rPr sz="160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though</a:t>
            </a:r>
            <a:r>
              <a:rPr sz="1600" spc="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important,</a:t>
            </a:r>
            <a:r>
              <a:rPr sz="160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it</a:t>
            </a:r>
            <a:r>
              <a:rPr sz="1600" spc="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won't</a:t>
            </a:r>
            <a:r>
              <a:rPr sz="160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hurt</a:t>
            </a:r>
            <a:r>
              <a:rPr sz="160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endParaRPr sz="1600">
              <a:latin typeface="Century Gothic"/>
              <a:cs typeface="Century Gothic"/>
            </a:endParaRPr>
          </a:p>
          <a:p>
            <a:pPr marL="355600" marR="6985">
              <a:lnSpc>
                <a:spcPct val="70000"/>
              </a:lnSpc>
              <a:spcBef>
                <a:spcPts val="285"/>
              </a:spcBef>
              <a:tabLst>
                <a:tab pos="1483360" algn="l"/>
                <a:tab pos="1751330" algn="l"/>
                <a:tab pos="2235835" algn="l"/>
                <a:tab pos="3083560" algn="l"/>
                <a:tab pos="3516629" algn="l"/>
                <a:tab pos="4003040" algn="l"/>
                <a:tab pos="4545330" algn="l"/>
                <a:tab pos="4965700" algn="l"/>
                <a:tab pos="6097270" algn="l"/>
              </a:tabLst>
            </a:pP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company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if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mailers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go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out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late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on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occasion.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	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No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redundancy</a:t>
            </a:r>
            <a:r>
              <a:rPr sz="16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600" spc="-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required.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1371600"/>
            <a:ext cx="11877040" cy="5195570"/>
            <a:chOff x="0" y="1371600"/>
            <a:chExt cx="11877040" cy="51955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9188" y="1371600"/>
              <a:ext cx="4657344" cy="2667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60947"/>
              <a:ext cx="1038225" cy="506095"/>
            </a:xfrm>
            <a:custGeom>
              <a:avLst/>
              <a:gdLst/>
              <a:ahLst/>
              <a:cxnLst/>
              <a:rect l="l" t="t" r="r" b="b"/>
              <a:pathLst>
                <a:path w="1038225" h="506095">
                  <a:moveTo>
                    <a:pt x="291655" y="0"/>
                  </a:moveTo>
                  <a:lnTo>
                    <a:pt x="0" y="0"/>
                  </a:lnTo>
                  <a:lnTo>
                    <a:pt x="0" y="505967"/>
                  </a:lnTo>
                  <a:lnTo>
                    <a:pt x="291655" y="505967"/>
                  </a:lnTo>
                  <a:lnTo>
                    <a:pt x="291655" y="504824"/>
                  </a:lnTo>
                  <a:lnTo>
                    <a:pt x="793325" y="504824"/>
                  </a:lnTo>
                  <a:lnTo>
                    <a:pt x="796848" y="501205"/>
                  </a:lnTo>
                  <a:lnTo>
                    <a:pt x="798398" y="499579"/>
                  </a:lnTo>
                  <a:lnTo>
                    <a:pt x="800290" y="498055"/>
                  </a:lnTo>
                  <a:lnTo>
                    <a:pt x="801839" y="496430"/>
                  </a:lnTo>
                  <a:lnTo>
                    <a:pt x="1030757" y="267627"/>
                  </a:lnTo>
                  <a:lnTo>
                    <a:pt x="1036072" y="260481"/>
                  </a:lnTo>
                  <a:lnTo>
                    <a:pt x="1037844" y="253333"/>
                  </a:lnTo>
                  <a:lnTo>
                    <a:pt x="1036072" y="246185"/>
                  </a:lnTo>
                  <a:lnTo>
                    <a:pt x="1030757" y="239039"/>
                  </a:lnTo>
                  <a:lnTo>
                    <a:pt x="801839" y="10236"/>
                  </a:lnTo>
                  <a:lnTo>
                    <a:pt x="796848" y="10236"/>
                  </a:lnTo>
                  <a:lnTo>
                    <a:pt x="796848" y="5473"/>
                  </a:lnTo>
                  <a:lnTo>
                    <a:pt x="792213" y="5473"/>
                  </a:lnTo>
                  <a:lnTo>
                    <a:pt x="787412" y="698"/>
                  </a:lnTo>
                  <a:lnTo>
                    <a:pt x="691921" y="698"/>
                  </a:lnTo>
                  <a:lnTo>
                    <a:pt x="291655" y="152"/>
                  </a:lnTo>
                  <a:lnTo>
                    <a:pt x="291655" y="0"/>
                  </a:lnTo>
                  <a:close/>
                </a:path>
                <a:path w="1038225" h="506095">
                  <a:moveTo>
                    <a:pt x="793325" y="504824"/>
                  </a:moveTo>
                  <a:lnTo>
                    <a:pt x="291655" y="504824"/>
                  </a:lnTo>
                  <a:lnTo>
                    <a:pt x="691921" y="505967"/>
                  </a:lnTo>
                  <a:lnTo>
                    <a:pt x="792213" y="505967"/>
                  </a:lnTo>
                  <a:lnTo>
                    <a:pt x="793325" y="504824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9905"/>
            <a:chOff x="0" y="0"/>
            <a:chExt cx="12192000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51404" cy="68595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14880" y="672541"/>
            <a:ext cx="5914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3.Designing</a:t>
            </a:r>
            <a:r>
              <a:rPr sz="3600" spc="-55" dirty="0"/>
              <a:t> </a:t>
            </a:r>
            <a:r>
              <a:rPr sz="3600" dirty="0"/>
              <a:t>a</a:t>
            </a:r>
            <a:r>
              <a:rPr sz="3600" spc="-15" dirty="0"/>
              <a:t> </a:t>
            </a:r>
            <a:r>
              <a:rPr sz="3600" dirty="0"/>
              <a:t>Data</a:t>
            </a:r>
            <a:r>
              <a:rPr sz="3600" spc="-110" dirty="0"/>
              <a:t> </a:t>
            </a:r>
            <a:r>
              <a:rPr sz="3600" spc="-10" dirty="0"/>
              <a:t>Center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014475" y="826134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DFFFF"/>
                </a:solidFill>
                <a:latin typeface="Century Gothic"/>
                <a:cs typeface="Century Gothic"/>
              </a:rPr>
              <a:t>17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091" y="1634743"/>
            <a:ext cx="9883775" cy="4279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Data</a:t>
            </a:r>
            <a:r>
              <a:rPr sz="2200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center</a:t>
            </a:r>
            <a:r>
              <a:rPr sz="22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design</a:t>
            </a:r>
            <a:r>
              <a:rPr sz="22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consider</a:t>
            </a:r>
            <a:r>
              <a:rPr sz="22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as</a:t>
            </a:r>
            <a:r>
              <a:rPr sz="22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one</a:t>
            </a:r>
            <a:r>
              <a:rPr sz="22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of</a:t>
            </a:r>
            <a:r>
              <a:rPr sz="22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2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Calibri"/>
                <a:cs typeface="Calibri"/>
              </a:rPr>
              <a:t>complicated</a:t>
            </a:r>
            <a:r>
              <a:rPr sz="22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project</a:t>
            </a:r>
            <a:r>
              <a:rPr sz="22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that</a:t>
            </a:r>
            <a:r>
              <a:rPr sz="22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required</a:t>
            </a:r>
            <a:r>
              <a:rPr sz="2200" spc="-8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very</a:t>
            </a:r>
            <a:r>
              <a:rPr sz="22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high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skilled</a:t>
            </a:r>
            <a:r>
              <a:rPr sz="22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team</a:t>
            </a:r>
            <a:r>
              <a:rPr sz="22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2200" spc="-8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work</a:t>
            </a:r>
            <a:r>
              <a:rPr sz="22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on</a:t>
            </a:r>
            <a:r>
              <a:rPr sz="2200" spc="-8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it,</a:t>
            </a:r>
            <a:r>
              <a:rPr sz="22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following</a:t>
            </a:r>
            <a:r>
              <a:rPr sz="22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some</a:t>
            </a:r>
            <a:r>
              <a:rPr sz="22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of</a:t>
            </a:r>
            <a:r>
              <a:rPr sz="2200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2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key</a:t>
            </a:r>
            <a:r>
              <a:rPr sz="22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factor</a:t>
            </a:r>
            <a:r>
              <a:rPr sz="22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Calibri"/>
                <a:cs typeface="Calibri"/>
              </a:rPr>
              <a:t>related</a:t>
            </a:r>
            <a:r>
              <a:rPr sz="22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22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data</a:t>
            </a:r>
            <a:r>
              <a:rPr sz="22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center</a:t>
            </a:r>
            <a:r>
              <a:rPr sz="22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design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that</a:t>
            </a:r>
            <a:r>
              <a:rPr sz="22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need</a:t>
            </a:r>
            <a:r>
              <a:rPr sz="22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2200" spc="-8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be</a:t>
            </a:r>
            <a:r>
              <a:rPr sz="22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follow</a:t>
            </a:r>
            <a:r>
              <a:rPr sz="22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for</a:t>
            </a:r>
            <a:r>
              <a:rPr sz="2200" spc="-8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2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entire</a:t>
            </a:r>
            <a:r>
              <a:rPr sz="22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project</a:t>
            </a:r>
            <a:r>
              <a:rPr sz="22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life</a:t>
            </a:r>
            <a:r>
              <a:rPr sz="22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cycle.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Design</a:t>
            </a:r>
            <a:r>
              <a:rPr sz="2200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Process.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Data</a:t>
            </a:r>
            <a:r>
              <a:rPr sz="2200" spc="-1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Center</a:t>
            </a:r>
            <a:r>
              <a:rPr sz="22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Calibri"/>
                <a:cs typeface="Calibri"/>
              </a:rPr>
              <a:t>Structural</a:t>
            </a:r>
            <a:r>
              <a:rPr sz="22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Layout.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Data</a:t>
            </a:r>
            <a:r>
              <a:rPr sz="2200" spc="-10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Center</a:t>
            </a:r>
            <a:r>
              <a:rPr sz="2200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Support</a:t>
            </a:r>
            <a:r>
              <a:rPr sz="22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Systems.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30" dirty="0">
                <a:solidFill>
                  <a:srgbClr val="3E3E3E"/>
                </a:solidFill>
                <a:latin typeface="Calibri"/>
                <a:cs typeface="Calibri"/>
              </a:rPr>
              <a:t>Physical</a:t>
            </a:r>
            <a:r>
              <a:rPr sz="2200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22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Logical</a:t>
            </a:r>
            <a:r>
              <a:rPr sz="220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Security.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30" dirty="0">
                <a:solidFill>
                  <a:srgbClr val="3E3E3E"/>
                </a:solidFill>
                <a:latin typeface="Calibri"/>
                <a:cs typeface="Calibri"/>
              </a:rPr>
              <a:t>System</a:t>
            </a:r>
            <a:r>
              <a:rPr sz="22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Monitoring.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25" dirty="0">
                <a:solidFill>
                  <a:srgbClr val="3E3E3E"/>
                </a:solidFill>
                <a:latin typeface="Calibri"/>
                <a:cs typeface="Calibri"/>
              </a:rPr>
              <a:t>Remote</a:t>
            </a:r>
            <a:r>
              <a:rPr sz="2200" spc="-1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Calibri"/>
                <a:cs typeface="Calibri"/>
              </a:rPr>
              <a:t>Systems</a:t>
            </a:r>
            <a:r>
              <a:rPr sz="22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Management.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Planning</a:t>
            </a:r>
            <a:r>
              <a:rPr sz="2200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for</a:t>
            </a:r>
            <a:r>
              <a:rPr sz="22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Calibri"/>
                <a:cs typeface="Calibri"/>
              </a:rPr>
              <a:t>Possible</a:t>
            </a:r>
            <a:r>
              <a:rPr sz="2200" spc="-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libri"/>
                <a:cs typeface="Calibri"/>
              </a:rPr>
              <a:t>Expansion.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4433" y="646252"/>
            <a:ext cx="32696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Design</a:t>
            </a:r>
            <a:r>
              <a:rPr sz="3600" spc="-135" dirty="0"/>
              <a:t> </a:t>
            </a:r>
            <a:r>
              <a:rPr sz="3600" spc="-10" dirty="0"/>
              <a:t>Process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1404" cy="68595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4487" y="3492753"/>
            <a:ext cx="2940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25" dirty="0">
                <a:solidFill>
                  <a:srgbClr val="FDFFFF"/>
                </a:solidFill>
                <a:latin typeface="Century Gothic"/>
                <a:cs typeface="Century Gothic"/>
              </a:rPr>
              <a:t>18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4433" y="2162683"/>
            <a:ext cx="7959725" cy="289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2565" indent="-3429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spc="75" dirty="0">
                <a:solidFill>
                  <a:srgbClr val="A42F0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484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design</a:t>
            </a:r>
            <a:r>
              <a:rPr sz="1800" spc="4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stages</a:t>
            </a:r>
            <a:r>
              <a:rPr sz="1800" spc="4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for</a:t>
            </a:r>
            <a:r>
              <a:rPr sz="1800" spc="4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49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800" spc="4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center</a:t>
            </a:r>
            <a:r>
              <a:rPr sz="1800" spc="4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usually</a:t>
            </a:r>
            <a:r>
              <a:rPr sz="1800" spc="4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take</a:t>
            </a:r>
            <a:r>
              <a:rPr sz="1800" spc="4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484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skills</a:t>
            </a:r>
            <a:r>
              <a:rPr sz="1800" spc="4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of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Architects,</a:t>
            </a:r>
            <a:r>
              <a:rPr sz="1800" spc="50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Accountants,</a:t>
            </a:r>
            <a:r>
              <a:rPr sz="1800" spc="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Structural,</a:t>
            </a:r>
            <a:r>
              <a:rPr sz="1800" spc="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Mechanical,</a:t>
            </a:r>
            <a:r>
              <a:rPr sz="180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Electrical,</a:t>
            </a:r>
            <a:r>
              <a:rPr sz="1800" spc="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HVAC,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System,</a:t>
            </a:r>
            <a:r>
              <a:rPr sz="1800" spc="400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800" spc="425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Network</a:t>
            </a:r>
            <a:r>
              <a:rPr sz="1800" spc="409" dirty="0">
                <a:solidFill>
                  <a:srgbClr val="404040"/>
                </a:solidFill>
                <a:latin typeface="Century Gothic"/>
                <a:cs typeface="Century Gothic"/>
              </a:rPr>
              <a:t>   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engineers,</a:t>
            </a:r>
            <a:r>
              <a:rPr sz="1800" spc="415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Project</a:t>
            </a:r>
            <a:r>
              <a:rPr sz="1800" spc="405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managers,</a:t>
            </a:r>
            <a:r>
              <a:rPr sz="1800" spc="405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and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Procurement</a:t>
            </a:r>
            <a:r>
              <a:rPr sz="1800" spc="265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personnel.</a:t>
            </a:r>
            <a:r>
              <a:rPr sz="1800" spc="270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Add</a:t>
            </a:r>
            <a:r>
              <a:rPr sz="1800" spc="275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also</a:t>
            </a:r>
            <a:r>
              <a:rPr sz="1800" spc="275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275" dirty="0">
                <a:solidFill>
                  <a:srgbClr val="404040"/>
                </a:solidFill>
                <a:latin typeface="Century Gothic"/>
                <a:cs typeface="Century Gothic"/>
              </a:rPr>
              <a:t>   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probability</a:t>
            </a:r>
            <a:r>
              <a:rPr sz="1800" spc="285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800" spc="280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sales personnel,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insurance</a:t>
            </a:r>
            <a:r>
              <a:rPr sz="18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carriers,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risk</a:t>
            </a:r>
            <a:r>
              <a:rPr sz="18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management</a:t>
            </a:r>
            <a:r>
              <a:rPr sz="1800" spc="4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analysts</a:t>
            </a:r>
            <a:endParaRPr sz="1800">
              <a:latin typeface="Century Gothic"/>
              <a:cs typeface="Century Gothic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spc="70" dirty="0">
                <a:solidFill>
                  <a:srgbClr val="A42F0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Overseeing</a:t>
            </a:r>
            <a:r>
              <a:rPr sz="1800" spc="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project</a:t>
            </a:r>
            <a:r>
              <a:rPr sz="180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800" spc="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80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center</a:t>
            </a:r>
            <a:r>
              <a:rPr sz="1800" spc="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design</a:t>
            </a:r>
            <a:r>
              <a:rPr sz="1800" spc="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engineer</a:t>
            </a:r>
            <a:r>
              <a:rPr sz="1800" spc="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whose</a:t>
            </a:r>
            <a:r>
              <a:rPr sz="1800" spc="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task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800" spc="3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800" spc="300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accommodate</a:t>
            </a:r>
            <a:r>
              <a:rPr sz="1800" spc="3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3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requirements</a:t>
            </a:r>
            <a:r>
              <a:rPr sz="1800" spc="3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800" spc="3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3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system</a:t>
            </a:r>
            <a:r>
              <a:rPr sz="1800" spc="3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800" spc="3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network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engineers,</a:t>
            </a:r>
            <a:r>
              <a:rPr sz="1800" spc="3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800" spc="4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800" spc="409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work</a:t>
            </a:r>
            <a:r>
              <a:rPr sz="1800" spc="4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with</a:t>
            </a:r>
            <a:r>
              <a:rPr sz="1800" spc="4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3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other</a:t>
            </a:r>
            <a:r>
              <a:rPr sz="1800" spc="4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members</a:t>
            </a:r>
            <a:r>
              <a:rPr sz="1800" spc="4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800" spc="4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4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team</a:t>
            </a:r>
            <a:r>
              <a:rPr sz="1800" spc="3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ensure</a:t>
            </a:r>
            <a:r>
              <a:rPr sz="1800" spc="3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that</a:t>
            </a:r>
            <a:r>
              <a:rPr sz="1800" spc="3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3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800" spc="3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center</a:t>
            </a:r>
            <a:r>
              <a:rPr sz="1800" spc="340" dirty="0">
                <a:solidFill>
                  <a:srgbClr val="404040"/>
                </a:solidFill>
                <a:latin typeface="Century Gothic"/>
                <a:cs typeface="Century Gothic"/>
              </a:rPr>
              <a:t> 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requirements</a:t>
            </a:r>
            <a:r>
              <a:rPr sz="1800" spc="3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(based</a:t>
            </a:r>
            <a:r>
              <a:rPr sz="1800" spc="3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on</a:t>
            </a:r>
            <a:r>
              <a:rPr sz="1800" spc="3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3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project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scope)</a:t>
            </a:r>
            <a:r>
              <a:rPr sz="18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are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met.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9905"/>
            <a:chOff x="0" y="0"/>
            <a:chExt cx="12192000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51404" cy="68595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78889" y="647776"/>
            <a:ext cx="3300729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Data</a:t>
            </a:r>
            <a:r>
              <a:rPr sz="3200" spc="-45" dirty="0"/>
              <a:t> </a:t>
            </a:r>
            <a:r>
              <a:rPr sz="3200" spc="-10" dirty="0"/>
              <a:t>Center </a:t>
            </a:r>
            <a:r>
              <a:rPr sz="3200" dirty="0"/>
              <a:t>Structural</a:t>
            </a:r>
            <a:r>
              <a:rPr sz="3200" spc="-120" dirty="0"/>
              <a:t> </a:t>
            </a:r>
            <a:r>
              <a:rPr sz="3200" spc="-10" dirty="0"/>
              <a:t>Layout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938275" y="794130"/>
            <a:ext cx="2940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25" dirty="0">
                <a:solidFill>
                  <a:srgbClr val="FDFFFF"/>
                </a:solidFill>
                <a:latin typeface="Century Gothic"/>
                <a:cs typeface="Century Gothic"/>
              </a:rPr>
              <a:t>19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7732" y="2133727"/>
            <a:ext cx="5160645" cy="25222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5080" indent="-343535" algn="just">
              <a:lnSpc>
                <a:spcPct val="90000"/>
              </a:lnSpc>
              <a:spcBef>
                <a:spcPts val="315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spc="85" dirty="0">
                <a:solidFill>
                  <a:srgbClr val="A42F0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45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44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center</a:t>
            </a:r>
            <a:r>
              <a:rPr sz="1800" spc="45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must</a:t>
            </a:r>
            <a:r>
              <a:rPr sz="1800" spc="44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45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designed</a:t>
            </a:r>
            <a:r>
              <a:rPr sz="1800" spc="450" dirty="0">
                <a:latin typeface="Arial"/>
                <a:cs typeface="Arial"/>
              </a:rPr>
              <a:t> 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accommodate</a:t>
            </a:r>
            <a:r>
              <a:rPr sz="1800" spc="2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diverse</a:t>
            </a:r>
            <a:r>
              <a:rPr sz="1800" spc="2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hardware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designs</a:t>
            </a:r>
            <a:r>
              <a:rPr sz="1800" spc="270" dirty="0">
                <a:latin typeface="Arial"/>
                <a:cs typeface="Arial"/>
              </a:rPr>
              <a:t> 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requirements,</a:t>
            </a:r>
            <a:r>
              <a:rPr sz="1800" spc="14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15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possibly</a:t>
            </a:r>
            <a:r>
              <a:rPr sz="1800" spc="13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equipment</a:t>
            </a:r>
            <a:r>
              <a:rPr sz="1800" spc="150" dirty="0">
                <a:latin typeface="Arial"/>
                <a:cs typeface="Arial"/>
              </a:rPr>
              <a:t>  </a:t>
            </a:r>
            <a:r>
              <a:rPr sz="1800" spc="-20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different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manufacturers.</a:t>
            </a:r>
            <a:r>
              <a:rPr sz="1800" spc="21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Determining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RLUs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best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way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decide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how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space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25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be </a:t>
            </a:r>
            <a:r>
              <a:rPr sz="1800" dirty="0">
                <a:latin typeface="Arial"/>
                <a:cs typeface="Arial"/>
              </a:rPr>
              <a:t>filled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1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equipment,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information,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9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9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equipment</a:t>
            </a:r>
            <a:r>
              <a:rPr sz="1800" spc="11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10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10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placed.</a:t>
            </a:r>
            <a:r>
              <a:rPr sz="1800" spc="300" dirty="0">
                <a:latin typeface="Arial"/>
                <a:cs typeface="Arial"/>
              </a:rPr>
              <a:t>  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following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general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guidelines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should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used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planning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initial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layout</a:t>
            </a:r>
            <a:r>
              <a:rPr sz="1800" spc="7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room,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keeping </a:t>
            </a:r>
            <a:r>
              <a:rPr sz="1800" dirty="0">
                <a:latin typeface="Arial"/>
                <a:cs typeface="Arial"/>
              </a:rPr>
              <a:t>future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planning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mind.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2907" y="1824227"/>
            <a:ext cx="5041392" cy="26715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4433" y="646252"/>
            <a:ext cx="20402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Contents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1404" cy="68595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64433" y="2035581"/>
            <a:ext cx="3236595" cy="308038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  <a:tabLst>
                <a:tab pos="354965" algn="l"/>
              </a:tabLst>
            </a:pPr>
            <a:r>
              <a:rPr sz="105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05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300" b="1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300" b="1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Center</a:t>
            </a:r>
            <a:r>
              <a:rPr sz="1300" b="1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404040"/>
                </a:solidFill>
                <a:latin typeface="Century Gothic"/>
                <a:cs typeface="Century Gothic"/>
              </a:rPr>
              <a:t>Design</a:t>
            </a:r>
            <a:r>
              <a:rPr sz="1300" b="1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Philosophy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54965" algn="l"/>
              </a:tabLst>
            </a:pPr>
            <a:r>
              <a:rPr sz="105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05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300" b="1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300" b="1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Center</a:t>
            </a:r>
            <a:r>
              <a:rPr sz="1300" b="1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404040"/>
                </a:solidFill>
                <a:latin typeface="Century Gothic"/>
                <a:cs typeface="Century Gothic"/>
              </a:rPr>
              <a:t>Design</a:t>
            </a:r>
            <a:r>
              <a:rPr sz="1300" b="1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Criteria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05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05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300" b="1" dirty="0">
                <a:solidFill>
                  <a:srgbClr val="404040"/>
                </a:solidFill>
                <a:latin typeface="Century Gothic"/>
                <a:cs typeface="Century Gothic"/>
              </a:rPr>
              <a:t>Designing</a:t>
            </a:r>
            <a:r>
              <a:rPr sz="1300" b="1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300" b="1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300" b="1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Center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05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05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300" b="1" spc="-20" dirty="0">
                <a:solidFill>
                  <a:srgbClr val="404040"/>
                </a:solidFill>
                <a:latin typeface="Century Gothic"/>
                <a:cs typeface="Century Gothic"/>
              </a:rPr>
              <a:t>Determining</a:t>
            </a:r>
            <a:r>
              <a:rPr sz="1300" b="1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300" b="1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Center</a:t>
            </a:r>
            <a:r>
              <a:rPr sz="1300" b="1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Capacities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05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05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300" b="1" dirty="0">
                <a:solidFill>
                  <a:srgbClr val="404040"/>
                </a:solidFill>
                <a:latin typeface="Century Gothic"/>
                <a:cs typeface="Century Gothic"/>
              </a:rPr>
              <a:t>Site</a:t>
            </a:r>
            <a:r>
              <a:rPr sz="1300" b="1" spc="-9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Selection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354965" algn="l"/>
              </a:tabLst>
            </a:pPr>
            <a:r>
              <a:rPr sz="105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05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3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Power</a:t>
            </a:r>
            <a:r>
              <a:rPr sz="1300" b="1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Distribution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05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05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3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Network</a:t>
            </a:r>
            <a:r>
              <a:rPr sz="1300" b="1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404040"/>
                </a:solidFill>
                <a:latin typeface="Century Gothic"/>
                <a:cs typeface="Century Gothic"/>
              </a:rPr>
              <a:t>Cabling</a:t>
            </a:r>
            <a:r>
              <a:rPr sz="1300" b="1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Infrastructure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54965" algn="l"/>
              </a:tabLst>
            </a:pPr>
            <a:r>
              <a:rPr sz="105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05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3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Avoiding</a:t>
            </a:r>
            <a:r>
              <a:rPr sz="1300" b="1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Hazards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05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05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300" b="1" dirty="0">
                <a:solidFill>
                  <a:srgbClr val="404040"/>
                </a:solidFill>
                <a:latin typeface="Century Gothic"/>
                <a:cs typeface="Century Gothic"/>
              </a:rPr>
              <a:t>Fire</a:t>
            </a:r>
            <a:r>
              <a:rPr sz="1300" b="1" spc="-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Suppression</a:t>
            </a:r>
            <a:r>
              <a:rPr sz="1300" b="1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Systems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05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05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3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Managing</a:t>
            </a:r>
            <a:r>
              <a:rPr sz="1300" b="1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system</a:t>
            </a:r>
            <a:r>
              <a:rPr sz="1300" b="1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configuration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13266" y="6130238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EF7E09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4433" y="646252"/>
            <a:ext cx="54908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Structural</a:t>
            </a:r>
            <a:r>
              <a:rPr sz="3600" spc="-114" dirty="0"/>
              <a:t> </a:t>
            </a:r>
            <a:r>
              <a:rPr sz="3600" spc="-10" dirty="0"/>
              <a:t>Considerations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1404" cy="68595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4487" y="3492753"/>
            <a:ext cx="2940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25" dirty="0">
                <a:solidFill>
                  <a:srgbClr val="FDFFFF"/>
                </a:solidFill>
                <a:latin typeface="Century Gothic"/>
                <a:cs typeface="Century Gothic"/>
              </a:rPr>
              <a:t>20</a:t>
            </a:r>
            <a:endParaRPr sz="1900">
              <a:latin typeface="Century Gothic"/>
              <a:cs typeface="Century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81348" y="2175382"/>
            <a:ext cx="341630" cy="2553335"/>
            <a:chOff x="3681348" y="2175382"/>
            <a:chExt cx="341630" cy="25533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1348" y="2175382"/>
              <a:ext cx="341375" cy="2727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1348" y="2576194"/>
              <a:ext cx="341375" cy="2727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1348" y="2977006"/>
              <a:ext cx="341375" cy="2727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1348" y="3653916"/>
              <a:ext cx="341375" cy="2727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1348" y="4054728"/>
              <a:ext cx="341375" cy="2727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1348" y="4455540"/>
              <a:ext cx="341375" cy="27279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464433" y="2036191"/>
            <a:ext cx="7509509" cy="270637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57200" algn="l"/>
              </a:tabLst>
            </a:pPr>
            <a:r>
              <a:rPr sz="18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Building</a:t>
            </a:r>
            <a:r>
              <a:rPr sz="18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8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an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area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with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subfloor</a:t>
            </a:r>
            <a:r>
              <a:rPr sz="18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ceiling</a:t>
            </a:r>
            <a:r>
              <a:rPr sz="18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height</a:t>
            </a:r>
            <a:r>
              <a:rPr sz="18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ten</a:t>
            </a:r>
            <a:r>
              <a:rPr sz="1800" spc="1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feet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57200" algn="l"/>
              </a:tabLst>
            </a:pPr>
            <a:r>
              <a:rPr sz="18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Building</a:t>
            </a:r>
            <a:r>
              <a:rPr sz="1800" spc="-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8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basement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building</a:t>
            </a:r>
            <a:r>
              <a:rPr sz="18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that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overlooks</a:t>
            </a:r>
            <a:r>
              <a:rPr sz="18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river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57200" algn="l"/>
              </a:tabLst>
            </a:pPr>
            <a:r>
              <a:rPr sz="18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Building</a:t>
            </a:r>
            <a:r>
              <a:rPr sz="18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43rd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floor</a:t>
            </a:r>
            <a:r>
              <a:rPr sz="18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high</a:t>
            </a:r>
            <a:r>
              <a:rPr sz="18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rise</a:t>
            </a:r>
            <a:r>
              <a:rPr sz="18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building</a:t>
            </a:r>
            <a:r>
              <a:rPr sz="18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along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San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Andreas</a:t>
            </a:r>
            <a:r>
              <a:rPr sz="18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fault</a:t>
            </a:r>
            <a:r>
              <a:rPr sz="1800" spc="1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line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457200" algn="l"/>
              </a:tabLst>
            </a:pPr>
            <a:r>
              <a:rPr sz="18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Building</a:t>
            </a:r>
            <a:r>
              <a:rPr sz="18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space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with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restrooms</a:t>
            </a:r>
            <a:r>
              <a:rPr sz="18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built</a:t>
            </a:r>
            <a:r>
              <a:rPr sz="18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right</a:t>
            </a:r>
            <a:r>
              <a:rPr sz="18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8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1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middle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57200" algn="l"/>
              </a:tabLst>
            </a:pPr>
            <a:r>
              <a:rPr sz="18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Aisles</a:t>
            </a:r>
            <a:r>
              <a:rPr sz="1800" spc="-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aren’t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wide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enough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for</a:t>
            </a:r>
            <a:r>
              <a:rPr sz="18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newer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or</a:t>
            </a:r>
            <a:r>
              <a:rPr sz="18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bigger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machines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57200" algn="l"/>
              </a:tabLst>
            </a:pPr>
            <a:r>
              <a:rPr sz="18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Not</a:t>
            </a:r>
            <a:r>
              <a:rPr sz="18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knowing</a:t>
            </a:r>
            <a:r>
              <a:rPr sz="18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structural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load</a:t>
            </a:r>
            <a:r>
              <a:rPr sz="18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rating</a:t>
            </a:r>
            <a:r>
              <a:rPr sz="18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8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raised</a:t>
            </a:r>
            <a:r>
              <a:rPr sz="18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floors</a:t>
            </a:r>
            <a:r>
              <a:rPr sz="18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800" spc="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ramps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99031"/>
            <a:ext cx="2851785" cy="5459095"/>
          </a:xfrm>
          <a:custGeom>
            <a:avLst/>
            <a:gdLst/>
            <a:ahLst/>
            <a:cxnLst/>
            <a:rect l="l" t="t" r="r" b="b"/>
            <a:pathLst>
              <a:path w="2851785" h="5459095">
                <a:moveTo>
                  <a:pt x="100584" y="1802892"/>
                </a:moveTo>
                <a:lnTo>
                  <a:pt x="95567" y="1750872"/>
                </a:lnTo>
                <a:lnTo>
                  <a:pt x="82727" y="1596986"/>
                </a:lnTo>
                <a:lnTo>
                  <a:pt x="77724" y="1544955"/>
                </a:lnTo>
                <a:lnTo>
                  <a:pt x="66217" y="1493367"/>
                </a:lnTo>
                <a:lnTo>
                  <a:pt x="55105" y="1441297"/>
                </a:lnTo>
                <a:lnTo>
                  <a:pt x="22606" y="1283004"/>
                </a:lnTo>
                <a:lnTo>
                  <a:pt x="11493" y="1229804"/>
                </a:lnTo>
                <a:lnTo>
                  <a:pt x="0" y="1176528"/>
                </a:lnTo>
                <a:lnTo>
                  <a:pt x="0" y="1337691"/>
                </a:lnTo>
                <a:lnTo>
                  <a:pt x="10490" y="1388008"/>
                </a:lnTo>
                <a:lnTo>
                  <a:pt x="32537" y="1489684"/>
                </a:lnTo>
                <a:lnTo>
                  <a:pt x="55664" y="1592440"/>
                </a:lnTo>
                <a:lnTo>
                  <a:pt x="91440" y="1747647"/>
                </a:lnTo>
                <a:lnTo>
                  <a:pt x="92214" y="1761464"/>
                </a:lnTo>
                <a:lnTo>
                  <a:pt x="94297" y="1775282"/>
                </a:lnTo>
                <a:lnTo>
                  <a:pt x="97218" y="1789087"/>
                </a:lnTo>
                <a:lnTo>
                  <a:pt x="100584" y="1802892"/>
                </a:lnTo>
                <a:close/>
              </a:path>
              <a:path w="2851785" h="5459095">
                <a:moveTo>
                  <a:pt x="922020" y="5131308"/>
                </a:moveTo>
                <a:lnTo>
                  <a:pt x="915885" y="5114747"/>
                </a:lnTo>
                <a:lnTo>
                  <a:pt x="911059" y="5099037"/>
                </a:lnTo>
                <a:lnTo>
                  <a:pt x="907084" y="5083340"/>
                </a:lnTo>
                <a:lnTo>
                  <a:pt x="903566" y="5066766"/>
                </a:lnTo>
                <a:lnTo>
                  <a:pt x="887120" y="5011445"/>
                </a:lnTo>
                <a:lnTo>
                  <a:pt x="872401" y="4956124"/>
                </a:lnTo>
                <a:lnTo>
                  <a:pt x="859421" y="4900803"/>
                </a:lnTo>
                <a:lnTo>
                  <a:pt x="848182" y="4845482"/>
                </a:lnTo>
                <a:lnTo>
                  <a:pt x="828751" y="4797082"/>
                </a:lnTo>
                <a:lnTo>
                  <a:pt x="809701" y="4748682"/>
                </a:lnTo>
                <a:lnTo>
                  <a:pt x="790994" y="4700282"/>
                </a:lnTo>
                <a:lnTo>
                  <a:pt x="772629" y="4651870"/>
                </a:lnTo>
                <a:lnTo>
                  <a:pt x="754583" y="4603470"/>
                </a:lnTo>
                <a:lnTo>
                  <a:pt x="736841" y="4555071"/>
                </a:lnTo>
                <a:lnTo>
                  <a:pt x="719391" y="4506658"/>
                </a:lnTo>
                <a:lnTo>
                  <a:pt x="685292" y="4409846"/>
                </a:lnTo>
                <a:lnTo>
                  <a:pt x="652145" y="4313047"/>
                </a:lnTo>
                <a:lnTo>
                  <a:pt x="635901" y="4264634"/>
                </a:lnTo>
                <a:lnTo>
                  <a:pt x="620191" y="4216679"/>
                </a:lnTo>
                <a:lnTo>
                  <a:pt x="604748" y="4168610"/>
                </a:lnTo>
                <a:lnTo>
                  <a:pt x="589534" y="4120451"/>
                </a:lnTo>
                <a:lnTo>
                  <a:pt x="574573" y="4072191"/>
                </a:lnTo>
                <a:lnTo>
                  <a:pt x="559854" y="4023830"/>
                </a:lnTo>
                <a:lnTo>
                  <a:pt x="545363" y="3975379"/>
                </a:lnTo>
                <a:lnTo>
                  <a:pt x="517118" y="3878199"/>
                </a:lnTo>
                <a:lnTo>
                  <a:pt x="489826" y="3780675"/>
                </a:lnTo>
                <a:lnTo>
                  <a:pt x="463461" y="3682835"/>
                </a:lnTo>
                <a:lnTo>
                  <a:pt x="438035" y="3584689"/>
                </a:lnTo>
                <a:lnTo>
                  <a:pt x="413524" y="3486264"/>
                </a:lnTo>
                <a:lnTo>
                  <a:pt x="389915" y="3387572"/>
                </a:lnTo>
                <a:lnTo>
                  <a:pt x="367220" y="3288639"/>
                </a:lnTo>
                <a:lnTo>
                  <a:pt x="345401" y="3189490"/>
                </a:lnTo>
                <a:lnTo>
                  <a:pt x="324459" y="3090138"/>
                </a:lnTo>
                <a:lnTo>
                  <a:pt x="304380" y="2990596"/>
                </a:lnTo>
                <a:lnTo>
                  <a:pt x="285178" y="2890901"/>
                </a:lnTo>
                <a:lnTo>
                  <a:pt x="267627" y="2791447"/>
                </a:lnTo>
                <a:lnTo>
                  <a:pt x="250812" y="2691663"/>
                </a:lnTo>
                <a:lnTo>
                  <a:pt x="234670" y="2591587"/>
                </a:lnTo>
                <a:lnTo>
                  <a:pt x="219151" y="2491270"/>
                </a:lnTo>
                <a:lnTo>
                  <a:pt x="204228" y="2390749"/>
                </a:lnTo>
                <a:lnTo>
                  <a:pt x="189839" y="2290076"/>
                </a:lnTo>
                <a:lnTo>
                  <a:pt x="169176" y="2138857"/>
                </a:lnTo>
                <a:lnTo>
                  <a:pt x="156210" y="2039975"/>
                </a:lnTo>
                <a:lnTo>
                  <a:pt x="205765" y="2236889"/>
                </a:lnTo>
                <a:lnTo>
                  <a:pt x="244157" y="2385771"/>
                </a:lnTo>
                <a:lnTo>
                  <a:pt x="283425" y="2534475"/>
                </a:lnTo>
                <a:lnTo>
                  <a:pt x="323621" y="2682913"/>
                </a:lnTo>
                <a:lnTo>
                  <a:pt x="364832" y="2831033"/>
                </a:lnTo>
                <a:lnTo>
                  <a:pt x="392912" y="2929559"/>
                </a:lnTo>
                <a:lnTo>
                  <a:pt x="421500" y="3027883"/>
                </a:lnTo>
                <a:lnTo>
                  <a:pt x="450621" y="3125978"/>
                </a:lnTo>
                <a:lnTo>
                  <a:pt x="480288" y="3223818"/>
                </a:lnTo>
                <a:lnTo>
                  <a:pt x="510540" y="3321405"/>
                </a:lnTo>
                <a:lnTo>
                  <a:pt x="525894" y="3370072"/>
                </a:lnTo>
                <a:lnTo>
                  <a:pt x="588975" y="3560889"/>
                </a:lnTo>
                <a:lnTo>
                  <a:pt x="636930" y="3703002"/>
                </a:lnTo>
                <a:lnTo>
                  <a:pt x="669442" y="3797414"/>
                </a:lnTo>
                <a:lnTo>
                  <a:pt x="702564" y="3891623"/>
                </a:lnTo>
                <a:lnTo>
                  <a:pt x="736396" y="3985717"/>
                </a:lnTo>
                <a:lnTo>
                  <a:pt x="771093" y="4079748"/>
                </a:lnTo>
                <a:lnTo>
                  <a:pt x="771156" y="4049344"/>
                </a:lnTo>
                <a:lnTo>
                  <a:pt x="771664" y="4019829"/>
                </a:lnTo>
                <a:lnTo>
                  <a:pt x="773036" y="3990327"/>
                </a:lnTo>
                <a:lnTo>
                  <a:pt x="775716" y="3959987"/>
                </a:lnTo>
                <a:lnTo>
                  <a:pt x="741870" y="3868191"/>
                </a:lnTo>
                <a:lnTo>
                  <a:pt x="708698" y="3775862"/>
                </a:lnTo>
                <a:lnTo>
                  <a:pt x="676173" y="3683076"/>
                </a:lnTo>
                <a:lnTo>
                  <a:pt x="644309" y="3589959"/>
                </a:lnTo>
                <a:lnTo>
                  <a:pt x="613092" y="3496576"/>
                </a:lnTo>
                <a:lnTo>
                  <a:pt x="582549" y="3403041"/>
                </a:lnTo>
                <a:lnTo>
                  <a:pt x="536702" y="3260623"/>
                </a:lnTo>
                <a:lnTo>
                  <a:pt x="506476" y="3164827"/>
                </a:lnTo>
                <a:lnTo>
                  <a:pt x="476846" y="3068815"/>
                </a:lnTo>
                <a:lnTo>
                  <a:pt x="447789" y="2972638"/>
                </a:lnTo>
                <a:lnTo>
                  <a:pt x="419290" y="2876258"/>
                </a:lnTo>
                <a:lnTo>
                  <a:pt x="391350" y="2779725"/>
                </a:lnTo>
                <a:lnTo>
                  <a:pt x="363943" y="2683014"/>
                </a:lnTo>
                <a:lnTo>
                  <a:pt x="337058" y="2586139"/>
                </a:lnTo>
                <a:lnTo>
                  <a:pt x="310692" y="2489111"/>
                </a:lnTo>
                <a:lnTo>
                  <a:pt x="284822" y="2391943"/>
                </a:lnTo>
                <a:lnTo>
                  <a:pt x="246926" y="2245918"/>
                </a:lnTo>
                <a:lnTo>
                  <a:pt x="210083" y="2099602"/>
                </a:lnTo>
                <a:lnTo>
                  <a:pt x="174269" y="1953018"/>
                </a:lnTo>
                <a:lnTo>
                  <a:pt x="139420" y="1806181"/>
                </a:lnTo>
                <a:lnTo>
                  <a:pt x="128016" y="1757172"/>
                </a:lnTo>
                <a:lnTo>
                  <a:pt x="155600" y="2036495"/>
                </a:lnTo>
                <a:lnTo>
                  <a:pt x="100584" y="1802892"/>
                </a:lnTo>
                <a:lnTo>
                  <a:pt x="110985" y="1902333"/>
                </a:lnTo>
                <a:lnTo>
                  <a:pt x="122085" y="2001939"/>
                </a:lnTo>
                <a:lnTo>
                  <a:pt x="133870" y="2101646"/>
                </a:lnTo>
                <a:lnTo>
                  <a:pt x="146342" y="2201392"/>
                </a:lnTo>
                <a:lnTo>
                  <a:pt x="159499" y="2301113"/>
                </a:lnTo>
                <a:lnTo>
                  <a:pt x="173342" y="2400757"/>
                </a:lnTo>
                <a:lnTo>
                  <a:pt x="187871" y="2500249"/>
                </a:lnTo>
                <a:lnTo>
                  <a:pt x="203098" y="2599525"/>
                </a:lnTo>
                <a:lnTo>
                  <a:pt x="218998" y="2698534"/>
                </a:lnTo>
                <a:lnTo>
                  <a:pt x="235585" y="2797200"/>
                </a:lnTo>
                <a:lnTo>
                  <a:pt x="261886" y="2945815"/>
                </a:lnTo>
                <a:lnTo>
                  <a:pt x="280670" y="3046285"/>
                </a:lnTo>
                <a:lnTo>
                  <a:pt x="300431" y="3146475"/>
                </a:lnTo>
                <a:lnTo>
                  <a:pt x="321144" y="3246374"/>
                </a:lnTo>
                <a:lnTo>
                  <a:pt x="342823" y="3346005"/>
                </a:lnTo>
                <a:lnTo>
                  <a:pt x="365442" y="3445357"/>
                </a:lnTo>
                <a:lnTo>
                  <a:pt x="388988" y="3544417"/>
                </a:lnTo>
                <a:lnTo>
                  <a:pt x="413473" y="3643211"/>
                </a:lnTo>
                <a:lnTo>
                  <a:pt x="438861" y="3741712"/>
                </a:lnTo>
                <a:lnTo>
                  <a:pt x="465150" y="3839934"/>
                </a:lnTo>
                <a:lnTo>
                  <a:pt x="492328" y="3937876"/>
                </a:lnTo>
                <a:lnTo>
                  <a:pt x="520395" y="4035539"/>
                </a:lnTo>
                <a:lnTo>
                  <a:pt x="549338" y="4132923"/>
                </a:lnTo>
                <a:lnTo>
                  <a:pt x="579145" y="4230027"/>
                </a:lnTo>
                <a:lnTo>
                  <a:pt x="594372" y="4278465"/>
                </a:lnTo>
                <a:lnTo>
                  <a:pt x="610323" y="4326801"/>
                </a:lnTo>
                <a:lnTo>
                  <a:pt x="626567" y="4374997"/>
                </a:lnTo>
                <a:lnTo>
                  <a:pt x="643064" y="4423041"/>
                </a:lnTo>
                <a:lnTo>
                  <a:pt x="659803" y="4470959"/>
                </a:lnTo>
                <a:lnTo>
                  <a:pt x="676795" y="4518723"/>
                </a:lnTo>
                <a:lnTo>
                  <a:pt x="694016" y="4566361"/>
                </a:lnTo>
                <a:lnTo>
                  <a:pt x="729119" y="4661192"/>
                </a:lnTo>
                <a:lnTo>
                  <a:pt x="765022" y="4755464"/>
                </a:lnTo>
                <a:lnTo>
                  <a:pt x="801662" y="4849165"/>
                </a:lnTo>
                <a:lnTo>
                  <a:pt x="838949" y="4942294"/>
                </a:lnTo>
                <a:lnTo>
                  <a:pt x="859713" y="4989982"/>
                </a:lnTo>
                <a:lnTo>
                  <a:pt x="901242" y="5083632"/>
                </a:lnTo>
                <a:lnTo>
                  <a:pt x="922020" y="5131308"/>
                </a:lnTo>
                <a:close/>
              </a:path>
              <a:path w="2851785" h="5459095">
                <a:moveTo>
                  <a:pt x="960120" y="5105400"/>
                </a:moveTo>
                <a:lnTo>
                  <a:pt x="946175" y="5059197"/>
                </a:lnTo>
                <a:lnTo>
                  <a:pt x="931418" y="5008804"/>
                </a:lnTo>
                <a:lnTo>
                  <a:pt x="917575" y="4958410"/>
                </a:lnTo>
                <a:lnTo>
                  <a:pt x="904608" y="4908004"/>
                </a:lnTo>
                <a:lnTo>
                  <a:pt x="892492" y="4857597"/>
                </a:lnTo>
                <a:lnTo>
                  <a:pt x="881227" y="4807204"/>
                </a:lnTo>
                <a:lnTo>
                  <a:pt x="870762" y="4756797"/>
                </a:lnTo>
                <a:lnTo>
                  <a:pt x="861110" y="4706404"/>
                </a:lnTo>
                <a:lnTo>
                  <a:pt x="852220" y="4655998"/>
                </a:lnTo>
                <a:lnTo>
                  <a:pt x="844092" y="4605591"/>
                </a:lnTo>
                <a:lnTo>
                  <a:pt x="836701" y="4555198"/>
                </a:lnTo>
                <a:lnTo>
                  <a:pt x="830008" y="4504791"/>
                </a:lnTo>
                <a:lnTo>
                  <a:pt x="820889" y="4395279"/>
                </a:lnTo>
                <a:lnTo>
                  <a:pt x="816660" y="4341355"/>
                </a:lnTo>
                <a:lnTo>
                  <a:pt x="812812" y="4287812"/>
                </a:lnTo>
                <a:lnTo>
                  <a:pt x="809472" y="4234523"/>
                </a:lnTo>
                <a:lnTo>
                  <a:pt x="806792" y="4181348"/>
                </a:lnTo>
                <a:lnTo>
                  <a:pt x="806792" y="4176776"/>
                </a:lnTo>
                <a:lnTo>
                  <a:pt x="802144" y="4172204"/>
                </a:lnTo>
                <a:lnTo>
                  <a:pt x="802144" y="4162933"/>
                </a:lnTo>
                <a:lnTo>
                  <a:pt x="794435" y="4142155"/>
                </a:lnTo>
                <a:lnTo>
                  <a:pt x="777316" y="4100538"/>
                </a:lnTo>
                <a:lnTo>
                  <a:pt x="769620" y="4079748"/>
                </a:lnTo>
                <a:lnTo>
                  <a:pt x="770039" y="4133456"/>
                </a:lnTo>
                <a:lnTo>
                  <a:pt x="771283" y="4187164"/>
                </a:lnTo>
                <a:lnTo>
                  <a:pt x="773290" y="4240873"/>
                </a:lnTo>
                <a:lnTo>
                  <a:pt x="776008" y="4294581"/>
                </a:lnTo>
                <a:lnTo>
                  <a:pt x="779373" y="4348302"/>
                </a:lnTo>
                <a:lnTo>
                  <a:pt x="783336" y="4402010"/>
                </a:lnTo>
                <a:lnTo>
                  <a:pt x="787844" y="4455719"/>
                </a:lnTo>
                <a:lnTo>
                  <a:pt x="792848" y="4509414"/>
                </a:lnTo>
                <a:lnTo>
                  <a:pt x="799096" y="4557192"/>
                </a:lnTo>
                <a:lnTo>
                  <a:pt x="805929" y="4605375"/>
                </a:lnTo>
                <a:lnTo>
                  <a:pt x="813320" y="4653800"/>
                </a:lnTo>
                <a:lnTo>
                  <a:pt x="821296" y="4702302"/>
                </a:lnTo>
                <a:lnTo>
                  <a:pt x="829830" y="4750727"/>
                </a:lnTo>
                <a:lnTo>
                  <a:pt x="838936" y="4798911"/>
                </a:lnTo>
                <a:lnTo>
                  <a:pt x="848614" y="4846675"/>
                </a:lnTo>
                <a:lnTo>
                  <a:pt x="873429" y="4909045"/>
                </a:lnTo>
                <a:lnTo>
                  <a:pt x="881126" y="4929835"/>
                </a:lnTo>
                <a:lnTo>
                  <a:pt x="901306" y="4974171"/>
                </a:lnTo>
                <a:lnTo>
                  <a:pt x="939927" y="5061077"/>
                </a:lnTo>
                <a:lnTo>
                  <a:pt x="960120" y="5105400"/>
                </a:lnTo>
                <a:close/>
              </a:path>
              <a:path w="2851785" h="5459095">
                <a:moveTo>
                  <a:pt x="1080490" y="5458968"/>
                </a:moveTo>
                <a:lnTo>
                  <a:pt x="1061135" y="5420411"/>
                </a:lnTo>
                <a:lnTo>
                  <a:pt x="1037272" y="5372290"/>
                </a:lnTo>
                <a:lnTo>
                  <a:pt x="1013561" y="5323929"/>
                </a:lnTo>
                <a:lnTo>
                  <a:pt x="990104" y="5275504"/>
                </a:lnTo>
                <a:lnTo>
                  <a:pt x="966978" y="5227142"/>
                </a:lnTo>
                <a:lnTo>
                  <a:pt x="944245" y="5179022"/>
                </a:lnTo>
                <a:lnTo>
                  <a:pt x="922020" y="5131308"/>
                </a:lnTo>
                <a:lnTo>
                  <a:pt x="936548" y="5179022"/>
                </a:lnTo>
                <a:lnTo>
                  <a:pt x="952144" y="5227142"/>
                </a:lnTo>
                <a:lnTo>
                  <a:pt x="968717" y="5275504"/>
                </a:lnTo>
                <a:lnTo>
                  <a:pt x="986180" y="5323929"/>
                </a:lnTo>
                <a:lnTo>
                  <a:pt x="1004468" y="5372290"/>
                </a:lnTo>
                <a:lnTo>
                  <a:pt x="1023480" y="5420411"/>
                </a:lnTo>
                <a:lnTo>
                  <a:pt x="1039380" y="5458968"/>
                </a:lnTo>
                <a:lnTo>
                  <a:pt x="1080490" y="5458968"/>
                </a:lnTo>
                <a:close/>
              </a:path>
              <a:path w="2851785" h="5459095">
                <a:moveTo>
                  <a:pt x="1126248" y="5458968"/>
                </a:moveTo>
                <a:lnTo>
                  <a:pt x="1108519" y="5423344"/>
                </a:lnTo>
                <a:lnTo>
                  <a:pt x="1086612" y="5378513"/>
                </a:lnTo>
                <a:lnTo>
                  <a:pt x="1065034" y="5333581"/>
                </a:lnTo>
                <a:lnTo>
                  <a:pt x="1043724" y="5288483"/>
                </a:lnTo>
                <a:lnTo>
                  <a:pt x="1022642" y="5243169"/>
                </a:lnTo>
                <a:lnTo>
                  <a:pt x="980884" y="5151691"/>
                </a:lnTo>
                <a:lnTo>
                  <a:pt x="960120" y="5105400"/>
                </a:lnTo>
                <a:lnTo>
                  <a:pt x="974178" y="5151691"/>
                </a:lnTo>
                <a:lnTo>
                  <a:pt x="988733" y="5197589"/>
                </a:lnTo>
                <a:lnTo>
                  <a:pt x="1003820" y="5243169"/>
                </a:lnTo>
                <a:lnTo>
                  <a:pt x="1019505" y="5288483"/>
                </a:lnTo>
                <a:lnTo>
                  <a:pt x="1035850" y="5333581"/>
                </a:lnTo>
                <a:lnTo>
                  <a:pt x="1052880" y="5378513"/>
                </a:lnTo>
                <a:lnTo>
                  <a:pt x="1070673" y="5423344"/>
                </a:lnTo>
                <a:lnTo>
                  <a:pt x="1085481" y="5458968"/>
                </a:lnTo>
                <a:lnTo>
                  <a:pt x="1126248" y="5458968"/>
                </a:lnTo>
                <a:close/>
              </a:path>
              <a:path w="2851785" h="5459095">
                <a:moveTo>
                  <a:pt x="1411338" y="5458968"/>
                </a:moveTo>
                <a:lnTo>
                  <a:pt x="1350302" y="5333149"/>
                </a:lnTo>
                <a:lnTo>
                  <a:pt x="1328610" y="5288089"/>
                </a:lnTo>
                <a:lnTo>
                  <a:pt x="1307058" y="5242966"/>
                </a:lnTo>
                <a:lnTo>
                  <a:pt x="1285659" y="5197767"/>
                </a:lnTo>
                <a:lnTo>
                  <a:pt x="1264450" y="5152466"/>
                </a:lnTo>
                <a:lnTo>
                  <a:pt x="1243469" y="5107051"/>
                </a:lnTo>
                <a:lnTo>
                  <a:pt x="1222743" y="5061509"/>
                </a:lnTo>
                <a:lnTo>
                  <a:pt x="1202309" y="5015814"/>
                </a:lnTo>
                <a:lnTo>
                  <a:pt x="1182192" y="4969967"/>
                </a:lnTo>
                <a:lnTo>
                  <a:pt x="1162431" y="4923942"/>
                </a:lnTo>
                <a:lnTo>
                  <a:pt x="1140942" y="4876343"/>
                </a:lnTo>
                <a:lnTo>
                  <a:pt x="1119670" y="4828616"/>
                </a:lnTo>
                <a:lnTo>
                  <a:pt x="1098613" y="4780788"/>
                </a:lnTo>
                <a:lnTo>
                  <a:pt x="1077772" y="4732858"/>
                </a:lnTo>
                <a:lnTo>
                  <a:pt x="1057160" y="4684814"/>
                </a:lnTo>
                <a:lnTo>
                  <a:pt x="1036751" y="4636668"/>
                </a:lnTo>
                <a:lnTo>
                  <a:pt x="1016558" y="4588408"/>
                </a:lnTo>
                <a:lnTo>
                  <a:pt x="996581" y="4540034"/>
                </a:lnTo>
                <a:lnTo>
                  <a:pt x="976833" y="4491558"/>
                </a:lnTo>
                <a:lnTo>
                  <a:pt x="957287" y="4442980"/>
                </a:lnTo>
                <a:lnTo>
                  <a:pt x="937958" y="4394289"/>
                </a:lnTo>
                <a:lnTo>
                  <a:pt x="918845" y="4345495"/>
                </a:lnTo>
                <a:lnTo>
                  <a:pt x="899960" y="4296588"/>
                </a:lnTo>
                <a:lnTo>
                  <a:pt x="881278" y="4247578"/>
                </a:lnTo>
                <a:lnTo>
                  <a:pt x="862812" y="4198455"/>
                </a:lnTo>
                <a:lnTo>
                  <a:pt x="844575" y="4149217"/>
                </a:lnTo>
                <a:lnTo>
                  <a:pt x="834275" y="4124934"/>
                </a:lnTo>
                <a:lnTo>
                  <a:pt x="824407" y="4100195"/>
                </a:lnTo>
                <a:lnTo>
                  <a:pt x="815416" y="4074604"/>
                </a:lnTo>
                <a:lnTo>
                  <a:pt x="807720" y="4047744"/>
                </a:lnTo>
                <a:lnTo>
                  <a:pt x="807720" y="4181475"/>
                </a:lnTo>
                <a:lnTo>
                  <a:pt x="825957" y="4229849"/>
                </a:lnTo>
                <a:lnTo>
                  <a:pt x="844410" y="4278109"/>
                </a:lnTo>
                <a:lnTo>
                  <a:pt x="863066" y="4326267"/>
                </a:lnTo>
                <a:lnTo>
                  <a:pt x="881926" y="4374312"/>
                </a:lnTo>
                <a:lnTo>
                  <a:pt x="900963" y="4422241"/>
                </a:lnTo>
                <a:lnTo>
                  <a:pt x="920191" y="4470070"/>
                </a:lnTo>
                <a:lnTo>
                  <a:pt x="939584" y="4517783"/>
                </a:lnTo>
                <a:lnTo>
                  <a:pt x="959154" y="4565396"/>
                </a:lnTo>
                <a:lnTo>
                  <a:pt x="978890" y="4612906"/>
                </a:lnTo>
                <a:lnTo>
                  <a:pt x="998766" y="4660303"/>
                </a:lnTo>
                <a:lnTo>
                  <a:pt x="1018806" y="4707585"/>
                </a:lnTo>
                <a:lnTo>
                  <a:pt x="1038974" y="4754765"/>
                </a:lnTo>
                <a:lnTo>
                  <a:pt x="1059294" y="4801832"/>
                </a:lnTo>
                <a:lnTo>
                  <a:pt x="1079728" y="4848796"/>
                </a:lnTo>
                <a:lnTo>
                  <a:pt x="1100289" y="4895659"/>
                </a:lnTo>
                <a:lnTo>
                  <a:pt x="1120965" y="4942395"/>
                </a:lnTo>
                <a:lnTo>
                  <a:pt x="1142542" y="4990198"/>
                </a:lnTo>
                <a:lnTo>
                  <a:pt x="1164539" y="5037988"/>
                </a:lnTo>
                <a:lnTo>
                  <a:pt x="1186903" y="5085778"/>
                </a:lnTo>
                <a:lnTo>
                  <a:pt x="1209598" y="5133568"/>
                </a:lnTo>
                <a:lnTo>
                  <a:pt x="1232585" y="5181358"/>
                </a:lnTo>
                <a:lnTo>
                  <a:pt x="1255826" y="5229161"/>
                </a:lnTo>
                <a:lnTo>
                  <a:pt x="1279283" y="5276951"/>
                </a:lnTo>
                <a:lnTo>
                  <a:pt x="1302905" y="5324741"/>
                </a:lnTo>
                <a:lnTo>
                  <a:pt x="1369822" y="5458968"/>
                </a:lnTo>
                <a:lnTo>
                  <a:pt x="1411338" y="5458968"/>
                </a:lnTo>
                <a:close/>
              </a:path>
              <a:path w="2851785" h="5459095">
                <a:moveTo>
                  <a:pt x="2851404" y="0"/>
                </a:moveTo>
                <a:lnTo>
                  <a:pt x="2815209" y="32283"/>
                </a:lnTo>
                <a:lnTo>
                  <a:pt x="2780157" y="64693"/>
                </a:lnTo>
                <a:lnTo>
                  <a:pt x="2745879" y="97370"/>
                </a:lnTo>
                <a:lnTo>
                  <a:pt x="2711983" y="130429"/>
                </a:lnTo>
                <a:lnTo>
                  <a:pt x="2643886" y="198247"/>
                </a:lnTo>
                <a:lnTo>
                  <a:pt x="2611564" y="230898"/>
                </a:lnTo>
                <a:lnTo>
                  <a:pt x="2579268" y="264325"/>
                </a:lnTo>
                <a:lnTo>
                  <a:pt x="2546972" y="298513"/>
                </a:lnTo>
                <a:lnTo>
                  <a:pt x="2514689" y="333476"/>
                </a:lnTo>
                <a:lnTo>
                  <a:pt x="2482392" y="369189"/>
                </a:lnTo>
                <a:lnTo>
                  <a:pt x="2450084" y="405638"/>
                </a:lnTo>
                <a:lnTo>
                  <a:pt x="2414968" y="443484"/>
                </a:lnTo>
                <a:lnTo>
                  <a:pt x="2380119" y="481545"/>
                </a:lnTo>
                <a:lnTo>
                  <a:pt x="2345537" y="519849"/>
                </a:lnTo>
                <a:lnTo>
                  <a:pt x="2311260" y="558368"/>
                </a:lnTo>
                <a:lnTo>
                  <a:pt x="2277287" y="597128"/>
                </a:lnTo>
                <a:lnTo>
                  <a:pt x="2243645" y="636117"/>
                </a:lnTo>
                <a:lnTo>
                  <a:pt x="2210358" y="675322"/>
                </a:lnTo>
                <a:lnTo>
                  <a:pt x="2177440" y="714756"/>
                </a:lnTo>
                <a:lnTo>
                  <a:pt x="2144928" y="754418"/>
                </a:lnTo>
                <a:lnTo>
                  <a:pt x="2112810" y="794296"/>
                </a:lnTo>
                <a:lnTo>
                  <a:pt x="2081149" y="834390"/>
                </a:lnTo>
                <a:lnTo>
                  <a:pt x="2049170" y="875347"/>
                </a:lnTo>
                <a:lnTo>
                  <a:pt x="2017433" y="916482"/>
                </a:lnTo>
                <a:lnTo>
                  <a:pt x="1985937" y="957783"/>
                </a:lnTo>
                <a:lnTo>
                  <a:pt x="1954707" y="999274"/>
                </a:lnTo>
                <a:lnTo>
                  <a:pt x="1923719" y="1040930"/>
                </a:lnTo>
                <a:lnTo>
                  <a:pt x="1893011" y="1082776"/>
                </a:lnTo>
                <a:lnTo>
                  <a:pt x="1862582" y="1124813"/>
                </a:lnTo>
                <a:lnTo>
                  <a:pt x="1832432" y="1167041"/>
                </a:lnTo>
                <a:lnTo>
                  <a:pt x="1802574" y="1209446"/>
                </a:lnTo>
                <a:lnTo>
                  <a:pt x="1773021" y="1252054"/>
                </a:lnTo>
                <a:lnTo>
                  <a:pt x="1743760" y="1294866"/>
                </a:lnTo>
                <a:lnTo>
                  <a:pt x="1714830" y="1337868"/>
                </a:lnTo>
                <a:lnTo>
                  <a:pt x="1686217" y="1381086"/>
                </a:lnTo>
                <a:lnTo>
                  <a:pt x="1657934" y="1424495"/>
                </a:lnTo>
                <a:lnTo>
                  <a:pt x="1629994" y="1468120"/>
                </a:lnTo>
                <a:lnTo>
                  <a:pt x="1602397" y="1511947"/>
                </a:lnTo>
                <a:lnTo>
                  <a:pt x="1575142" y="1556004"/>
                </a:lnTo>
                <a:lnTo>
                  <a:pt x="1548257" y="1600263"/>
                </a:lnTo>
                <a:lnTo>
                  <a:pt x="1521752" y="1644738"/>
                </a:lnTo>
                <a:lnTo>
                  <a:pt x="1495602" y="1689442"/>
                </a:lnTo>
                <a:lnTo>
                  <a:pt x="1469859" y="1734375"/>
                </a:lnTo>
                <a:lnTo>
                  <a:pt x="1444498" y="1779524"/>
                </a:lnTo>
                <a:lnTo>
                  <a:pt x="1418907" y="1824304"/>
                </a:lnTo>
                <a:lnTo>
                  <a:pt x="1393736" y="1869351"/>
                </a:lnTo>
                <a:lnTo>
                  <a:pt x="1368971" y="1914677"/>
                </a:lnTo>
                <a:lnTo>
                  <a:pt x="1344612" y="1960257"/>
                </a:lnTo>
                <a:lnTo>
                  <a:pt x="1320685" y="2006092"/>
                </a:lnTo>
                <a:lnTo>
                  <a:pt x="1297178" y="2052180"/>
                </a:lnTo>
                <a:lnTo>
                  <a:pt x="1274114" y="2098509"/>
                </a:lnTo>
                <a:lnTo>
                  <a:pt x="1251470" y="2145068"/>
                </a:lnTo>
                <a:lnTo>
                  <a:pt x="1229271" y="2191842"/>
                </a:lnTo>
                <a:lnTo>
                  <a:pt x="1207528" y="2238845"/>
                </a:lnTo>
                <a:lnTo>
                  <a:pt x="1186230" y="2286050"/>
                </a:lnTo>
                <a:lnTo>
                  <a:pt x="1165390" y="2333460"/>
                </a:lnTo>
                <a:lnTo>
                  <a:pt x="1145006" y="2381059"/>
                </a:lnTo>
                <a:lnTo>
                  <a:pt x="1125105" y="2428849"/>
                </a:lnTo>
                <a:lnTo>
                  <a:pt x="1105662" y="2476817"/>
                </a:lnTo>
                <a:lnTo>
                  <a:pt x="1086700" y="2524950"/>
                </a:lnTo>
                <a:lnTo>
                  <a:pt x="1068222" y="2573236"/>
                </a:lnTo>
                <a:lnTo>
                  <a:pt x="1050239" y="2621686"/>
                </a:lnTo>
                <a:lnTo>
                  <a:pt x="1032751" y="2670289"/>
                </a:lnTo>
                <a:lnTo>
                  <a:pt x="1015746" y="2719019"/>
                </a:lnTo>
                <a:lnTo>
                  <a:pt x="999261" y="2767876"/>
                </a:lnTo>
                <a:lnTo>
                  <a:pt x="983284" y="2816860"/>
                </a:lnTo>
                <a:lnTo>
                  <a:pt x="967892" y="2864408"/>
                </a:lnTo>
                <a:lnTo>
                  <a:pt x="953046" y="2912059"/>
                </a:lnTo>
                <a:lnTo>
                  <a:pt x="938733" y="2959824"/>
                </a:lnTo>
                <a:lnTo>
                  <a:pt x="924966" y="3007690"/>
                </a:lnTo>
                <a:lnTo>
                  <a:pt x="911745" y="3055658"/>
                </a:lnTo>
                <a:lnTo>
                  <a:pt x="899083" y="3103740"/>
                </a:lnTo>
                <a:lnTo>
                  <a:pt x="886993" y="3151924"/>
                </a:lnTo>
                <a:lnTo>
                  <a:pt x="875461" y="3200209"/>
                </a:lnTo>
                <a:lnTo>
                  <a:pt x="864514" y="3248596"/>
                </a:lnTo>
                <a:lnTo>
                  <a:pt x="854151" y="3297097"/>
                </a:lnTo>
                <a:lnTo>
                  <a:pt x="844372" y="3345700"/>
                </a:lnTo>
                <a:lnTo>
                  <a:pt x="835202" y="3394418"/>
                </a:lnTo>
                <a:lnTo>
                  <a:pt x="826630" y="3443224"/>
                </a:lnTo>
                <a:lnTo>
                  <a:pt x="818667" y="3492144"/>
                </a:lnTo>
                <a:lnTo>
                  <a:pt x="811339" y="3541179"/>
                </a:lnTo>
                <a:lnTo>
                  <a:pt x="804621" y="3590302"/>
                </a:lnTo>
                <a:lnTo>
                  <a:pt x="798537" y="3639540"/>
                </a:lnTo>
                <a:lnTo>
                  <a:pt x="793102" y="3688880"/>
                </a:lnTo>
                <a:lnTo>
                  <a:pt x="788301" y="3738321"/>
                </a:lnTo>
                <a:lnTo>
                  <a:pt x="784161" y="3787864"/>
                </a:lnTo>
                <a:lnTo>
                  <a:pt x="780669" y="3837521"/>
                </a:lnTo>
                <a:lnTo>
                  <a:pt x="777849" y="3887279"/>
                </a:lnTo>
                <a:lnTo>
                  <a:pt x="775716" y="3937127"/>
                </a:lnTo>
                <a:lnTo>
                  <a:pt x="775716" y="3959987"/>
                </a:lnTo>
                <a:lnTo>
                  <a:pt x="775716" y="3960114"/>
                </a:lnTo>
                <a:lnTo>
                  <a:pt x="782701" y="3981602"/>
                </a:lnTo>
                <a:lnTo>
                  <a:pt x="790117" y="4003929"/>
                </a:lnTo>
                <a:lnTo>
                  <a:pt x="798410" y="4026268"/>
                </a:lnTo>
                <a:lnTo>
                  <a:pt x="807999" y="4047744"/>
                </a:lnTo>
                <a:lnTo>
                  <a:pt x="807999" y="3937127"/>
                </a:lnTo>
                <a:lnTo>
                  <a:pt x="810247" y="3885603"/>
                </a:lnTo>
                <a:lnTo>
                  <a:pt x="813231" y="3834142"/>
                </a:lnTo>
                <a:lnTo>
                  <a:pt x="816940" y="3782745"/>
                </a:lnTo>
                <a:lnTo>
                  <a:pt x="821347" y="3731425"/>
                </a:lnTo>
                <a:lnTo>
                  <a:pt x="826452" y="3680180"/>
                </a:lnTo>
                <a:lnTo>
                  <a:pt x="832231" y="3629025"/>
                </a:lnTo>
                <a:lnTo>
                  <a:pt x="838669" y="3577958"/>
                </a:lnTo>
                <a:lnTo>
                  <a:pt x="845769" y="3526980"/>
                </a:lnTo>
                <a:lnTo>
                  <a:pt x="853503" y="3476104"/>
                </a:lnTo>
                <a:lnTo>
                  <a:pt x="861872" y="3425329"/>
                </a:lnTo>
                <a:lnTo>
                  <a:pt x="870839" y="3374669"/>
                </a:lnTo>
                <a:lnTo>
                  <a:pt x="880414" y="3324110"/>
                </a:lnTo>
                <a:lnTo>
                  <a:pt x="890587" y="3273679"/>
                </a:lnTo>
                <a:lnTo>
                  <a:pt x="901319" y="3223374"/>
                </a:lnTo>
                <a:lnTo>
                  <a:pt x="912622" y="3173196"/>
                </a:lnTo>
                <a:lnTo>
                  <a:pt x="924471" y="3123158"/>
                </a:lnTo>
                <a:lnTo>
                  <a:pt x="936853" y="3073260"/>
                </a:lnTo>
                <a:lnTo>
                  <a:pt x="949756" y="3023501"/>
                </a:lnTo>
                <a:lnTo>
                  <a:pt x="963168" y="2973882"/>
                </a:lnTo>
                <a:lnTo>
                  <a:pt x="977087" y="2924429"/>
                </a:lnTo>
                <a:lnTo>
                  <a:pt x="991476" y="2875140"/>
                </a:lnTo>
                <a:lnTo>
                  <a:pt x="1006348" y="2826004"/>
                </a:lnTo>
                <a:lnTo>
                  <a:pt x="1022324" y="2777071"/>
                </a:lnTo>
                <a:lnTo>
                  <a:pt x="1038809" y="2728290"/>
                </a:lnTo>
                <a:lnTo>
                  <a:pt x="1055801" y="2679687"/>
                </a:lnTo>
                <a:lnTo>
                  <a:pt x="1073277" y="2631262"/>
                </a:lnTo>
                <a:lnTo>
                  <a:pt x="1091234" y="2583002"/>
                </a:lnTo>
                <a:lnTo>
                  <a:pt x="1109675" y="2534907"/>
                </a:lnTo>
                <a:lnTo>
                  <a:pt x="1128585" y="2486990"/>
                </a:lnTo>
                <a:lnTo>
                  <a:pt x="1147953" y="2439238"/>
                </a:lnTo>
                <a:lnTo>
                  <a:pt x="1167765" y="2391664"/>
                </a:lnTo>
                <a:lnTo>
                  <a:pt x="1188034" y="2344255"/>
                </a:lnTo>
                <a:lnTo>
                  <a:pt x="1208735" y="2297023"/>
                </a:lnTo>
                <a:lnTo>
                  <a:pt x="1229855" y="2249957"/>
                </a:lnTo>
                <a:lnTo>
                  <a:pt x="1251407" y="2203069"/>
                </a:lnTo>
                <a:lnTo>
                  <a:pt x="1273378" y="2156345"/>
                </a:lnTo>
                <a:lnTo>
                  <a:pt x="1295742" y="2109800"/>
                </a:lnTo>
                <a:lnTo>
                  <a:pt x="1318514" y="2063432"/>
                </a:lnTo>
                <a:lnTo>
                  <a:pt x="1341666" y="2017229"/>
                </a:lnTo>
                <a:lnTo>
                  <a:pt x="1365211" y="1971192"/>
                </a:lnTo>
                <a:lnTo>
                  <a:pt x="1389126" y="1925332"/>
                </a:lnTo>
                <a:lnTo>
                  <a:pt x="1413408" y="1879650"/>
                </a:lnTo>
                <a:lnTo>
                  <a:pt x="1438046" y="1834134"/>
                </a:lnTo>
                <a:lnTo>
                  <a:pt x="1463040" y="1788795"/>
                </a:lnTo>
                <a:lnTo>
                  <a:pt x="1488351" y="1743646"/>
                </a:lnTo>
                <a:lnTo>
                  <a:pt x="1514005" y="1698713"/>
                </a:lnTo>
                <a:lnTo>
                  <a:pt x="1540002" y="1654009"/>
                </a:lnTo>
                <a:lnTo>
                  <a:pt x="1566316" y="1609534"/>
                </a:lnTo>
                <a:lnTo>
                  <a:pt x="1592961" y="1565275"/>
                </a:lnTo>
                <a:lnTo>
                  <a:pt x="1619923" y="1521218"/>
                </a:lnTo>
                <a:lnTo>
                  <a:pt x="1647202" y="1477391"/>
                </a:lnTo>
                <a:lnTo>
                  <a:pt x="1674787" y="1433766"/>
                </a:lnTo>
                <a:lnTo>
                  <a:pt x="1702663" y="1390357"/>
                </a:lnTo>
                <a:lnTo>
                  <a:pt x="1730844" y="1347139"/>
                </a:lnTo>
                <a:lnTo>
                  <a:pt x="1759318" y="1304137"/>
                </a:lnTo>
                <a:lnTo>
                  <a:pt x="1788083" y="1261325"/>
                </a:lnTo>
                <a:lnTo>
                  <a:pt x="1817128" y="1218717"/>
                </a:lnTo>
                <a:lnTo>
                  <a:pt x="1846440" y="1176312"/>
                </a:lnTo>
                <a:lnTo>
                  <a:pt x="1876031" y="1134084"/>
                </a:lnTo>
                <a:lnTo>
                  <a:pt x="1905889" y="1092047"/>
                </a:lnTo>
                <a:lnTo>
                  <a:pt x="1936000" y="1050201"/>
                </a:lnTo>
                <a:lnTo>
                  <a:pt x="1966366" y="1008545"/>
                </a:lnTo>
                <a:lnTo>
                  <a:pt x="1996986" y="967054"/>
                </a:lnTo>
                <a:lnTo>
                  <a:pt x="2027847" y="925753"/>
                </a:lnTo>
                <a:lnTo>
                  <a:pt x="2058949" y="884618"/>
                </a:lnTo>
                <a:lnTo>
                  <a:pt x="2090293" y="843661"/>
                </a:lnTo>
                <a:lnTo>
                  <a:pt x="2121954" y="803427"/>
                </a:lnTo>
                <a:lnTo>
                  <a:pt x="2154047" y="763244"/>
                </a:lnTo>
                <a:lnTo>
                  <a:pt x="2186508" y="723138"/>
                </a:lnTo>
                <a:lnTo>
                  <a:pt x="2219312" y="683158"/>
                </a:lnTo>
                <a:lnTo>
                  <a:pt x="2252395" y="643356"/>
                </a:lnTo>
                <a:lnTo>
                  <a:pt x="2285733" y="603758"/>
                </a:lnTo>
                <a:lnTo>
                  <a:pt x="2319274" y="564413"/>
                </a:lnTo>
                <a:lnTo>
                  <a:pt x="2352979" y="525360"/>
                </a:lnTo>
                <a:lnTo>
                  <a:pt x="2386812" y="486638"/>
                </a:lnTo>
                <a:lnTo>
                  <a:pt x="2420709" y="448284"/>
                </a:lnTo>
                <a:lnTo>
                  <a:pt x="2454656" y="410337"/>
                </a:lnTo>
                <a:lnTo>
                  <a:pt x="2486964" y="375424"/>
                </a:lnTo>
                <a:lnTo>
                  <a:pt x="2551557" y="304825"/>
                </a:lnTo>
                <a:lnTo>
                  <a:pt x="2583840" y="269913"/>
                </a:lnTo>
                <a:lnTo>
                  <a:pt x="2616136" y="235788"/>
                </a:lnTo>
                <a:lnTo>
                  <a:pt x="2648458" y="202819"/>
                </a:lnTo>
                <a:lnTo>
                  <a:pt x="2749931" y="102031"/>
                </a:lnTo>
                <a:lnTo>
                  <a:pt x="2783395" y="69354"/>
                </a:lnTo>
                <a:lnTo>
                  <a:pt x="2817139" y="36906"/>
                </a:lnTo>
                <a:lnTo>
                  <a:pt x="2851404" y="4572"/>
                </a:lnTo>
                <a:lnTo>
                  <a:pt x="2851404" y="0"/>
                </a:lnTo>
                <a:close/>
              </a:path>
            </a:pathLst>
          </a:custGeom>
          <a:solidFill>
            <a:srgbClr val="766E53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49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155" y="667334"/>
            <a:ext cx="2658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Raised</a:t>
            </a:r>
            <a:r>
              <a:rPr sz="3600" spc="-120" dirty="0"/>
              <a:t> </a:t>
            </a:r>
            <a:r>
              <a:rPr sz="3600" spc="-10" dirty="0"/>
              <a:t>Floor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1544300" cy="6858000"/>
            <a:chOff x="0" y="0"/>
            <a:chExt cx="115443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1428" y="1388363"/>
              <a:ext cx="5452872" cy="37612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60947"/>
              <a:ext cx="1038225" cy="506095"/>
            </a:xfrm>
            <a:custGeom>
              <a:avLst/>
              <a:gdLst/>
              <a:ahLst/>
              <a:cxnLst/>
              <a:rect l="l" t="t" r="r" b="b"/>
              <a:pathLst>
                <a:path w="1038225" h="506095">
                  <a:moveTo>
                    <a:pt x="291655" y="0"/>
                  </a:moveTo>
                  <a:lnTo>
                    <a:pt x="0" y="0"/>
                  </a:lnTo>
                  <a:lnTo>
                    <a:pt x="0" y="505967"/>
                  </a:lnTo>
                  <a:lnTo>
                    <a:pt x="291655" y="505967"/>
                  </a:lnTo>
                  <a:lnTo>
                    <a:pt x="291655" y="504824"/>
                  </a:lnTo>
                  <a:lnTo>
                    <a:pt x="793325" y="504824"/>
                  </a:lnTo>
                  <a:lnTo>
                    <a:pt x="796848" y="501205"/>
                  </a:lnTo>
                  <a:lnTo>
                    <a:pt x="798398" y="499579"/>
                  </a:lnTo>
                  <a:lnTo>
                    <a:pt x="800290" y="498055"/>
                  </a:lnTo>
                  <a:lnTo>
                    <a:pt x="801839" y="496430"/>
                  </a:lnTo>
                  <a:lnTo>
                    <a:pt x="1030757" y="267627"/>
                  </a:lnTo>
                  <a:lnTo>
                    <a:pt x="1036072" y="260481"/>
                  </a:lnTo>
                  <a:lnTo>
                    <a:pt x="1037844" y="253333"/>
                  </a:lnTo>
                  <a:lnTo>
                    <a:pt x="1036072" y="246185"/>
                  </a:lnTo>
                  <a:lnTo>
                    <a:pt x="1030757" y="239039"/>
                  </a:lnTo>
                  <a:lnTo>
                    <a:pt x="801839" y="10236"/>
                  </a:lnTo>
                  <a:lnTo>
                    <a:pt x="796848" y="10236"/>
                  </a:lnTo>
                  <a:lnTo>
                    <a:pt x="796848" y="5473"/>
                  </a:lnTo>
                  <a:lnTo>
                    <a:pt x="792213" y="5473"/>
                  </a:lnTo>
                  <a:lnTo>
                    <a:pt x="787412" y="698"/>
                  </a:lnTo>
                  <a:lnTo>
                    <a:pt x="691921" y="698"/>
                  </a:lnTo>
                  <a:lnTo>
                    <a:pt x="291655" y="152"/>
                  </a:lnTo>
                  <a:lnTo>
                    <a:pt x="291655" y="0"/>
                  </a:lnTo>
                  <a:close/>
                </a:path>
                <a:path w="1038225" h="506095">
                  <a:moveTo>
                    <a:pt x="793325" y="504824"/>
                  </a:moveTo>
                  <a:lnTo>
                    <a:pt x="291655" y="504824"/>
                  </a:lnTo>
                  <a:lnTo>
                    <a:pt x="691921" y="505967"/>
                  </a:lnTo>
                  <a:lnTo>
                    <a:pt x="792213" y="505967"/>
                  </a:lnTo>
                  <a:lnTo>
                    <a:pt x="793325" y="504824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40155" y="2162683"/>
            <a:ext cx="47650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raised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floor</a:t>
            </a:r>
            <a:r>
              <a:rPr sz="18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an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option</a:t>
            </a:r>
            <a:r>
              <a:rPr sz="18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with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very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practical</a:t>
            </a:r>
            <a:r>
              <a:rPr sz="18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benefits.</a:t>
            </a:r>
            <a:r>
              <a:rPr sz="18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It</a:t>
            </a:r>
            <a:r>
              <a:rPr sz="18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provides</a:t>
            </a:r>
            <a:r>
              <a:rPr sz="18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flexibility</a:t>
            </a:r>
            <a:r>
              <a:rPr sz="18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in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electrical</a:t>
            </a:r>
            <a:r>
              <a:rPr sz="18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network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cabling,</a:t>
            </a:r>
            <a:r>
              <a:rPr sz="18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air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conditioning.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015" y="6140907"/>
            <a:ext cx="2940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25" dirty="0">
                <a:solidFill>
                  <a:srgbClr val="FDFFFF"/>
                </a:solidFill>
                <a:latin typeface="Century Gothic"/>
                <a:cs typeface="Century Gothic"/>
              </a:rPr>
              <a:t>21</a:t>
            </a:r>
            <a:endParaRPr sz="1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9905"/>
            <a:chOff x="0" y="0"/>
            <a:chExt cx="12192000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51404" cy="68595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81733" y="575259"/>
            <a:ext cx="8994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Aisles</a:t>
            </a:r>
            <a:r>
              <a:rPr sz="3600" spc="-5" dirty="0"/>
              <a:t> </a:t>
            </a:r>
            <a:r>
              <a:rPr sz="3600" dirty="0"/>
              <a:t>and</a:t>
            </a:r>
            <a:r>
              <a:rPr sz="3600" spc="-10" dirty="0"/>
              <a:t> </a:t>
            </a:r>
            <a:r>
              <a:rPr sz="3600" dirty="0"/>
              <a:t>Other</a:t>
            </a:r>
            <a:r>
              <a:rPr sz="3600" spc="-20" dirty="0"/>
              <a:t> </a:t>
            </a:r>
            <a:r>
              <a:rPr sz="3600" dirty="0"/>
              <a:t>Necessary</a:t>
            </a:r>
            <a:r>
              <a:rPr sz="3600" spc="-55" dirty="0"/>
              <a:t> </a:t>
            </a:r>
            <a:r>
              <a:rPr sz="3600" dirty="0"/>
              <a:t>Open</a:t>
            </a:r>
            <a:r>
              <a:rPr sz="3600" spc="-135" dirty="0"/>
              <a:t> </a:t>
            </a:r>
            <a:r>
              <a:rPr sz="3600" spc="-10" dirty="0"/>
              <a:t>Space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014475" y="723645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DFFFF"/>
                </a:solidFill>
                <a:latin typeface="Century Gothic"/>
                <a:cs typeface="Century Gothic"/>
              </a:rPr>
              <a:t>22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005" y="1550288"/>
            <a:ext cx="9991725" cy="1677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Aisle</a:t>
            </a:r>
            <a:r>
              <a:rPr sz="200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space</a:t>
            </a:r>
            <a:r>
              <a:rPr sz="2000" spc="-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should</a:t>
            </a:r>
            <a:r>
              <a:rPr sz="20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allow</a:t>
            </a:r>
            <a:r>
              <a:rPr sz="200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Calibri"/>
                <a:cs typeface="Calibri"/>
              </a:rPr>
              <a:t>for</a:t>
            </a:r>
            <a:r>
              <a:rPr sz="20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Calibri"/>
                <a:cs typeface="Calibri"/>
              </a:rPr>
              <a:t>unobstructed</a:t>
            </a:r>
            <a:r>
              <a:rPr sz="20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passage</a:t>
            </a:r>
            <a:r>
              <a:rPr sz="2000" spc="-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Calibri"/>
                <a:cs typeface="Calibri"/>
              </a:rPr>
              <a:t>for</a:t>
            </a:r>
            <a:r>
              <a:rPr sz="20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replacement</a:t>
            </a:r>
            <a:r>
              <a:rPr sz="20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of</a:t>
            </a:r>
            <a:r>
              <a:rPr sz="2000" spc="4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Calibri"/>
                <a:cs typeface="Calibri"/>
              </a:rPr>
              <a:t>racks</a:t>
            </a:r>
            <a:r>
              <a:rPr sz="20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within</a:t>
            </a:r>
            <a:r>
              <a:rPr sz="20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3E3E3E"/>
                </a:solidFill>
                <a:latin typeface="Calibri"/>
                <a:cs typeface="Calibri"/>
              </a:rPr>
              <a:t> row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without</a:t>
            </a:r>
            <a:r>
              <a:rPr sz="2000" spc="-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colliding</a:t>
            </a:r>
            <a:r>
              <a:rPr sz="20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with</a:t>
            </a:r>
            <a:r>
              <a:rPr sz="200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other</a:t>
            </a:r>
            <a:r>
              <a:rPr sz="20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Calibri"/>
                <a:cs typeface="Calibri"/>
              </a:rPr>
              <a:t>racks.</a:t>
            </a:r>
            <a:r>
              <a:rPr sz="20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optimal</a:t>
            </a:r>
            <a:r>
              <a:rPr sz="20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space</a:t>
            </a:r>
            <a:r>
              <a:rPr sz="2000" spc="3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Calibri"/>
                <a:cs typeface="Calibri"/>
              </a:rPr>
              <a:t>would</a:t>
            </a:r>
            <a:r>
              <a:rPr sz="20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allow</a:t>
            </a:r>
            <a:r>
              <a:rPr sz="2000" spc="-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for</a:t>
            </a:r>
            <a:r>
              <a:rPr sz="20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turn</a:t>
            </a:r>
            <a:r>
              <a:rPr sz="2000" spc="-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Calibri"/>
                <a:cs typeface="Calibri"/>
              </a:rPr>
              <a:t>radius</a:t>
            </a:r>
            <a:r>
              <a:rPr sz="200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Calibri"/>
                <a:cs typeface="Calibri"/>
              </a:rPr>
              <a:t>required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roll</a:t>
            </a:r>
            <a:r>
              <a:rPr sz="200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Calibri"/>
                <a:cs typeface="Calibri"/>
              </a:rPr>
              <a:t>racks</a:t>
            </a:r>
            <a:r>
              <a:rPr sz="2000" spc="-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out</a:t>
            </a:r>
            <a:r>
              <a:rPr sz="2000" spc="-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000" spc="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Calibri"/>
                <a:cs typeface="Calibri"/>
              </a:rPr>
              <a:t>row</a:t>
            </a:r>
            <a:endParaRPr sz="2000">
              <a:latin typeface="Calibri"/>
              <a:cs typeface="Calibri"/>
            </a:endParaRPr>
          </a:p>
          <a:p>
            <a:pPr marL="355600" marR="1779905" indent="-342900" algn="just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Also,</a:t>
            </a:r>
            <a:r>
              <a:rPr sz="2000" spc="-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Calibri"/>
                <a:cs typeface="Calibri"/>
              </a:rPr>
              <a:t>rows</a:t>
            </a:r>
            <a:r>
              <a:rPr sz="20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should</a:t>
            </a:r>
            <a:r>
              <a:rPr sz="20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not</a:t>
            </a:r>
            <a:r>
              <a:rPr sz="2000" spc="-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Calibri"/>
                <a:cs typeface="Calibri"/>
              </a:rPr>
              <a:t>continuous.</a:t>
            </a:r>
            <a:r>
              <a:rPr sz="20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Calibri"/>
                <a:cs typeface="Calibri"/>
              </a:rPr>
              <a:t>Unbroken</a:t>
            </a:r>
            <a:r>
              <a:rPr sz="2000" spc="-8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Calibri"/>
                <a:cs typeface="Calibri"/>
              </a:rPr>
              <a:t>rows</a:t>
            </a:r>
            <a:r>
              <a:rPr sz="20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Calibri"/>
                <a:cs typeface="Calibri"/>
              </a:rPr>
              <a:t>make</a:t>
            </a:r>
            <a:r>
              <a:rPr sz="20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passage</a:t>
            </a:r>
            <a:r>
              <a:rPr sz="20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Calibri"/>
                <a:cs typeface="Calibri"/>
              </a:rPr>
              <a:t>from</a:t>
            </a:r>
            <a:r>
              <a:rPr sz="20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aisle</a:t>
            </a:r>
            <a:r>
              <a:rPr sz="2000" spc="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aisle,</a:t>
            </a:r>
            <a:r>
              <a:rPr sz="20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or</a:t>
            </a:r>
            <a:r>
              <a:rPr sz="20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Calibri"/>
                <a:cs typeface="Calibri"/>
              </a:rPr>
              <a:t>from</a:t>
            </a:r>
            <a:r>
              <a:rPr sz="20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Calibri"/>
                <a:cs typeface="Calibri"/>
              </a:rPr>
              <a:t>front</a:t>
            </a:r>
            <a:r>
              <a:rPr sz="20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rack</a:t>
            </a:r>
            <a:r>
              <a:rPr sz="200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back,</a:t>
            </a:r>
            <a:r>
              <a:rPr sz="200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very</a:t>
            </a:r>
            <a:r>
              <a:rPr sz="20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time</a:t>
            </a:r>
            <a:r>
              <a:rPr sz="2000" spc="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Calibri"/>
                <a:cs typeface="Calibri"/>
              </a:rPr>
              <a:t>consuming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6600" y="3976115"/>
            <a:ext cx="4207763" cy="263194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99031"/>
            <a:ext cx="2851785" cy="5459095"/>
          </a:xfrm>
          <a:custGeom>
            <a:avLst/>
            <a:gdLst/>
            <a:ahLst/>
            <a:cxnLst/>
            <a:rect l="l" t="t" r="r" b="b"/>
            <a:pathLst>
              <a:path w="2851785" h="5459095">
                <a:moveTo>
                  <a:pt x="100584" y="1802892"/>
                </a:moveTo>
                <a:lnTo>
                  <a:pt x="95567" y="1750872"/>
                </a:lnTo>
                <a:lnTo>
                  <a:pt x="82727" y="1596986"/>
                </a:lnTo>
                <a:lnTo>
                  <a:pt x="77724" y="1544955"/>
                </a:lnTo>
                <a:lnTo>
                  <a:pt x="66217" y="1493367"/>
                </a:lnTo>
                <a:lnTo>
                  <a:pt x="55105" y="1441297"/>
                </a:lnTo>
                <a:lnTo>
                  <a:pt x="22606" y="1283004"/>
                </a:lnTo>
                <a:lnTo>
                  <a:pt x="11493" y="1229804"/>
                </a:lnTo>
                <a:lnTo>
                  <a:pt x="0" y="1176528"/>
                </a:lnTo>
                <a:lnTo>
                  <a:pt x="0" y="1337691"/>
                </a:lnTo>
                <a:lnTo>
                  <a:pt x="10490" y="1388008"/>
                </a:lnTo>
                <a:lnTo>
                  <a:pt x="32537" y="1489684"/>
                </a:lnTo>
                <a:lnTo>
                  <a:pt x="55664" y="1592440"/>
                </a:lnTo>
                <a:lnTo>
                  <a:pt x="91440" y="1747647"/>
                </a:lnTo>
                <a:lnTo>
                  <a:pt x="92214" y="1761464"/>
                </a:lnTo>
                <a:lnTo>
                  <a:pt x="94297" y="1775282"/>
                </a:lnTo>
                <a:lnTo>
                  <a:pt x="97218" y="1789087"/>
                </a:lnTo>
                <a:lnTo>
                  <a:pt x="100584" y="1802892"/>
                </a:lnTo>
                <a:close/>
              </a:path>
              <a:path w="2851785" h="5459095">
                <a:moveTo>
                  <a:pt x="922020" y="5131308"/>
                </a:moveTo>
                <a:lnTo>
                  <a:pt x="915885" y="5114747"/>
                </a:lnTo>
                <a:lnTo>
                  <a:pt x="911059" y="5099037"/>
                </a:lnTo>
                <a:lnTo>
                  <a:pt x="907084" y="5083340"/>
                </a:lnTo>
                <a:lnTo>
                  <a:pt x="903566" y="5066766"/>
                </a:lnTo>
                <a:lnTo>
                  <a:pt x="887120" y="5011445"/>
                </a:lnTo>
                <a:lnTo>
                  <a:pt x="872401" y="4956124"/>
                </a:lnTo>
                <a:lnTo>
                  <a:pt x="859421" y="4900803"/>
                </a:lnTo>
                <a:lnTo>
                  <a:pt x="848182" y="4845482"/>
                </a:lnTo>
                <a:lnTo>
                  <a:pt x="828751" y="4797082"/>
                </a:lnTo>
                <a:lnTo>
                  <a:pt x="809701" y="4748682"/>
                </a:lnTo>
                <a:lnTo>
                  <a:pt x="790994" y="4700282"/>
                </a:lnTo>
                <a:lnTo>
                  <a:pt x="772629" y="4651870"/>
                </a:lnTo>
                <a:lnTo>
                  <a:pt x="754583" y="4603470"/>
                </a:lnTo>
                <a:lnTo>
                  <a:pt x="736841" y="4555071"/>
                </a:lnTo>
                <a:lnTo>
                  <a:pt x="719391" y="4506658"/>
                </a:lnTo>
                <a:lnTo>
                  <a:pt x="685292" y="4409846"/>
                </a:lnTo>
                <a:lnTo>
                  <a:pt x="652145" y="4313047"/>
                </a:lnTo>
                <a:lnTo>
                  <a:pt x="635901" y="4264634"/>
                </a:lnTo>
                <a:lnTo>
                  <a:pt x="620191" y="4216679"/>
                </a:lnTo>
                <a:lnTo>
                  <a:pt x="604748" y="4168610"/>
                </a:lnTo>
                <a:lnTo>
                  <a:pt x="589534" y="4120451"/>
                </a:lnTo>
                <a:lnTo>
                  <a:pt x="574573" y="4072191"/>
                </a:lnTo>
                <a:lnTo>
                  <a:pt x="559854" y="4023830"/>
                </a:lnTo>
                <a:lnTo>
                  <a:pt x="545363" y="3975379"/>
                </a:lnTo>
                <a:lnTo>
                  <a:pt x="517118" y="3878199"/>
                </a:lnTo>
                <a:lnTo>
                  <a:pt x="489826" y="3780675"/>
                </a:lnTo>
                <a:lnTo>
                  <a:pt x="463461" y="3682835"/>
                </a:lnTo>
                <a:lnTo>
                  <a:pt x="438035" y="3584689"/>
                </a:lnTo>
                <a:lnTo>
                  <a:pt x="413524" y="3486264"/>
                </a:lnTo>
                <a:lnTo>
                  <a:pt x="389915" y="3387572"/>
                </a:lnTo>
                <a:lnTo>
                  <a:pt x="367220" y="3288639"/>
                </a:lnTo>
                <a:lnTo>
                  <a:pt x="345401" y="3189490"/>
                </a:lnTo>
                <a:lnTo>
                  <a:pt x="324459" y="3090138"/>
                </a:lnTo>
                <a:lnTo>
                  <a:pt x="304380" y="2990596"/>
                </a:lnTo>
                <a:lnTo>
                  <a:pt x="285178" y="2890901"/>
                </a:lnTo>
                <a:lnTo>
                  <a:pt x="267627" y="2791447"/>
                </a:lnTo>
                <a:lnTo>
                  <a:pt x="250812" y="2691663"/>
                </a:lnTo>
                <a:lnTo>
                  <a:pt x="234670" y="2591587"/>
                </a:lnTo>
                <a:lnTo>
                  <a:pt x="219151" y="2491270"/>
                </a:lnTo>
                <a:lnTo>
                  <a:pt x="204228" y="2390749"/>
                </a:lnTo>
                <a:lnTo>
                  <a:pt x="189839" y="2290076"/>
                </a:lnTo>
                <a:lnTo>
                  <a:pt x="169176" y="2138857"/>
                </a:lnTo>
                <a:lnTo>
                  <a:pt x="156210" y="2039975"/>
                </a:lnTo>
                <a:lnTo>
                  <a:pt x="205765" y="2236889"/>
                </a:lnTo>
                <a:lnTo>
                  <a:pt x="244157" y="2385771"/>
                </a:lnTo>
                <a:lnTo>
                  <a:pt x="283425" y="2534475"/>
                </a:lnTo>
                <a:lnTo>
                  <a:pt x="323621" y="2682913"/>
                </a:lnTo>
                <a:lnTo>
                  <a:pt x="364832" y="2831033"/>
                </a:lnTo>
                <a:lnTo>
                  <a:pt x="392912" y="2929559"/>
                </a:lnTo>
                <a:lnTo>
                  <a:pt x="421500" y="3027883"/>
                </a:lnTo>
                <a:lnTo>
                  <a:pt x="450621" y="3125978"/>
                </a:lnTo>
                <a:lnTo>
                  <a:pt x="480288" y="3223818"/>
                </a:lnTo>
                <a:lnTo>
                  <a:pt x="510540" y="3321405"/>
                </a:lnTo>
                <a:lnTo>
                  <a:pt x="525894" y="3370072"/>
                </a:lnTo>
                <a:lnTo>
                  <a:pt x="588975" y="3560889"/>
                </a:lnTo>
                <a:lnTo>
                  <a:pt x="636930" y="3703002"/>
                </a:lnTo>
                <a:lnTo>
                  <a:pt x="669442" y="3797414"/>
                </a:lnTo>
                <a:lnTo>
                  <a:pt x="702564" y="3891623"/>
                </a:lnTo>
                <a:lnTo>
                  <a:pt x="736396" y="3985717"/>
                </a:lnTo>
                <a:lnTo>
                  <a:pt x="771093" y="4079748"/>
                </a:lnTo>
                <a:lnTo>
                  <a:pt x="771156" y="4049344"/>
                </a:lnTo>
                <a:lnTo>
                  <a:pt x="771664" y="4019829"/>
                </a:lnTo>
                <a:lnTo>
                  <a:pt x="773036" y="3990327"/>
                </a:lnTo>
                <a:lnTo>
                  <a:pt x="775716" y="3959987"/>
                </a:lnTo>
                <a:lnTo>
                  <a:pt x="741870" y="3868191"/>
                </a:lnTo>
                <a:lnTo>
                  <a:pt x="708698" y="3775862"/>
                </a:lnTo>
                <a:lnTo>
                  <a:pt x="676173" y="3683076"/>
                </a:lnTo>
                <a:lnTo>
                  <a:pt x="644309" y="3589959"/>
                </a:lnTo>
                <a:lnTo>
                  <a:pt x="613092" y="3496576"/>
                </a:lnTo>
                <a:lnTo>
                  <a:pt x="582549" y="3403041"/>
                </a:lnTo>
                <a:lnTo>
                  <a:pt x="536702" y="3260623"/>
                </a:lnTo>
                <a:lnTo>
                  <a:pt x="506476" y="3164827"/>
                </a:lnTo>
                <a:lnTo>
                  <a:pt x="476846" y="3068815"/>
                </a:lnTo>
                <a:lnTo>
                  <a:pt x="447789" y="2972638"/>
                </a:lnTo>
                <a:lnTo>
                  <a:pt x="419290" y="2876258"/>
                </a:lnTo>
                <a:lnTo>
                  <a:pt x="391350" y="2779725"/>
                </a:lnTo>
                <a:lnTo>
                  <a:pt x="363943" y="2683014"/>
                </a:lnTo>
                <a:lnTo>
                  <a:pt x="337058" y="2586139"/>
                </a:lnTo>
                <a:lnTo>
                  <a:pt x="310692" y="2489111"/>
                </a:lnTo>
                <a:lnTo>
                  <a:pt x="284822" y="2391943"/>
                </a:lnTo>
                <a:lnTo>
                  <a:pt x="246926" y="2245918"/>
                </a:lnTo>
                <a:lnTo>
                  <a:pt x="210083" y="2099602"/>
                </a:lnTo>
                <a:lnTo>
                  <a:pt x="174269" y="1953018"/>
                </a:lnTo>
                <a:lnTo>
                  <a:pt x="139420" y="1806181"/>
                </a:lnTo>
                <a:lnTo>
                  <a:pt x="128016" y="1757172"/>
                </a:lnTo>
                <a:lnTo>
                  <a:pt x="155600" y="2036495"/>
                </a:lnTo>
                <a:lnTo>
                  <a:pt x="100584" y="1802892"/>
                </a:lnTo>
                <a:lnTo>
                  <a:pt x="110985" y="1902333"/>
                </a:lnTo>
                <a:lnTo>
                  <a:pt x="122085" y="2001939"/>
                </a:lnTo>
                <a:lnTo>
                  <a:pt x="133870" y="2101646"/>
                </a:lnTo>
                <a:lnTo>
                  <a:pt x="146342" y="2201392"/>
                </a:lnTo>
                <a:lnTo>
                  <a:pt x="159499" y="2301113"/>
                </a:lnTo>
                <a:lnTo>
                  <a:pt x="173342" y="2400757"/>
                </a:lnTo>
                <a:lnTo>
                  <a:pt x="187871" y="2500249"/>
                </a:lnTo>
                <a:lnTo>
                  <a:pt x="203098" y="2599525"/>
                </a:lnTo>
                <a:lnTo>
                  <a:pt x="218998" y="2698534"/>
                </a:lnTo>
                <a:lnTo>
                  <a:pt x="235585" y="2797200"/>
                </a:lnTo>
                <a:lnTo>
                  <a:pt x="261886" y="2945815"/>
                </a:lnTo>
                <a:lnTo>
                  <a:pt x="280670" y="3046285"/>
                </a:lnTo>
                <a:lnTo>
                  <a:pt x="300431" y="3146475"/>
                </a:lnTo>
                <a:lnTo>
                  <a:pt x="321144" y="3246374"/>
                </a:lnTo>
                <a:lnTo>
                  <a:pt x="342823" y="3346005"/>
                </a:lnTo>
                <a:lnTo>
                  <a:pt x="365442" y="3445357"/>
                </a:lnTo>
                <a:lnTo>
                  <a:pt x="388988" y="3544417"/>
                </a:lnTo>
                <a:lnTo>
                  <a:pt x="413473" y="3643211"/>
                </a:lnTo>
                <a:lnTo>
                  <a:pt x="438861" y="3741712"/>
                </a:lnTo>
                <a:lnTo>
                  <a:pt x="465150" y="3839934"/>
                </a:lnTo>
                <a:lnTo>
                  <a:pt x="492328" y="3937876"/>
                </a:lnTo>
                <a:lnTo>
                  <a:pt x="520395" y="4035539"/>
                </a:lnTo>
                <a:lnTo>
                  <a:pt x="549338" y="4132923"/>
                </a:lnTo>
                <a:lnTo>
                  <a:pt x="579145" y="4230027"/>
                </a:lnTo>
                <a:lnTo>
                  <a:pt x="594372" y="4278465"/>
                </a:lnTo>
                <a:lnTo>
                  <a:pt x="610323" y="4326801"/>
                </a:lnTo>
                <a:lnTo>
                  <a:pt x="626567" y="4374997"/>
                </a:lnTo>
                <a:lnTo>
                  <a:pt x="643064" y="4423041"/>
                </a:lnTo>
                <a:lnTo>
                  <a:pt x="659803" y="4470959"/>
                </a:lnTo>
                <a:lnTo>
                  <a:pt x="676795" y="4518723"/>
                </a:lnTo>
                <a:lnTo>
                  <a:pt x="694016" y="4566361"/>
                </a:lnTo>
                <a:lnTo>
                  <a:pt x="729119" y="4661192"/>
                </a:lnTo>
                <a:lnTo>
                  <a:pt x="765022" y="4755464"/>
                </a:lnTo>
                <a:lnTo>
                  <a:pt x="801662" y="4849165"/>
                </a:lnTo>
                <a:lnTo>
                  <a:pt x="838949" y="4942294"/>
                </a:lnTo>
                <a:lnTo>
                  <a:pt x="859713" y="4989982"/>
                </a:lnTo>
                <a:lnTo>
                  <a:pt x="901242" y="5083632"/>
                </a:lnTo>
                <a:lnTo>
                  <a:pt x="922020" y="5131308"/>
                </a:lnTo>
                <a:close/>
              </a:path>
              <a:path w="2851785" h="5459095">
                <a:moveTo>
                  <a:pt x="960120" y="5105400"/>
                </a:moveTo>
                <a:lnTo>
                  <a:pt x="946175" y="5059197"/>
                </a:lnTo>
                <a:lnTo>
                  <a:pt x="931418" y="5008804"/>
                </a:lnTo>
                <a:lnTo>
                  <a:pt x="917575" y="4958410"/>
                </a:lnTo>
                <a:lnTo>
                  <a:pt x="904608" y="4908004"/>
                </a:lnTo>
                <a:lnTo>
                  <a:pt x="892492" y="4857597"/>
                </a:lnTo>
                <a:lnTo>
                  <a:pt x="881227" y="4807204"/>
                </a:lnTo>
                <a:lnTo>
                  <a:pt x="870762" y="4756797"/>
                </a:lnTo>
                <a:lnTo>
                  <a:pt x="861110" y="4706404"/>
                </a:lnTo>
                <a:lnTo>
                  <a:pt x="852220" y="4655998"/>
                </a:lnTo>
                <a:lnTo>
                  <a:pt x="844092" y="4605591"/>
                </a:lnTo>
                <a:lnTo>
                  <a:pt x="836701" y="4555198"/>
                </a:lnTo>
                <a:lnTo>
                  <a:pt x="830008" y="4504791"/>
                </a:lnTo>
                <a:lnTo>
                  <a:pt x="820889" y="4395279"/>
                </a:lnTo>
                <a:lnTo>
                  <a:pt x="816660" y="4341355"/>
                </a:lnTo>
                <a:lnTo>
                  <a:pt x="812812" y="4287812"/>
                </a:lnTo>
                <a:lnTo>
                  <a:pt x="809472" y="4234523"/>
                </a:lnTo>
                <a:lnTo>
                  <a:pt x="806792" y="4181348"/>
                </a:lnTo>
                <a:lnTo>
                  <a:pt x="806792" y="4176776"/>
                </a:lnTo>
                <a:lnTo>
                  <a:pt x="802144" y="4172204"/>
                </a:lnTo>
                <a:lnTo>
                  <a:pt x="802144" y="4162933"/>
                </a:lnTo>
                <a:lnTo>
                  <a:pt x="794435" y="4142155"/>
                </a:lnTo>
                <a:lnTo>
                  <a:pt x="777316" y="4100538"/>
                </a:lnTo>
                <a:lnTo>
                  <a:pt x="769620" y="4079748"/>
                </a:lnTo>
                <a:lnTo>
                  <a:pt x="770039" y="4133456"/>
                </a:lnTo>
                <a:lnTo>
                  <a:pt x="771283" y="4187164"/>
                </a:lnTo>
                <a:lnTo>
                  <a:pt x="773290" y="4240873"/>
                </a:lnTo>
                <a:lnTo>
                  <a:pt x="776008" y="4294581"/>
                </a:lnTo>
                <a:lnTo>
                  <a:pt x="779373" y="4348302"/>
                </a:lnTo>
                <a:lnTo>
                  <a:pt x="783336" y="4402010"/>
                </a:lnTo>
                <a:lnTo>
                  <a:pt x="787844" y="4455719"/>
                </a:lnTo>
                <a:lnTo>
                  <a:pt x="792848" y="4509414"/>
                </a:lnTo>
                <a:lnTo>
                  <a:pt x="799096" y="4557192"/>
                </a:lnTo>
                <a:lnTo>
                  <a:pt x="805929" y="4605375"/>
                </a:lnTo>
                <a:lnTo>
                  <a:pt x="813320" y="4653800"/>
                </a:lnTo>
                <a:lnTo>
                  <a:pt x="821296" y="4702302"/>
                </a:lnTo>
                <a:lnTo>
                  <a:pt x="829830" y="4750727"/>
                </a:lnTo>
                <a:lnTo>
                  <a:pt x="838936" y="4798911"/>
                </a:lnTo>
                <a:lnTo>
                  <a:pt x="848614" y="4846675"/>
                </a:lnTo>
                <a:lnTo>
                  <a:pt x="873429" y="4909045"/>
                </a:lnTo>
                <a:lnTo>
                  <a:pt x="881126" y="4929835"/>
                </a:lnTo>
                <a:lnTo>
                  <a:pt x="901306" y="4974171"/>
                </a:lnTo>
                <a:lnTo>
                  <a:pt x="939927" y="5061077"/>
                </a:lnTo>
                <a:lnTo>
                  <a:pt x="960120" y="5105400"/>
                </a:lnTo>
                <a:close/>
              </a:path>
              <a:path w="2851785" h="5459095">
                <a:moveTo>
                  <a:pt x="1080490" y="5458968"/>
                </a:moveTo>
                <a:lnTo>
                  <a:pt x="1061135" y="5420411"/>
                </a:lnTo>
                <a:lnTo>
                  <a:pt x="1037272" y="5372290"/>
                </a:lnTo>
                <a:lnTo>
                  <a:pt x="1013561" y="5323929"/>
                </a:lnTo>
                <a:lnTo>
                  <a:pt x="990104" y="5275504"/>
                </a:lnTo>
                <a:lnTo>
                  <a:pt x="966978" y="5227142"/>
                </a:lnTo>
                <a:lnTo>
                  <a:pt x="944245" y="5179022"/>
                </a:lnTo>
                <a:lnTo>
                  <a:pt x="922020" y="5131308"/>
                </a:lnTo>
                <a:lnTo>
                  <a:pt x="936548" y="5179022"/>
                </a:lnTo>
                <a:lnTo>
                  <a:pt x="952144" y="5227142"/>
                </a:lnTo>
                <a:lnTo>
                  <a:pt x="968717" y="5275504"/>
                </a:lnTo>
                <a:lnTo>
                  <a:pt x="986180" y="5323929"/>
                </a:lnTo>
                <a:lnTo>
                  <a:pt x="1004468" y="5372290"/>
                </a:lnTo>
                <a:lnTo>
                  <a:pt x="1023480" y="5420411"/>
                </a:lnTo>
                <a:lnTo>
                  <a:pt x="1039380" y="5458968"/>
                </a:lnTo>
                <a:lnTo>
                  <a:pt x="1080490" y="5458968"/>
                </a:lnTo>
                <a:close/>
              </a:path>
              <a:path w="2851785" h="5459095">
                <a:moveTo>
                  <a:pt x="1126248" y="5458968"/>
                </a:moveTo>
                <a:lnTo>
                  <a:pt x="1108519" y="5423344"/>
                </a:lnTo>
                <a:lnTo>
                  <a:pt x="1086612" y="5378513"/>
                </a:lnTo>
                <a:lnTo>
                  <a:pt x="1065034" y="5333581"/>
                </a:lnTo>
                <a:lnTo>
                  <a:pt x="1043724" y="5288483"/>
                </a:lnTo>
                <a:lnTo>
                  <a:pt x="1022642" y="5243169"/>
                </a:lnTo>
                <a:lnTo>
                  <a:pt x="980884" y="5151691"/>
                </a:lnTo>
                <a:lnTo>
                  <a:pt x="960120" y="5105400"/>
                </a:lnTo>
                <a:lnTo>
                  <a:pt x="974178" y="5151691"/>
                </a:lnTo>
                <a:lnTo>
                  <a:pt x="988733" y="5197589"/>
                </a:lnTo>
                <a:lnTo>
                  <a:pt x="1003820" y="5243169"/>
                </a:lnTo>
                <a:lnTo>
                  <a:pt x="1019505" y="5288483"/>
                </a:lnTo>
                <a:lnTo>
                  <a:pt x="1035850" y="5333581"/>
                </a:lnTo>
                <a:lnTo>
                  <a:pt x="1052880" y="5378513"/>
                </a:lnTo>
                <a:lnTo>
                  <a:pt x="1070673" y="5423344"/>
                </a:lnTo>
                <a:lnTo>
                  <a:pt x="1085481" y="5458968"/>
                </a:lnTo>
                <a:lnTo>
                  <a:pt x="1126248" y="5458968"/>
                </a:lnTo>
                <a:close/>
              </a:path>
              <a:path w="2851785" h="5459095">
                <a:moveTo>
                  <a:pt x="1411338" y="5458968"/>
                </a:moveTo>
                <a:lnTo>
                  <a:pt x="1350302" y="5333149"/>
                </a:lnTo>
                <a:lnTo>
                  <a:pt x="1328610" y="5288089"/>
                </a:lnTo>
                <a:lnTo>
                  <a:pt x="1307058" y="5242966"/>
                </a:lnTo>
                <a:lnTo>
                  <a:pt x="1285659" y="5197767"/>
                </a:lnTo>
                <a:lnTo>
                  <a:pt x="1264450" y="5152466"/>
                </a:lnTo>
                <a:lnTo>
                  <a:pt x="1243469" y="5107051"/>
                </a:lnTo>
                <a:lnTo>
                  <a:pt x="1222743" y="5061509"/>
                </a:lnTo>
                <a:lnTo>
                  <a:pt x="1202309" y="5015814"/>
                </a:lnTo>
                <a:lnTo>
                  <a:pt x="1182192" y="4969967"/>
                </a:lnTo>
                <a:lnTo>
                  <a:pt x="1162431" y="4923942"/>
                </a:lnTo>
                <a:lnTo>
                  <a:pt x="1140942" y="4876343"/>
                </a:lnTo>
                <a:lnTo>
                  <a:pt x="1119670" y="4828616"/>
                </a:lnTo>
                <a:lnTo>
                  <a:pt x="1098613" y="4780788"/>
                </a:lnTo>
                <a:lnTo>
                  <a:pt x="1077772" y="4732858"/>
                </a:lnTo>
                <a:lnTo>
                  <a:pt x="1057160" y="4684814"/>
                </a:lnTo>
                <a:lnTo>
                  <a:pt x="1036751" y="4636668"/>
                </a:lnTo>
                <a:lnTo>
                  <a:pt x="1016558" y="4588408"/>
                </a:lnTo>
                <a:lnTo>
                  <a:pt x="996581" y="4540034"/>
                </a:lnTo>
                <a:lnTo>
                  <a:pt x="976833" y="4491558"/>
                </a:lnTo>
                <a:lnTo>
                  <a:pt x="957287" y="4442980"/>
                </a:lnTo>
                <a:lnTo>
                  <a:pt x="937958" y="4394289"/>
                </a:lnTo>
                <a:lnTo>
                  <a:pt x="918845" y="4345495"/>
                </a:lnTo>
                <a:lnTo>
                  <a:pt x="899960" y="4296588"/>
                </a:lnTo>
                <a:lnTo>
                  <a:pt x="881278" y="4247578"/>
                </a:lnTo>
                <a:lnTo>
                  <a:pt x="862812" y="4198455"/>
                </a:lnTo>
                <a:lnTo>
                  <a:pt x="844575" y="4149217"/>
                </a:lnTo>
                <a:lnTo>
                  <a:pt x="834275" y="4124934"/>
                </a:lnTo>
                <a:lnTo>
                  <a:pt x="824407" y="4100195"/>
                </a:lnTo>
                <a:lnTo>
                  <a:pt x="815416" y="4074604"/>
                </a:lnTo>
                <a:lnTo>
                  <a:pt x="807720" y="4047744"/>
                </a:lnTo>
                <a:lnTo>
                  <a:pt x="807720" y="4181475"/>
                </a:lnTo>
                <a:lnTo>
                  <a:pt x="825957" y="4229849"/>
                </a:lnTo>
                <a:lnTo>
                  <a:pt x="844410" y="4278109"/>
                </a:lnTo>
                <a:lnTo>
                  <a:pt x="863066" y="4326267"/>
                </a:lnTo>
                <a:lnTo>
                  <a:pt x="881926" y="4374312"/>
                </a:lnTo>
                <a:lnTo>
                  <a:pt x="900963" y="4422241"/>
                </a:lnTo>
                <a:lnTo>
                  <a:pt x="920191" y="4470070"/>
                </a:lnTo>
                <a:lnTo>
                  <a:pt x="939584" y="4517783"/>
                </a:lnTo>
                <a:lnTo>
                  <a:pt x="959154" y="4565396"/>
                </a:lnTo>
                <a:lnTo>
                  <a:pt x="978890" y="4612906"/>
                </a:lnTo>
                <a:lnTo>
                  <a:pt x="998766" y="4660303"/>
                </a:lnTo>
                <a:lnTo>
                  <a:pt x="1018806" y="4707585"/>
                </a:lnTo>
                <a:lnTo>
                  <a:pt x="1038974" y="4754765"/>
                </a:lnTo>
                <a:lnTo>
                  <a:pt x="1059294" y="4801832"/>
                </a:lnTo>
                <a:lnTo>
                  <a:pt x="1079728" y="4848796"/>
                </a:lnTo>
                <a:lnTo>
                  <a:pt x="1100289" y="4895659"/>
                </a:lnTo>
                <a:lnTo>
                  <a:pt x="1120965" y="4942395"/>
                </a:lnTo>
                <a:lnTo>
                  <a:pt x="1142542" y="4990198"/>
                </a:lnTo>
                <a:lnTo>
                  <a:pt x="1164539" y="5037988"/>
                </a:lnTo>
                <a:lnTo>
                  <a:pt x="1186903" y="5085778"/>
                </a:lnTo>
                <a:lnTo>
                  <a:pt x="1209598" y="5133568"/>
                </a:lnTo>
                <a:lnTo>
                  <a:pt x="1232585" y="5181358"/>
                </a:lnTo>
                <a:lnTo>
                  <a:pt x="1255826" y="5229161"/>
                </a:lnTo>
                <a:lnTo>
                  <a:pt x="1279283" y="5276951"/>
                </a:lnTo>
                <a:lnTo>
                  <a:pt x="1302905" y="5324741"/>
                </a:lnTo>
                <a:lnTo>
                  <a:pt x="1369822" y="5458968"/>
                </a:lnTo>
                <a:lnTo>
                  <a:pt x="1411338" y="5458968"/>
                </a:lnTo>
                <a:close/>
              </a:path>
              <a:path w="2851785" h="5459095">
                <a:moveTo>
                  <a:pt x="2851404" y="0"/>
                </a:moveTo>
                <a:lnTo>
                  <a:pt x="2815209" y="32283"/>
                </a:lnTo>
                <a:lnTo>
                  <a:pt x="2780157" y="64693"/>
                </a:lnTo>
                <a:lnTo>
                  <a:pt x="2745879" y="97370"/>
                </a:lnTo>
                <a:lnTo>
                  <a:pt x="2711983" y="130429"/>
                </a:lnTo>
                <a:lnTo>
                  <a:pt x="2643886" y="198247"/>
                </a:lnTo>
                <a:lnTo>
                  <a:pt x="2611564" y="230898"/>
                </a:lnTo>
                <a:lnTo>
                  <a:pt x="2579268" y="264325"/>
                </a:lnTo>
                <a:lnTo>
                  <a:pt x="2546972" y="298513"/>
                </a:lnTo>
                <a:lnTo>
                  <a:pt x="2514689" y="333476"/>
                </a:lnTo>
                <a:lnTo>
                  <a:pt x="2482392" y="369189"/>
                </a:lnTo>
                <a:lnTo>
                  <a:pt x="2450084" y="405638"/>
                </a:lnTo>
                <a:lnTo>
                  <a:pt x="2414968" y="443484"/>
                </a:lnTo>
                <a:lnTo>
                  <a:pt x="2380119" y="481545"/>
                </a:lnTo>
                <a:lnTo>
                  <a:pt x="2345537" y="519849"/>
                </a:lnTo>
                <a:lnTo>
                  <a:pt x="2311260" y="558368"/>
                </a:lnTo>
                <a:lnTo>
                  <a:pt x="2277287" y="597128"/>
                </a:lnTo>
                <a:lnTo>
                  <a:pt x="2243645" y="636117"/>
                </a:lnTo>
                <a:lnTo>
                  <a:pt x="2210358" y="675322"/>
                </a:lnTo>
                <a:lnTo>
                  <a:pt x="2177440" y="714756"/>
                </a:lnTo>
                <a:lnTo>
                  <a:pt x="2144928" y="754418"/>
                </a:lnTo>
                <a:lnTo>
                  <a:pt x="2112810" y="794296"/>
                </a:lnTo>
                <a:lnTo>
                  <a:pt x="2081149" y="834390"/>
                </a:lnTo>
                <a:lnTo>
                  <a:pt x="2049170" y="875347"/>
                </a:lnTo>
                <a:lnTo>
                  <a:pt x="2017433" y="916482"/>
                </a:lnTo>
                <a:lnTo>
                  <a:pt x="1985937" y="957783"/>
                </a:lnTo>
                <a:lnTo>
                  <a:pt x="1954707" y="999274"/>
                </a:lnTo>
                <a:lnTo>
                  <a:pt x="1923719" y="1040930"/>
                </a:lnTo>
                <a:lnTo>
                  <a:pt x="1893011" y="1082776"/>
                </a:lnTo>
                <a:lnTo>
                  <a:pt x="1862582" y="1124813"/>
                </a:lnTo>
                <a:lnTo>
                  <a:pt x="1832432" y="1167041"/>
                </a:lnTo>
                <a:lnTo>
                  <a:pt x="1802574" y="1209446"/>
                </a:lnTo>
                <a:lnTo>
                  <a:pt x="1773021" y="1252054"/>
                </a:lnTo>
                <a:lnTo>
                  <a:pt x="1743760" y="1294866"/>
                </a:lnTo>
                <a:lnTo>
                  <a:pt x="1714830" y="1337868"/>
                </a:lnTo>
                <a:lnTo>
                  <a:pt x="1686217" y="1381086"/>
                </a:lnTo>
                <a:lnTo>
                  <a:pt x="1657934" y="1424495"/>
                </a:lnTo>
                <a:lnTo>
                  <a:pt x="1629994" y="1468120"/>
                </a:lnTo>
                <a:lnTo>
                  <a:pt x="1602397" y="1511947"/>
                </a:lnTo>
                <a:lnTo>
                  <a:pt x="1575142" y="1556004"/>
                </a:lnTo>
                <a:lnTo>
                  <a:pt x="1548257" y="1600263"/>
                </a:lnTo>
                <a:lnTo>
                  <a:pt x="1521752" y="1644738"/>
                </a:lnTo>
                <a:lnTo>
                  <a:pt x="1495602" y="1689442"/>
                </a:lnTo>
                <a:lnTo>
                  <a:pt x="1469859" y="1734375"/>
                </a:lnTo>
                <a:lnTo>
                  <a:pt x="1444498" y="1779524"/>
                </a:lnTo>
                <a:lnTo>
                  <a:pt x="1418907" y="1824304"/>
                </a:lnTo>
                <a:lnTo>
                  <a:pt x="1393736" y="1869351"/>
                </a:lnTo>
                <a:lnTo>
                  <a:pt x="1368971" y="1914677"/>
                </a:lnTo>
                <a:lnTo>
                  <a:pt x="1344612" y="1960257"/>
                </a:lnTo>
                <a:lnTo>
                  <a:pt x="1320685" y="2006092"/>
                </a:lnTo>
                <a:lnTo>
                  <a:pt x="1297178" y="2052180"/>
                </a:lnTo>
                <a:lnTo>
                  <a:pt x="1274114" y="2098509"/>
                </a:lnTo>
                <a:lnTo>
                  <a:pt x="1251470" y="2145068"/>
                </a:lnTo>
                <a:lnTo>
                  <a:pt x="1229271" y="2191842"/>
                </a:lnTo>
                <a:lnTo>
                  <a:pt x="1207528" y="2238845"/>
                </a:lnTo>
                <a:lnTo>
                  <a:pt x="1186230" y="2286050"/>
                </a:lnTo>
                <a:lnTo>
                  <a:pt x="1165390" y="2333460"/>
                </a:lnTo>
                <a:lnTo>
                  <a:pt x="1145006" y="2381059"/>
                </a:lnTo>
                <a:lnTo>
                  <a:pt x="1125105" y="2428849"/>
                </a:lnTo>
                <a:lnTo>
                  <a:pt x="1105662" y="2476817"/>
                </a:lnTo>
                <a:lnTo>
                  <a:pt x="1086700" y="2524950"/>
                </a:lnTo>
                <a:lnTo>
                  <a:pt x="1068222" y="2573236"/>
                </a:lnTo>
                <a:lnTo>
                  <a:pt x="1050239" y="2621686"/>
                </a:lnTo>
                <a:lnTo>
                  <a:pt x="1032751" y="2670289"/>
                </a:lnTo>
                <a:lnTo>
                  <a:pt x="1015746" y="2719019"/>
                </a:lnTo>
                <a:lnTo>
                  <a:pt x="999261" y="2767876"/>
                </a:lnTo>
                <a:lnTo>
                  <a:pt x="983284" y="2816860"/>
                </a:lnTo>
                <a:lnTo>
                  <a:pt x="967892" y="2864408"/>
                </a:lnTo>
                <a:lnTo>
                  <a:pt x="953046" y="2912059"/>
                </a:lnTo>
                <a:lnTo>
                  <a:pt x="938733" y="2959824"/>
                </a:lnTo>
                <a:lnTo>
                  <a:pt x="924966" y="3007690"/>
                </a:lnTo>
                <a:lnTo>
                  <a:pt x="911745" y="3055658"/>
                </a:lnTo>
                <a:lnTo>
                  <a:pt x="899083" y="3103740"/>
                </a:lnTo>
                <a:lnTo>
                  <a:pt x="886993" y="3151924"/>
                </a:lnTo>
                <a:lnTo>
                  <a:pt x="875461" y="3200209"/>
                </a:lnTo>
                <a:lnTo>
                  <a:pt x="864514" y="3248596"/>
                </a:lnTo>
                <a:lnTo>
                  <a:pt x="854151" y="3297097"/>
                </a:lnTo>
                <a:lnTo>
                  <a:pt x="844372" y="3345700"/>
                </a:lnTo>
                <a:lnTo>
                  <a:pt x="835202" y="3394418"/>
                </a:lnTo>
                <a:lnTo>
                  <a:pt x="826630" y="3443224"/>
                </a:lnTo>
                <a:lnTo>
                  <a:pt x="818667" y="3492144"/>
                </a:lnTo>
                <a:lnTo>
                  <a:pt x="811339" y="3541179"/>
                </a:lnTo>
                <a:lnTo>
                  <a:pt x="804621" y="3590302"/>
                </a:lnTo>
                <a:lnTo>
                  <a:pt x="798537" y="3639540"/>
                </a:lnTo>
                <a:lnTo>
                  <a:pt x="793102" y="3688880"/>
                </a:lnTo>
                <a:lnTo>
                  <a:pt x="788301" y="3738321"/>
                </a:lnTo>
                <a:lnTo>
                  <a:pt x="784161" y="3787864"/>
                </a:lnTo>
                <a:lnTo>
                  <a:pt x="780669" y="3837521"/>
                </a:lnTo>
                <a:lnTo>
                  <a:pt x="777849" y="3887279"/>
                </a:lnTo>
                <a:lnTo>
                  <a:pt x="775716" y="3937127"/>
                </a:lnTo>
                <a:lnTo>
                  <a:pt x="775716" y="3959987"/>
                </a:lnTo>
                <a:lnTo>
                  <a:pt x="775716" y="3960114"/>
                </a:lnTo>
                <a:lnTo>
                  <a:pt x="782701" y="3981602"/>
                </a:lnTo>
                <a:lnTo>
                  <a:pt x="790117" y="4003929"/>
                </a:lnTo>
                <a:lnTo>
                  <a:pt x="798410" y="4026268"/>
                </a:lnTo>
                <a:lnTo>
                  <a:pt x="807999" y="4047744"/>
                </a:lnTo>
                <a:lnTo>
                  <a:pt x="807999" y="3937127"/>
                </a:lnTo>
                <a:lnTo>
                  <a:pt x="810247" y="3885603"/>
                </a:lnTo>
                <a:lnTo>
                  <a:pt x="813231" y="3834142"/>
                </a:lnTo>
                <a:lnTo>
                  <a:pt x="816940" y="3782745"/>
                </a:lnTo>
                <a:lnTo>
                  <a:pt x="821347" y="3731425"/>
                </a:lnTo>
                <a:lnTo>
                  <a:pt x="826452" y="3680180"/>
                </a:lnTo>
                <a:lnTo>
                  <a:pt x="832231" y="3629025"/>
                </a:lnTo>
                <a:lnTo>
                  <a:pt x="838669" y="3577958"/>
                </a:lnTo>
                <a:lnTo>
                  <a:pt x="845769" y="3526980"/>
                </a:lnTo>
                <a:lnTo>
                  <a:pt x="853503" y="3476104"/>
                </a:lnTo>
                <a:lnTo>
                  <a:pt x="861872" y="3425329"/>
                </a:lnTo>
                <a:lnTo>
                  <a:pt x="870839" y="3374669"/>
                </a:lnTo>
                <a:lnTo>
                  <a:pt x="880414" y="3324110"/>
                </a:lnTo>
                <a:lnTo>
                  <a:pt x="890587" y="3273679"/>
                </a:lnTo>
                <a:lnTo>
                  <a:pt x="901319" y="3223374"/>
                </a:lnTo>
                <a:lnTo>
                  <a:pt x="912622" y="3173196"/>
                </a:lnTo>
                <a:lnTo>
                  <a:pt x="924471" y="3123158"/>
                </a:lnTo>
                <a:lnTo>
                  <a:pt x="936853" y="3073260"/>
                </a:lnTo>
                <a:lnTo>
                  <a:pt x="949756" y="3023501"/>
                </a:lnTo>
                <a:lnTo>
                  <a:pt x="963168" y="2973882"/>
                </a:lnTo>
                <a:lnTo>
                  <a:pt x="977087" y="2924429"/>
                </a:lnTo>
                <a:lnTo>
                  <a:pt x="991476" y="2875140"/>
                </a:lnTo>
                <a:lnTo>
                  <a:pt x="1006348" y="2826004"/>
                </a:lnTo>
                <a:lnTo>
                  <a:pt x="1022324" y="2777071"/>
                </a:lnTo>
                <a:lnTo>
                  <a:pt x="1038809" y="2728290"/>
                </a:lnTo>
                <a:lnTo>
                  <a:pt x="1055801" y="2679687"/>
                </a:lnTo>
                <a:lnTo>
                  <a:pt x="1073277" y="2631262"/>
                </a:lnTo>
                <a:lnTo>
                  <a:pt x="1091234" y="2583002"/>
                </a:lnTo>
                <a:lnTo>
                  <a:pt x="1109675" y="2534907"/>
                </a:lnTo>
                <a:lnTo>
                  <a:pt x="1128585" y="2486990"/>
                </a:lnTo>
                <a:lnTo>
                  <a:pt x="1147953" y="2439238"/>
                </a:lnTo>
                <a:lnTo>
                  <a:pt x="1167765" y="2391664"/>
                </a:lnTo>
                <a:lnTo>
                  <a:pt x="1188034" y="2344255"/>
                </a:lnTo>
                <a:lnTo>
                  <a:pt x="1208735" y="2297023"/>
                </a:lnTo>
                <a:lnTo>
                  <a:pt x="1229855" y="2249957"/>
                </a:lnTo>
                <a:lnTo>
                  <a:pt x="1251407" y="2203069"/>
                </a:lnTo>
                <a:lnTo>
                  <a:pt x="1273378" y="2156345"/>
                </a:lnTo>
                <a:lnTo>
                  <a:pt x="1295742" y="2109800"/>
                </a:lnTo>
                <a:lnTo>
                  <a:pt x="1318514" y="2063432"/>
                </a:lnTo>
                <a:lnTo>
                  <a:pt x="1341666" y="2017229"/>
                </a:lnTo>
                <a:lnTo>
                  <a:pt x="1365211" y="1971192"/>
                </a:lnTo>
                <a:lnTo>
                  <a:pt x="1389126" y="1925332"/>
                </a:lnTo>
                <a:lnTo>
                  <a:pt x="1413408" y="1879650"/>
                </a:lnTo>
                <a:lnTo>
                  <a:pt x="1438046" y="1834134"/>
                </a:lnTo>
                <a:lnTo>
                  <a:pt x="1463040" y="1788795"/>
                </a:lnTo>
                <a:lnTo>
                  <a:pt x="1488351" y="1743646"/>
                </a:lnTo>
                <a:lnTo>
                  <a:pt x="1514005" y="1698713"/>
                </a:lnTo>
                <a:lnTo>
                  <a:pt x="1540002" y="1654009"/>
                </a:lnTo>
                <a:lnTo>
                  <a:pt x="1566316" y="1609534"/>
                </a:lnTo>
                <a:lnTo>
                  <a:pt x="1592961" y="1565275"/>
                </a:lnTo>
                <a:lnTo>
                  <a:pt x="1619923" y="1521218"/>
                </a:lnTo>
                <a:lnTo>
                  <a:pt x="1647202" y="1477391"/>
                </a:lnTo>
                <a:lnTo>
                  <a:pt x="1674787" y="1433766"/>
                </a:lnTo>
                <a:lnTo>
                  <a:pt x="1702663" y="1390357"/>
                </a:lnTo>
                <a:lnTo>
                  <a:pt x="1730844" y="1347139"/>
                </a:lnTo>
                <a:lnTo>
                  <a:pt x="1759318" y="1304137"/>
                </a:lnTo>
                <a:lnTo>
                  <a:pt x="1788083" y="1261325"/>
                </a:lnTo>
                <a:lnTo>
                  <a:pt x="1817128" y="1218717"/>
                </a:lnTo>
                <a:lnTo>
                  <a:pt x="1846440" y="1176312"/>
                </a:lnTo>
                <a:lnTo>
                  <a:pt x="1876031" y="1134084"/>
                </a:lnTo>
                <a:lnTo>
                  <a:pt x="1905889" y="1092047"/>
                </a:lnTo>
                <a:lnTo>
                  <a:pt x="1936000" y="1050201"/>
                </a:lnTo>
                <a:lnTo>
                  <a:pt x="1966366" y="1008545"/>
                </a:lnTo>
                <a:lnTo>
                  <a:pt x="1996986" y="967054"/>
                </a:lnTo>
                <a:lnTo>
                  <a:pt x="2027847" y="925753"/>
                </a:lnTo>
                <a:lnTo>
                  <a:pt x="2058949" y="884618"/>
                </a:lnTo>
                <a:lnTo>
                  <a:pt x="2090293" y="843661"/>
                </a:lnTo>
                <a:lnTo>
                  <a:pt x="2121954" y="803427"/>
                </a:lnTo>
                <a:lnTo>
                  <a:pt x="2154047" y="763244"/>
                </a:lnTo>
                <a:lnTo>
                  <a:pt x="2186508" y="723138"/>
                </a:lnTo>
                <a:lnTo>
                  <a:pt x="2219312" y="683158"/>
                </a:lnTo>
                <a:lnTo>
                  <a:pt x="2252395" y="643356"/>
                </a:lnTo>
                <a:lnTo>
                  <a:pt x="2285733" y="603758"/>
                </a:lnTo>
                <a:lnTo>
                  <a:pt x="2319274" y="564413"/>
                </a:lnTo>
                <a:lnTo>
                  <a:pt x="2352979" y="525360"/>
                </a:lnTo>
                <a:lnTo>
                  <a:pt x="2386812" y="486638"/>
                </a:lnTo>
                <a:lnTo>
                  <a:pt x="2420709" y="448284"/>
                </a:lnTo>
                <a:lnTo>
                  <a:pt x="2454656" y="410337"/>
                </a:lnTo>
                <a:lnTo>
                  <a:pt x="2486964" y="375424"/>
                </a:lnTo>
                <a:lnTo>
                  <a:pt x="2551557" y="304825"/>
                </a:lnTo>
                <a:lnTo>
                  <a:pt x="2583840" y="269913"/>
                </a:lnTo>
                <a:lnTo>
                  <a:pt x="2616136" y="235788"/>
                </a:lnTo>
                <a:lnTo>
                  <a:pt x="2648458" y="202819"/>
                </a:lnTo>
                <a:lnTo>
                  <a:pt x="2749931" y="102031"/>
                </a:lnTo>
                <a:lnTo>
                  <a:pt x="2783395" y="69354"/>
                </a:lnTo>
                <a:lnTo>
                  <a:pt x="2817139" y="36906"/>
                </a:lnTo>
                <a:lnTo>
                  <a:pt x="2851404" y="4572"/>
                </a:lnTo>
                <a:lnTo>
                  <a:pt x="2851404" y="0"/>
                </a:lnTo>
                <a:close/>
              </a:path>
            </a:pathLst>
          </a:custGeom>
          <a:solidFill>
            <a:srgbClr val="766E53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49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155" y="667334"/>
            <a:ext cx="4109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Command</a:t>
            </a:r>
            <a:r>
              <a:rPr sz="3600" spc="-140" dirty="0"/>
              <a:t> </a:t>
            </a:r>
            <a:r>
              <a:rPr sz="3600" spc="-10" dirty="0"/>
              <a:t>Center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1544300" cy="6858000"/>
            <a:chOff x="0" y="0"/>
            <a:chExt cx="115443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1428" y="1735835"/>
              <a:ext cx="5452872" cy="30662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60947"/>
              <a:ext cx="1038225" cy="506095"/>
            </a:xfrm>
            <a:custGeom>
              <a:avLst/>
              <a:gdLst/>
              <a:ahLst/>
              <a:cxnLst/>
              <a:rect l="l" t="t" r="r" b="b"/>
              <a:pathLst>
                <a:path w="1038225" h="506095">
                  <a:moveTo>
                    <a:pt x="291655" y="0"/>
                  </a:moveTo>
                  <a:lnTo>
                    <a:pt x="0" y="0"/>
                  </a:lnTo>
                  <a:lnTo>
                    <a:pt x="0" y="505967"/>
                  </a:lnTo>
                  <a:lnTo>
                    <a:pt x="291655" y="505967"/>
                  </a:lnTo>
                  <a:lnTo>
                    <a:pt x="291655" y="504824"/>
                  </a:lnTo>
                  <a:lnTo>
                    <a:pt x="793325" y="504824"/>
                  </a:lnTo>
                  <a:lnTo>
                    <a:pt x="796848" y="501205"/>
                  </a:lnTo>
                  <a:lnTo>
                    <a:pt x="798398" y="499579"/>
                  </a:lnTo>
                  <a:lnTo>
                    <a:pt x="800290" y="498055"/>
                  </a:lnTo>
                  <a:lnTo>
                    <a:pt x="801839" y="496430"/>
                  </a:lnTo>
                  <a:lnTo>
                    <a:pt x="1030757" y="267627"/>
                  </a:lnTo>
                  <a:lnTo>
                    <a:pt x="1036072" y="260481"/>
                  </a:lnTo>
                  <a:lnTo>
                    <a:pt x="1037844" y="253333"/>
                  </a:lnTo>
                  <a:lnTo>
                    <a:pt x="1036072" y="246185"/>
                  </a:lnTo>
                  <a:lnTo>
                    <a:pt x="1030757" y="239039"/>
                  </a:lnTo>
                  <a:lnTo>
                    <a:pt x="801839" y="10236"/>
                  </a:lnTo>
                  <a:lnTo>
                    <a:pt x="796848" y="10236"/>
                  </a:lnTo>
                  <a:lnTo>
                    <a:pt x="796848" y="5473"/>
                  </a:lnTo>
                  <a:lnTo>
                    <a:pt x="792213" y="5473"/>
                  </a:lnTo>
                  <a:lnTo>
                    <a:pt x="787412" y="698"/>
                  </a:lnTo>
                  <a:lnTo>
                    <a:pt x="691921" y="698"/>
                  </a:lnTo>
                  <a:lnTo>
                    <a:pt x="291655" y="152"/>
                  </a:lnTo>
                  <a:lnTo>
                    <a:pt x="291655" y="0"/>
                  </a:lnTo>
                  <a:close/>
                </a:path>
                <a:path w="1038225" h="506095">
                  <a:moveTo>
                    <a:pt x="793325" y="504824"/>
                  </a:moveTo>
                  <a:lnTo>
                    <a:pt x="291655" y="504824"/>
                  </a:lnTo>
                  <a:lnTo>
                    <a:pt x="691921" y="505967"/>
                  </a:lnTo>
                  <a:lnTo>
                    <a:pt x="792213" y="505967"/>
                  </a:lnTo>
                  <a:lnTo>
                    <a:pt x="793325" y="504824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9546" y="1738630"/>
            <a:ext cx="4943475" cy="35699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305"/>
              </a:spcBef>
              <a:tabLst>
                <a:tab pos="354965" algn="l"/>
              </a:tabLst>
            </a:pPr>
            <a:r>
              <a:rPr sz="17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7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Though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an optional </a:t>
            </a:r>
            <a:r>
              <a:rPr sz="1700" spc="-20" dirty="0">
                <a:solidFill>
                  <a:srgbClr val="404040"/>
                </a:solidFill>
                <a:latin typeface="Century Gothic"/>
                <a:cs typeface="Century Gothic"/>
              </a:rPr>
              <a:t>consideration,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for</a:t>
            </a:r>
            <a:r>
              <a:rPr sz="17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entury Gothic"/>
                <a:cs typeface="Century Gothic"/>
              </a:rPr>
              <a:t>some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companies</a:t>
            </a:r>
            <a:r>
              <a:rPr sz="1700" spc="-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separate</a:t>
            </a:r>
            <a:r>
              <a:rPr sz="1700" spc="-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Command</a:t>
            </a:r>
            <a:r>
              <a:rPr sz="17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Center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(also</a:t>
            </a:r>
            <a:r>
              <a:rPr sz="1700" spc="4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called</a:t>
            </a:r>
            <a:r>
              <a:rPr sz="17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Command</a:t>
            </a:r>
            <a:r>
              <a:rPr sz="17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Control Center)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useful</a:t>
            </a:r>
            <a:r>
              <a:rPr sz="17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for</a:t>
            </a:r>
            <a:r>
              <a:rPr sz="17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controlling</a:t>
            </a:r>
            <a:r>
              <a:rPr sz="17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access</a:t>
            </a:r>
            <a:r>
              <a:rPr sz="17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 the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consoles</a:t>
            </a:r>
            <a:r>
              <a:rPr sz="1700" spc="3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critical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systems.</a:t>
            </a:r>
            <a:r>
              <a:rPr sz="17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This</a:t>
            </a:r>
            <a:r>
              <a:rPr sz="17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7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just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one</a:t>
            </a:r>
            <a:r>
              <a:rPr sz="17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of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many</a:t>
            </a:r>
            <a:r>
              <a:rPr sz="17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security</a:t>
            </a:r>
            <a:r>
              <a:rPr sz="17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devices</a:t>
            </a:r>
            <a:r>
              <a:rPr sz="17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used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7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Century Gothic"/>
                <a:cs typeface="Century Gothic"/>
              </a:rPr>
              <a:t> data 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center.</a:t>
            </a:r>
            <a:endParaRPr sz="17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Century Gothic"/>
              <a:cs typeface="Century Gothic"/>
            </a:endParaRPr>
          </a:p>
          <a:p>
            <a:pPr marL="355600" marR="37465" indent="-342900">
              <a:lnSpc>
                <a:spcPct val="90000"/>
              </a:lnSpc>
              <a:tabLst>
                <a:tab pos="354965" algn="l"/>
              </a:tabLst>
            </a:pPr>
            <a:r>
              <a:rPr sz="17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7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7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disaster</a:t>
            </a:r>
            <a:r>
              <a:rPr sz="17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recovery</a:t>
            </a:r>
            <a:r>
              <a:rPr sz="17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scenarios</a:t>
            </a:r>
            <a:r>
              <a:rPr sz="17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or</a:t>
            </a:r>
            <a:r>
              <a:rPr sz="17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other critical</a:t>
            </a:r>
            <a:r>
              <a:rPr sz="17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times,</a:t>
            </a:r>
            <a:r>
              <a:rPr sz="17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Command</a:t>
            </a:r>
            <a:r>
              <a:rPr sz="17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Center</a:t>
            </a:r>
            <a:r>
              <a:rPr sz="17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7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key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area.</a:t>
            </a:r>
            <a:r>
              <a:rPr sz="17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7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many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corporations</a:t>
            </a:r>
            <a:r>
              <a:rPr sz="17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where computer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technology</a:t>
            </a:r>
            <a:r>
              <a:rPr sz="17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7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at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core</a:t>
            </a:r>
            <a:r>
              <a:rPr sz="17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7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their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business,</a:t>
            </a:r>
            <a:r>
              <a:rPr sz="1700" spc="3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this</a:t>
            </a:r>
            <a:r>
              <a:rPr sz="17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Command</a:t>
            </a:r>
            <a:r>
              <a:rPr sz="17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Center</a:t>
            </a:r>
            <a:r>
              <a:rPr sz="17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also</a:t>
            </a:r>
            <a:r>
              <a:rPr sz="17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serves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as</a:t>
            </a:r>
            <a:r>
              <a:rPr sz="17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“war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room”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times</a:t>
            </a:r>
            <a:r>
              <a:rPr sz="17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700" spc="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crisis.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015" y="6140907"/>
            <a:ext cx="2940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25" dirty="0">
                <a:solidFill>
                  <a:srgbClr val="FDFFFF"/>
                </a:solidFill>
                <a:latin typeface="Century Gothic"/>
                <a:cs typeface="Century Gothic"/>
              </a:rPr>
              <a:t>23</a:t>
            </a:r>
            <a:endParaRPr sz="1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99031"/>
            <a:ext cx="2851785" cy="5459095"/>
          </a:xfrm>
          <a:custGeom>
            <a:avLst/>
            <a:gdLst/>
            <a:ahLst/>
            <a:cxnLst/>
            <a:rect l="l" t="t" r="r" b="b"/>
            <a:pathLst>
              <a:path w="2851785" h="5459095">
                <a:moveTo>
                  <a:pt x="100584" y="1802892"/>
                </a:moveTo>
                <a:lnTo>
                  <a:pt x="95567" y="1750872"/>
                </a:lnTo>
                <a:lnTo>
                  <a:pt x="82727" y="1596986"/>
                </a:lnTo>
                <a:lnTo>
                  <a:pt x="77724" y="1544955"/>
                </a:lnTo>
                <a:lnTo>
                  <a:pt x="66217" y="1493367"/>
                </a:lnTo>
                <a:lnTo>
                  <a:pt x="55105" y="1441297"/>
                </a:lnTo>
                <a:lnTo>
                  <a:pt x="22606" y="1283004"/>
                </a:lnTo>
                <a:lnTo>
                  <a:pt x="11493" y="1229804"/>
                </a:lnTo>
                <a:lnTo>
                  <a:pt x="0" y="1176528"/>
                </a:lnTo>
                <a:lnTo>
                  <a:pt x="0" y="1337691"/>
                </a:lnTo>
                <a:lnTo>
                  <a:pt x="10490" y="1388008"/>
                </a:lnTo>
                <a:lnTo>
                  <a:pt x="32537" y="1489684"/>
                </a:lnTo>
                <a:lnTo>
                  <a:pt x="55664" y="1592440"/>
                </a:lnTo>
                <a:lnTo>
                  <a:pt x="91440" y="1747647"/>
                </a:lnTo>
                <a:lnTo>
                  <a:pt x="92214" y="1761464"/>
                </a:lnTo>
                <a:lnTo>
                  <a:pt x="94297" y="1775282"/>
                </a:lnTo>
                <a:lnTo>
                  <a:pt x="97218" y="1789087"/>
                </a:lnTo>
                <a:lnTo>
                  <a:pt x="100584" y="1802892"/>
                </a:lnTo>
                <a:close/>
              </a:path>
              <a:path w="2851785" h="5459095">
                <a:moveTo>
                  <a:pt x="922020" y="5131308"/>
                </a:moveTo>
                <a:lnTo>
                  <a:pt x="915885" y="5114747"/>
                </a:lnTo>
                <a:lnTo>
                  <a:pt x="911059" y="5099037"/>
                </a:lnTo>
                <a:lnTo>
                  <a:pt x="907084" y="5083340"/>
                </a:lnTo>
                <a:lnTo>
                  <a:pt x="903566" y="5066766"/>
                </a:lnTo>
                <a:lnTo>
                  <a:pt x="887120" y="5011445"/>
                </a:lnTo>
                <a:lnTo>
                  <a:pt x="872401" y="4956124"/>
                </a:lnTo>
                <a:lnTo>
                  <a:pt x="859421" y="4900803"/>
                </a:lnTo>
                <a:lnTo>
                  <a:pt x="848182" y="4845482"/>
                </a:lnTo>
                <a:lnTo>
                  <a:pt x="828751" y="4797082"/>
                </a:lnTo>
                <a:lnTo>
                  <a:pt x="809701" y="4748682"/>
                </a:lnTo>
                <a:lnTo>
                  <a:pt x="790994" y="4700282"/>
                </a:lnTo>
                <a:lnTo>
                  <a:pt x="772629" y="4651870"/>
                </a:lnTo>
                <a:lnTo>
                  <a:pt x="754583" y="4603470"/>
                </a:lnTo>
                <a:lnTo>
                  <a:pt x="736841" y="4555071"/>
                </a:lnTo>
                <a:lnTo>
                  <a:pt x="719391" y="4506658"/>
                </a:lnTo>
                <a:lnTo>
                  <a:pt x="685292" y="4409846"/>
                </a:lnTo>
                <a:lnTo>
                  <a:pt x="652145" y="4313047"/>
                </a:lnTo>
                <a:lnTo>
                  <a:pt x="635901" y="4264634"/>
                </a:lnTo>
                <a:lnTo>
                  <a:pt x="620191" y="4216679"/>
                </a:lnTo>
                <a:lnTo>
                  <a:pt x="604748" y="4168610"/>
                </a:lnTo>
                <a:lnTo>
                  <a:pt x="589534" y="4120451"/>
                </a:lnTo>
                <a:lnTo>
                  <a:pt x="574573" y="4072191"/>
                </a:lnTo>
                <a:lnTo>
                  <a:pt x="559854" y="4023830"/>
                </a:lnTo>
                <a:lnTo>
                  <a:pt x="545363" y="3975379"/>
                </a:lnTo>
                <a:lnTo>
                  <a:pt x="517118" y="3878199"/>
                </a:lnTo>
                <a:lnTo>
                  <a:pt x="489826" y="3780675"/>
                </a:lnTo>
                <a:lnTo>
                  <a:pt x="463461" y="3682835"/>
                </a:lnTo>
                <a:lnTo>
                  <a:pt x="438035" y="3584689"/>
                </a:lnTo>
                <a:lnTo>
                  <a:pt x="413524" y="3486264"/>
                </a:lnTo>
                <a:lnTo>
                  <a:pt x="389915" y="3387572"/>
                </a:lnTo>
                <a:lnTo>
                  <a:pt x="367220" y="3288639"/>
                </a:lnTo>
                <a:lnTo>
                  <a:pt x="345401" y="3189490"/>
                </a:lnTo>
                <a:lnTo>
                  <a:pt x="324459" y="3090138"/>
                </a:lnTo>
                <a:lnTo>
                  <a:pt x="304380" y="2990596"/>
                </a:lnTo>
                <a:lnTo>
                  <a:pt x="285178" y="2890901"/>
                </a:lnTo>
                <a:lnTo>
                  <a:pt x="267627" y="2791447"/>
                </a:lnTo>
                <a:lnTo>
                  <a:pt x="250812" y="2691663"/>
                </a:lnTo>
                <a:lnTo>
                  <a:pt x="234670" y="2591587"/>
                </a:lnTo>
                <a:lnTo>
                  <a:pt x="219151" y="2491270"/>
                </a:lnTo>
                <a:lnTo>
                  <a:pt x="204228" y="2390749"/>
                </a:lnTo>
                <a:lnTo>
                  <a:pt x="189839" y="2290076"/>
                </a:lnTo>
                <a:lnTo>
                  <a:pt x="169176" y="2138857"/>
                </a:lnTo>
                <a:lnTo>
                  <a:pt x="156210" y="2039975"/>
                </a:lnTo>
                <a:lnTo>
                  <a:pt x="205765" y="2236889"/>
                </a:lnTo>
                <a:lnTo>
                  <a:pt x="244157" y="2385771"/>
                </a:lnTo>
                <a:lnTo>
                  <a:pt x="283425" y="2534475"/>
                </a:lnTo>
                <a:lnTo>
                  <a:pt x="323621" y="2682913"/>
                </a:lnTo>
                <a:lnTo>
                  <a:pt x="364832" y="2831033"/>
                </a:lnTo>
                <a:lnTo>
                  <a:pt x="392912" y="2929559"/>
                </a:lnTo>
                <a:lnTo>
                  <a:pt x="421500" y="3027883"/>
                </a:lnTo>
                <a:lnTo>
                  <a:pt x="450621" y="3125978"/>
                </a:lnTo>
                <a:lnTo>
                  <a:pt x="480288" y="3223818"/>
                </a:lnTo>
                <a:lnTo>
                  <a:pt x="510540" y="3321405"/>
                </a:lnTo>
                <a:lnTo>
                  <a:pt x="525894" y="3370072"/>
                </a:lnTo>
                <a:lnTo>
                  <a:pt x="588975" y="3560889"/>
                </a:lnTo>
                <a:lnTo>
                  <a:pt x="636930" y="3703002"/>
                </a:lnTo>
                <a:lnTo>
                  <a:pt x="669442" y="3797414"/>
                </a:lnTo>
                <a:lnTo>
                  <a:pt x="702564" y="3891623"/>
                </a:lnTo>
                <a:lnTo>
                  <a:pt x="736396" y="3985717"/>
                </a:lnTo>
                <a:lnTo>
                  <a:pt x="771093" y="4079748"/>
                </a:lnTo>
                <a:lnTo>
                  <a:pt x="771156" y="4049344"/>
                </a:lnTo>
                <a:lnTo>
                  <a:pt x="771664" y="4019829"/>
                </a:lnTo>
                <a:lnTo>
                  <a:pt x="773036" y="3990327"/>
                </a:lnTo>
                <a:lnTo>
                  <a:pt x="775716" y="3959987"/>
                </a:lnTo>
                <a:lnTo>
                  <a:pt x="741870" y="3868191"/>
                </a:lnTo>
                <a:lnTo>
                  <a:pt x="708698" y="3775862"/>
                </a:lnTo>
                <a:lnTo>
                  <a:pt x="676173" y="3683076"/>
                </a:lnTo>
                <a:lnTo>
                  <a:pt x="644309" y="3589959"/>
                </a:lnTo>
                <a:lnTo>
                  <a:pt x="613092" y="3496576"/>
                </a:lnTo>
                <a:lnTo>
                  <a:pt x="582549" y="3403041"/>
                </a:lnTo>
                <a:lnTo>
                  <a:pt x="536702" y="3260623"/>
                </a:lnTo>
                <a:lnTo>
                  <a:pt x="506476" y="3164827"/>
                </a:lnTo>
                <a:lnTo>
                  <a:pt x="476846" y="3068815"/>
                </a:lnTo>
                <a:lnTo>
                  <a:pt x="447789" y="2972638"/>
                </a:lnTo>
                <a:lnTo>
                  <a:pt x="419290" y="2876258"/>
                </a:lnTo>
                <a:lnTo>
                  <a:pt x="391350" y="2779725"/>
                </a:lnTo>
                <a:lnTo>
                  <a:pt x="363943" y="2683014"/>
                </a:lnTo>
                <a:lnTo>
                  <a:pt x="337058" y="2586139"/>
                </a:lnTo>
                <a:lnTo>
                  <a:pt x="310692" y="2489111"/>
                </a:lnTo>
                <a:lnTo>
                  <a:pt x="284822" y="2391943"/>
                </a:lnTo>
                <a:lnTo>
                  <a:pt x="246926" y="2245918"/>
                </a:lnTo>
                <a:lnTo>
                  <a:pt x="210083" y="2099602"/>
                </a:lnTo>
                <a:lnTo>
                  <a:pt x="174269" y="1953018"/>
                </a:lnTo>
                <a:lnTo>
                  <a:pt x="139420" y="1806181"/>
                </a:lnTo>
                <a:lnTo>
                  <a:pt x="128016" y="1757172"/>
                </a:lnTo>
                <a:lnTo>
                  <a:pt x="155600" y="2036495"/>
                </a:lnTo>
                <a:lnTo>
                  <a:pt x="100584" y="1802892"/>
                </a:lnTo>
                <a:lnTo>
                  <a:pt x="110985" y="1902333"/>
                </a:lnTo>
                <a:lnTo>
                  <a:pt x="122085" y="2001939"/>
                </a:lnTo>
                <a:lnTo>
                  <a:pt x="133870" y="2101646"/>
                </a:lnTo>
                <a:lnTo>
                  <a:pt x="146342" y="2201392"/>
                </a:lnTo>
                <a:lnTo>
                  <a:pt x="159499" y="2301113"/>
                </a:lnTo>
                <a:lnTo>
                  <a:pt x="173342" y="2400757"/>
                </a:lnTo>
                <a:lnTo>
                  <a:pt x="187871" y="2500249"/>
                </a:lnTo>
                <a:lnTo>
                  <a:pt x="203098" y="2599525"/>
                </a:lnTo>
                <a:lnTo>
                  <a:pt x="218998" y="2698534"/>
                </a:lnTo>
                <a:lnTo>
                  <a:pt x="235585" y="2797200"/>
                </a:lnTo>
                <a:lnTo>
                  <a:pt x="261886" y="2945815"/>
                </a:lnTo>
                <a:lnTo>
                  <a:pt x="280670" y="3046285"/>
                </a:lnTo>
                <a:lnTo>
                  <a:pt x="300431" y="3146475"/>
                </a:lnTo>
                <a:lnTo>
                  <a:pt x="321144" y="3246374"/>
                </a:lnTo>
                <a:lnTo>
                  <a:pt x="342823" y="3346005"/>
                </a:lnTo>
                <a:lnTo>
                  <a:pt x="365442" y="3445357"/>
                </a:lnTo>
                <a:lnTo>
                  <a:pt x="388988" y="3544417"/>
                </a:lnTo>
                <a:lnTo>
                  <a:pt x="413473" y="3643211"/>
                </a:lnTo>
                <a:lnTo>
                  <a:pt x="438861" y="3741712"/>
                </a:lnTo>
                <a:lnTo>
                  <a:pt x="465150" y="3839934"/>
                </a:lnTo>
                <a:lnTo>
                  <a:pt x="492328" y="3937876"/>
                </a:lnTo>
                <a:lnTo>
                  <a:pt x="520395" y="4035539"/>
                </a:lnTo>
                <a:lnTo>
                  <a:pt x="549338" y="4132923"/>
                </a:lnTo>
                <a:lnTo>
                  <a:pt x="579145" y="4230027"/>
                </a:lnTo>
                <a:lnTo>
                  <a:pt x="594372" y="4278465"/>
                </a:lnTo>
                <a:lnTo>
                  <a:pt x="610323" y="4326801"/>
                </a:lnTo>
                <a:lnTo>
                  <a:pt x="626567" y="4374997"/>
                </a:lnTo>
                <a:lnTo>
                  <a:pt x="643064" y="4423041"/>
                </a:lnTo>
                <a:lnTo>
                  <a:pt x="659803" y="4470959"/>
                </a:lnTo>
                <a:lnTo>
                  <a:pt x="676795" y="4518723"/>
                </a:lnTo>
                <a:lnTo>
                  <a:pt x="694016" y="4566361"/>
                </a:lnTo>
                <a:lnTo>
                  <a:pt x="729119" y="4661192"/>
                </a:lnTo>
                <a:lnTo>
                  <a:pt x="765022" y="4755464"/>
                </a:lnTo>
                <a:lnTo>
                  <a:pt x="801662" y="4849165"/>
                </a:lnTo>
                <a:lnTo>
                  <a:pt x="838949" y="4942294"/>
                </a:lnTo>
                <a:lnTo>
                  <a:pt x="859713" y="4989982"/>
                </a:lnTo>
                <a:lnTo>
                  <a:pt x="901242" y="5083632"/>
                </a:lnTo>
                <a:lnTo>
                  <a:pt x="922020" y="5131308"/>
                </a:lnTo>
                <a:close/>
              </a:path>
              <a:path w="2851785" h="5459095">
                <a:moveTo>
                  <a:pt x="960120" y="5105400"/>
                </a:moveTo>
                <a:lnTo>
                  <a:pt x="946175" y="5059197"/>
                </a:lnTo>
                <a:lnTo>
                  <a:pt x="931418" y="5008804"/>
                </a:lnTo>
                <a:lnTo>
                  <a:pt x="917575" y="4958410"/>
                </a:lnTo>
                <a:lnTo>
                  <a:pt x="904608" y="4908004"/>
                </a:lnTo>
                <a:lnTo>
                  <a:pt x="892492" y="4857597"/>
                </a:lnTo>
                <a:lnTo>
                  <a:pt x="881227" y="4807204"/>
                </a:lnTo>
                <a:lnTo>
                  <a:pt x="870762" y="4756797"/>
                </a:lnTo>
                <a:lnTo>
                  <a:pt x="861110" y="4706404"/>
                </a:lnTo>
                <a:lnTo>
                  <a:pt x="852220" y="4655998"/>
                </a:lnTo>
                <a:lnTo>
                  <a:pt x="844092" y="4605591"/>
                </a:lnTo>
                <a:lnTo>
                  <a:pt x="836701" y="4555198"/>
                </a:lnTo>
                <a:lnTo>
                  <a:pt x="830008" y="4504791"/>
                </a:lnTo>
                <a:lnTo>
                  <a:pt x="820889" y="4395279"/>
                </a:lnTo>
                <a:lnTo>
                  <a:pt x="816660" y="4341355"/>
                </a:lnTo>
                <a:lnTo>
                  <a:pt x="812812" y="4287812"/>
                </a:lnTo>
                <a:lnTo>
                  <a:pt x="809472" y="4234523"/>
                </a:lnTo>
                <a:lnTo>
                  <a:pt x="806792" y="4181348"/>
                </a:lnTo>
                <a:lnTo>
                  <a:pt x="806792" y="4176776"/>
                </a:lnTo>
                <a:lnTo>
                  <a:pt x="802144" y="4172204"/>
                </a:lnTo>
                <a:lnTo>
                  <a:pt x="802144" y="4162933"/>
                </a:lnTo>
                <a:lnTo>
                  <a:pt x="794435" y="4142155"/>
                </a:lnTo>
                <a:lnTo>
                  <a:pt x="777316" y="4100538"/>
                </a:lnTo>
                <a:lnTo>
                  <a:pt x="769620" y="4079748"/>
                </a:lnTo>
                <a:lnTo>
                  <a:pt x="770039" y="4133456"/>
                </a:lnTo>
                <a:lnTo>
                  <a:pt x="771283" y="4187164"/>
                </a:lnTo>
                <a:lnTo>
                  <a:pt x="773290" y="4240873"/>
                </a:lnTo>
                <a:lnTo>
                  <a:pt x="776008" y="4294581"/>
                </a:lnTo>
                <a:lnTo>
                  <a:pt x="779373" y="4348302"/>
                </a:lnTo>
                <a:lnTo>
                  <a:pt x="783336" y="4402010"/>
                </a:lnTo>
                <a:lnTo>
                  <a:pt x="787844" y="4455719"/>
                </a:lnTo>
                <a:lnTo>
                  <a:pt x="792848" y="4509414"/>
                </a:lnTo>
                <a:lnTo>
                  <a:pt x="799096" y="4557192"/>
                </a:lnTo>
                <a:lnTo>
                  <a:pt x="805929" y="4605375"/>
                </a:lnTo>
                <a:lnTo>
                  <a:pt x="813320" y="4653800"/>
                </a:lnTo>
                <a:lnTo>
                  <a:pt x="821296" y="4702302"/>
                </a:lnTo>
                <a:lnTo>
                  <a:pt x="829830" y="4750727"/>
                </a:lnTo>
                <a:lnTo>
                  <a:pt x="838936" y="4798911"/>
                </a:lnTo>
                <a:lnTo>
                  <a:pt x="848614" y="4846675"/>
                </a:lnTo>
                <a:lnTo>
                  <a:pt x="873429" y="4909045"/>
                </a:lnTo>
                <a:lnTo>
                  <a:pt x="881126" y="4929835"/>
                </a:lnTo>
                <a:lnTo>
                  <a:pt x="901306" y="4974171"/>
                </a:lnTo>
                <a:lnTo>
                  <a:pt x="939927" y="5061077"/>
                </a:lnTo>
                <a:lnTo>
                  <a:pt x="960120" y="5105400"/>
                </a:lnTo>
                <a:close/>
              </a:path>
              <a:path w="2851785" h="5459095">
                <a:moveTo>
                  <a:pt x="1080490" y="5458968"/>
                </a:moveTo>
                <a:lnTo>
                  <a:pt x="1061135" y="5420411"/>
                </a:lnTo>
                <a:lnTo>
                  <a:pt x="1037272" y="5372290"/>
                </a:lnTo>
                <a:lnTo>
                  <a:pt x="1013561" y="5323929"/>
                </a:lnTo>
                <a:lnTo>
                  <a:pt x="990104" y="5275504"/>
                </a:lnTo>
                <a:lnTo>
                  <a:pt x="966978" y="5227142"/>
                </a:lnTo>
                <a:lnTo>
                  <a:pt x="944245" y="5179022"/>
                </a:lnTo>
                <a:lnTo>
                  <a:pt x="922020" y="5131308"/>
                </a:lnTo>
                <a:lnTo>
                  <a:pt x="936548" y="5179022"/>
                </a:lnTo>
                <a:lnTo>
                  <a:pt x="952144" y="5227142"/>
                </a:lnTo>
                <a:lnTo>
                  <a:pt x="968717" y="5275504"/>
                </a:lnTo>
                <a:lnTo>
                  <a:pt x="986180" y="5323929"/>
                </a:lnTo>
                <a:lnTo>
                  <a:pt x="1004468" y="5372290"/>
                </a:lnTo>
                <a:lnTo>
                  <a:pt x="1023480" y="5420411"/>
                </a:lnTo>
                <a:lnTo>
                  <a:pt x="1039380" y="5458968"/>
                </a:lnTo>
                <a:lnTo>
                  <a:pt x="1080490" y="5458968"/>
                </a:lnTo>
                <a:close/>
              </a:path>
              <a:path w="2851785" h="5459095">
                <a:moveTo>
                  <a:pt x="1126248" y="5458968"/>
                </a:moveTo>
                <a:lnTo>
                  <a:pt x="1108519" y="5423344"/>
                </a:lnTo>
                <a:lnTo>
                  <a:pt x="1086612" y="5378513"/>
                </a:lnTo>
                <a:lnTo>
                  <a:pt x="1065034" y="5333581"/>
                </a:lnTo>
                <a:lnTo>
                  <a:pt x="1043724" y="5288483"/>
                </a:lnTo>
                <a:lnTo>
                  <a:pt x="1022642" y="5243169"/>
                </a:lnTo>
                <a:lnTo>
                  <a:pt x="980884" y="5151691"/>
                </a:lnTo>
                <a:lnTo>
                  <a:pt x="960120" y="5105400"/>
                </a:lnTo>
                <a:lnTo>
                  <a:pt x="974178" y="5151691"/>
                </a:lnTo>
                <a:lnTo>
                  <a:pt x="988733" y="5197589"/>
                </a:lnTo>
                <a:lnTo>
                  <a:pt x="1003820" y="5243169"/>
                </a:lnTo>
                <a:lnTo>
                  <a:pt x="1019505" y="5288483"/>
                </a:lnTo>
                <a:lnTo>
                  <a:pt x="1035850" y="5333581"/>
                </a:lnTo>
                <a:lnTo>
                  <a:pt x="1052880" y="5378513"/>
                </a:lnTo>
                <a:lnTo>
                  <a:pt x="1070673" y="5423344"/>
                </a:lnTo>
                <a:lnTo>
                  <a:pt x="1085481" y="5458968"/>
                </a:lnTo>
                <a:lnTo>
                  <a:pt x="1126248" y="5458968"/>
                </a:lnTo>
                <a:close/>
              </a:path>
              <a:path w="2851785" h="5459095">
                <a:moveTo>
                  <a:pt x="1411338" y="5458968"/>
                </a:moveTo>
                <a:lnTo>
                  <a:pt x="1350302" y="5333149"/>
                </a:lnTo>
                <a:lnTo>
                  <a:pt x="1328610" y="5288089"/>
                </a:lnTo>
                <a:lnTo>
                  <a:pt x="1307058" y="5242966"/>
                </a:lnTo>
                <a:lnTo>
                  <a:pt x="1285659" y="5197767"/>
                </a:lnTo>
                <a:lnTo>
                  <a:pt x="1264450" y="5152466"/>
                </a:lnTo>
                <a:lnTo>
                  <a:pt x="1243469" y="5107051"/>
                </a:lnTo>
                <a:lnTo>
                  <a:pt x="1222743" y="5061509"/>
                </a:lnTo>
                <a:lnTo>
                  <a:pt x="1202309" y="5015814"/>
                </a:lnTo>
                <a:lnTo>
                  <a:pt x="1182192" y="4969967"/>
                </a:lnTo>
                <a:lnTo>
                  <a:pt x="1162431" y="4923942"/>
                </a:lnTo>
                <a:lnTo>
                  <a:pt x="1140942" y="4876343"/>
                </a:lnTo>
                <a:lnTo>
                  <a:pt x="1119670" y="4828616"/>
                </a:lnTo>
                <a:lnTo>
                  <a:pt x="1098613" y="4780788"/>
                </a:lnTo>
                <a:lnTo>
                  <a:pt x="1077772" y="4732858"/>
                </a:lnTo>
                <a:lnTo>
                  <a:pt x="1057160" y="4684814"/>
                </a:lnTo>
                <a:lnTo>
                  <a:pt x="1036751" y="4636668"/>
                </a:lnTo>
                <a:lnTo>
                  <a:pt x="1016558" y="4588408"/>
                </a:lnTo>
                <a:lnTo>
                  <a:pt x="996581" y="4540034"/>
                </a:lnTo>
                <a:lnTo>
                  <a:pt x="976833" y="4491558"/>
                </a:lnTo>
                <a:lnTo>
                  <a:pt x="957287" y="4442980"/>
                </a:lnTo>
                <a:lnTo>
                  <a:pt x="937958" y="4394289"/>
                </a:lnTo>
                <a:lnTo>
                  <a:pt x="918845" y="4345495"/>
                </a:lnTo>
                <a:lnTo>
                  <a:pt x="899960" y="4296588"/>
                </a:lnTo>
                <a:lnTo>
                  <a:pt x="881278" y="4247578"/>
                </a:lnTo>
                <a:lnTo>
                  <a:pt x="862812" y="4198455"/>
                </a:lnTo>
                <a:lnTo>
                  <a:pt x="844575" y="4149217"/>
                </a:lnTo>
                <a:lnTo>
                  <a:pt x="834275" y="4124934"/>
                </a:lnTo>
                <a:lnTo>
                  <a:pt x="824407" y="4100195"/>
                </a:lnTo>
                <a:lnTo>
                  <a:pt x="815416" y="4074604"/>
                </a:lnTo>
                <a:lnTo>
                  <a:pt x="807720" y="4047744"/>
                </a:lnTo>
                <a:lnTo>
                  <a:pt x="807720" y="4181475"/>
                </a:lnTo>
                <a:lnTo>
                  <a:pt x="825957" y="4229849"/>
                </a:lnTo>
                <a:lnTo>
                  <a:pt x="844410" y="4278109"/>
                </a:lnTo>
                <a:lnTo>
                  <a:pt x="863066" y="4326267"/>
                </a:lnTo>
                <a:lnTo>
                  <a:pt x="881926" y="4374312"/>
                </a:lnTo>
                <a:lnTo>
                  <a:pt x="900963" y="4422241"/>
                </a:lnTo>
                <a:lnTo>
                  <a:pt x="920191" y="4470070"/>
                </a:lnTo>
                <a:lnTo>
                  <a:pt x="939584" y="4517783"/>
                </a:lnTo>
                <a:lnTo>
                  <a:pt x="959154" y="4565396"/>
                </a:lnTo>
                <a:lnTo>
                  <a:pt x="978890" y="4612906"/>
                </a:lnTo>
                <a:lnTo>
                  <a:pt x="998766" y="4660303"/>
                </a:lnTo>
                <a:lnTo>
                  <a:pt x="1018806" y="4707585"/>
                </a:lnTo>
                <a:lnTo>
                  <a:pt x="1038974" y="4754765"/>
                </a:lnTo>
                <a:lnTo>
                  <a:pt x="1059294" y="4801832"/>
                </a:lnTo>
                <a:lnTo>
                  <a:pt x="1079728" y="4848796"/>
                </a:lnTo>
                <a:lnTo>
                  <a:pt x="1100289" y="4895659"/>
                </a:lnTo>
                <a:lnTo>
                  <a:pt x="1120965" y="4942395"/>
                </a:lnTo>
                <a:lnTo>
                  <a:pt x="1142542" y="4990198"/>
                </a:lnTo>
                <a:lnTo>
                  <a:pt x="1164539" y="5037988"/>
                </a:lnTo>
                <a:lnTo>
                  <a:pt x="1186903" y="5085778"/>
                </a:lnTo>
                <a:lnTo>
                  <a:pt x="1209598" y="5133568"/>
                </a:lnTo>
                <a:lnTo>
                  <a:pt x="1232585" y="5181358"/>
                </a:lnTo>
                <a:lnTo>
                  <a:pt x="1255826" y="5229161"/>
                </a:lnTo>
                <a:lnTo>
                  <a:pt x="1279283" y="5276951"/>
                </a:lnTo>
                <a:lnTo>
                  <a:pt x="1302905" y="5324741"/>
                </a:lnTo>
                <a:lnTo>
                  <a:pt x="1369822" y="5458968"/>
                </a:lnTo>
                <a:lnTo>
                  <a:pt x="1411338" y="5458968"/>
                </a:lnTo>
                <a:close/>
              </a:path>
              <a:path w="2851785" h="5459095">
                <a:moveTo>
                  <a:pt x="2851404" y="0"/>
                </a:moveTo>
                <a:lnTo>
                  <a:pt x="2815209" y="32283"/>
                </a:lnTo>
                <a:lnTo>
                  <a:pt x="2780157" y="64693"/>
                </a:lnTo>
                <a:lnTo>
                  <a:pt x="2745879" y="97370"/>
                </a:lnTo>
                <a:lnTo>
                  <a:pt x="2711983" y="130429"/>
                </a:lnTo>
                <a:lnTo>
                  <a:pt x="2643886" y="198247"/>
                </a:lnTo>
                <a:lnTo>
                  <a:pt x="2611564" y="230898"/>
                </a:lnTo>
                <a:lnTo>
                  <a:pt x="2579268" y="264325"/>
                </a:lnTo>
                <a:lnTo>
                  <a:pt x="2546972" y="298513"/>
                </a:lnTo>
                <a:lnTo>
                  <a:pt x="2514689" y="333476"/>
                </a:lnTo>
                <a:lnTo>
                  <a:pt x="2482392" y="369189"/>
                </a:lnTo>
                <a:lnTo>
                  <a:pt x="2450084" y="405638"/>
                </a:lnTo>
                <a:lnTo>
                  <a:pt x="2414968" y="443484"/>
                </a:lnTo>
                <a:lnTo>
                  <a:pt x="2380119" y="481545"/>
                </a:lnTo>
                <a:lnTo>
                  <a:pt x="2345537" y="519849"/>
                </a:lnTo>
                <a:lnTo>
                  <a:pt x="2311260" y="558368"/>
                </a:lnTo>
                <a:lnTo>
                  <a:pt x="2277287" y="597128"/>
                </a:lnTo>
                <a:lnTo>
                  <a:pt x="2243645" y="636117"/>
                </a:lnTo>
                <a:lnTo>
                  <a:pt x="2210358" y="675322"/>
                </a:lnTo>
                <a:lnTo>
                  <a:pt x="2177440" y="714756"/>
                </a:lnTo>
                <a:lnTo>
                  <a:pt x="2144928" y="754418"/>
                </a:lnTo>
                <a:lnTo>
                  <a:pt x="2112810" y="794296"/>
                </a:lnTo>
                <a:lnTo>
                  <a:pt x="2081149" y="834390"/>
                </a:lnTo>
                <a:lnTo>
                  <a:pt x="2049170" y="875347"/>
                </a:lnTo>
                <a:lnTo>
                  <a:pt x="2017433" y="916482"/>
                </a:lnTo>
                <a:lnTo>
                  <a:pt x="1985937" y="957783"/>
                </a:lnTo>
                <a:lnTo>
                  <a:pt x="1954707" y="999274"/>
                </a:lnTo>
                <a:lnTo>
                  <a:pt x="1923719" y="1040930"/>
                </a:lnTo>
                <a:lnTo>
                  <a:pt x="1893011" y="1082776"/>
                </a:lnTo>
                <a:lnTo>
                  <a:pt x="1862582" y="1124813"/>
                </a:lnTo>
                <a:lnTo>
                  <a:pt x="1832432" y="1167041"/>
                </a:lnTo>
                <a:lnTo>
                  <a:pt x="1802574" y="1209446"/>
                </a:lnTo>
                <a:lnTo>
                  <a:pt x="1773021" y="1252054"/>
                </a:lnTo>
                <a:lnTo>
                  <a:pt x="1743760" y="1294866"/>
                </a:lnTo>
                <a:lnTo>
                  <a:pt x="1714830" y="1337868"/>
                </a:lnTo>
                <a:lnTo>
                  <a:pt x="1686217" y="1381086"/>
                </a:lnTo>
                <a:lnTo>
                  <a:pt x="1657934" y="1424495"/>
                </a:lnTo>
                <a:lnTo>
                  <a:pt x="1629994" y="1468120"/>
                </a:lnTo>
                <a:lnTo>
                  <a:pt x="1602397" y="1511947"/>
                </a:lnTo>
                <a:lnTo>
                  <a:pt x="1575142" y="1556004"/>
                </a:lnTo>
                <a:lnTo>
                  <a:pt x="1548257" y="1600263"/>
                </a:lnTo>
                <a:lnTo>
                  <a:pt x="1521752" y="1644738"/>
                </a:lnTo>
                <a:lnTo>
                  <a:pt x="1495602" y="1689442"/>
                </a:lnTo>
                <a:lnTo>
                  <a:pt x="1469859" y="1734375"/>
                </a:lnTo>
                <a:lnTo>
                  <a:pt x="1444498" y="1779524"/>
                </a:lnTo>
                <a:lnTo>
                  <a:pt x="1418907" y="1824304"/>
                </a:lnTo>
                <a:lnTo>
                  <a:pt x="1393736" y="1869351"/>
                </a:lnTo>
                <a:lnTo>
                  <a:pt x="1368971" y="1914677"/>
                </a:lnTo>
                <a:lnTo>
                  <a:pt x="1344612" y="1960257"/>
                </a:lnTo>
                <a:lnTo>
                  <a:pt x="1320685" y="2006092"/>
                </a:lnTo>
                <a:lnTo>
                  <a:pt x="1297178" y="2052180"/>
                </a:lnTo>
                <a:lnTo>
                  <a:pt x="1274114" y="2098509"/>
                </a:lnTo>
                <a:lnTo>
                  <a:pt x="1251470" y="2145068"/>
                </a:lnTo>
                <a:lnTo>
                  <a:pt x="1229271" y="2191842"/>
                </a:lnTo>
                <a:lnTo>
                  <a:pt x="1207528" y="2238845"/>
                </a:lnTo>
                <a:lnTo>
                  <a:pt x="1186230" y="2286050"/>
                </a:lnTo>
                <a:lnTo>
                  <a:pt x="1165390" y="2333460"/>
                </a:lnTo>
                <a:lnTo>
                  <a:pt x="1145006" y="2381059"/>
                </a:lnTo>
                <a:lnTo>
                  <a:pt x="1125105" y="2428849"/>
                </a:lnTo>
                <a:lnTo>
                  <a:pt x="1105662" y="2476817"/>
                </a:lnTo>
                <a:lnTo>
                  <a:pt x="1086700" y="2524950"/>
                </a:lnTo>
                <a:lnTo>
                  <a:pt x="1068222" y="2573236"/>
                </a:lnTo>
                <a:lnTo>
                  <a:pt x="1050239" y="2621686"/>
                </a:lnTo>
                <a:lnTo>
                  <a:pt x="1032751" y="2670289"/>
                </a:lnTo>
                <a:lnTo>
                  <a:pt x="1015746" y="2719019"/>
                </a:lnTo>
                <a:lnTo>
                  <a:pt x="999261" y="2767876"/>
                </a:lnTo>
                <a:lnTo>
                  <a:pt x="983284" y="2816860"/>
                </a:lnTo>
                <a:lnTo>
                  <a:pt x="967892" y="2864408"/>
                </a:lnTo>
                <a:lnTo>
                  <a:pt x="953046" y="2912059"/>
                </a:lnTo>
                <a:lnTo>
                  <a:pt x="938733" y="2959824"/>
                </a:lnTo>
                <a:lnTo>
                  <a:pt x="924966" y="3007690"/>
                </a:lnTo>
                <a:lnTo>
                  <a:pt x="911745" y="3055658"/>
                </a:lnTo>
                <a:lnTo>
                  <a:pt x="899083" y="3103740"/>
                </a:lnTo>
                <a:lnTo>
                  <a:pt x="886993" y="3151924"/>
                </a:lnTo>
                <a:lnTo>
                  <a:pt x="875461" y="3200209"/>
                </a:lnTo>
                <a:lnTo>
                  <a:pt x="864514" y="3248596"/>
                </a:lnTo>
                <a:lnTo>
                  <a:pt x="854151" y="3297097"/>
                </a:lnTo>
                <a:lnTo>
                  <a:pt x="844372" y="3345700"/>
                </a:lnTo>
                <a:lnTo>
                  <a:pt x="835202" y="3394418"/>
                </a:lnTo>
                <a:lnTo>
                  <a:pt x="826630" y="3443224"/>
                </a:lnTo>
                <a:lnTo>
                  <a:pt x="818667" y="3492144"/>
                </a:lnTo>
                <a:lnTo>
                  <a:pt x="811339" y="3541179"/>
                </a:lnTo>
                <a:lnTo>
                  <a:pt x="804621" y="3590302"/>
                </a:lnTo>
                <a:lnTo>
                  <a:pt x="798537" y="3639540"/>
                </a:lnTo>
                <a:lnTo>
                  <a:pt x="793102" y="3688880"/>
                </a:lnTo>
                <a:lnTo>
                  <a:pt x="788301" y="3738321"/>
                </a:lnTo>
                <a:lnTo>
                  <a:pt x="784161" y="3787864"/>
                </a:lnTo>
                <a:lnTo>
                  <a:pt x="780669" y="3837521"/>
                </a:lnTo>
                <a:lnTo>
                  <a:pt x="777849" y="3887279"/>
                </a:lnTo>
                <a:lnTo>
                  <a:pt x="775716" y="3937127"/>
                </a:lnTo>
                <a:lnTo>
                  <a:pt x="775716" y="3959987"/>
                </a:lnTo>
                <a:lnTo>
                  <a:pt x="775716" y="3960114"/>
                </a:lnTo>
                <a:lnTo>
                  <a:pt x="782701" y="3981602"/>
                </a:lnTo>
                <a:lnTo>
                  <a:pt x="790117" y="4003929"/>
                </a:lnTo>
                <a:lnTo>
                  <a:pt x="798410" y="4026268"/>
                </a:lnTo>
                <a:lnTo>
                  <a:pt x="807999" y="4047744"/>
                </a:lnTo>
                <a:lnTo>
                  <a:pt x="807999" y="3937127"/>
                </a:lnTo>
                <a:lnTo>
                  <a:pt x="810247" y="3885603"/>
                </a:lnTo>
                <a:lnTo>
                  <a:pt x="813231" y="3834142"/>
                </a:lnTo>
                <a:lnTo>
                  <a:pt x="816940" y="3782745"/>
                </a:lnTo>
                <a:lnTo>
                  <a:pt x="821347" y="3731425"/>
                </a:lnTo>
                <a:lnTo>
                  <a:pt x="826452" y="3680180"/>
                </a:lnTo>
                <a:lnTo>
                  <a:pt x="832231" y="3629025"/>
                </a:lnTo>
                <a:lnTo>
                  <a:pt x="838669" y="3577958"/>
                </a:lnTo>
                <a:lnTo>
                  <a:pt x="845769" y="3526980"/>
                </a:lnTo>
                <a:lnTo>
                  <a:pt x="853503" y="3476104"/>
                </a:lnTo>
                <a:lnTo>
                  <a:pt x="861872" y="3425329"/>
                </a:lnTo>
                <a:lnTo>
                  <a:pt x="870839" y="3374669"/>
                </a:lnTo>
                <a:lnTo>
                  <a:pt x="880414" y="3324110"/>
                </a:lnTo>
                <a:lnTo>
                  <a:pt x="890587" y="3273679"/>
                </a:lnTo>
                <a:lnTo>
                  <a:pt x="901319" y="3223374"/>
                </a:lnTo>
                <a:lnTo>
                  <a:pt x="912622" y="3173196"/>
                </a:lnTo>
                <a:lnTo>
                  <a:pt x="924471" y="3123158"/>
                </a:lnTo>
                <a:lnTo>
                  <a:pt x="936853" y="3073260"/>
                </a:lnTo>
                <a:lnTo>
                  <a:pt x="949756" y="3023501"/>
                </a:lnTo>
                <a:lnTo>
                  <a:pt x="963168" y="2973882"/>
                </a:lnTo>
                <a:lnTo>
                  <a:pt x="977087" y="2924429"/>
                </a:lnTo>
                <a:lnTo>
                  <a:pt x="991476" y="2875140"/>
                </a:lnTo>
                <a:lnTo>
                  <a:pt x="1006348" y="2826004"/>
                </a:lnTo>
                <a:lnTo>
                  <a:pt x="1022324" y="2777071"/>
                </a:lnTo>
                <a:lnTo>
                  <a:pt x="1038809" y="2728290"/>
                </a:lnTo>
                <a:lnTo>
                  <a:pt x="1055801" y="2679687"/>
                </a:lnTo>
                <a:lnTo>
                  <a:pt x="1073277" y="2631262"/>
                </a:lnTo>
                <a:lnTo>
                  <a:pt x="1091234" y="2583002"/>
                </a:lnTo>
                <a:lnTo>
                  <a:pt x="1109675" y="2534907"/>
                </a:lnTo>
                <a:lnTo>
                  <a:pt x="1128585" y="2486990"/>
                </a:lnTo>
                <a:lnTo>
                  <a:pt x="1147953" y="2439238"/>
                </a:lnTo>
                <a:lnTo>
                  <a:pt x="1167765" y="2391664"/>
                </a:lnTo>
                <a:lnTo>
                  <a:pt x="1188034" y="2344255"/>
                </a:lnTo>
                <a:lnTo>
                  <a:pt x="1208735" y="2297023"/>
                </a:lnTo>
                <a:lnTo>
                  <a:pt x="1229855" y="2249957"/>
                </a:lnTo>
                <a:lnTo>
                  <a:pt x="1251407" y="2203069"/>
                </a:lnTo>
                <a:lnTo>
                  <a:pt x="1273378" y="2156345"/>
                </a:lnTo>
                <a:lnTo>
                  <a:pt x="1295742" y="2109800"/>
                </a:lnTo>
                <a:lnTo>
                  <a:pt x="1318514" y="2063432"/>
                </a:lnTo>
                <a:lnTo>
                  <a:pt x="1341666" y="2017229"/>
                </a:lnTo>
                <a:lnTo>
                  <a:pt x="1365211" y="1971192"/>
                </a:lnTo>
                <a:lnTo>
                  <a:pt x="1389126" y="1925332"/>
                </a:lnTo>
                <a:lnTo>
                  <a:pt x="1413408" y="1879650"/>
                </a:lnTo>
                <a:lnTo>
                  <a:pt x="1438046" y="1834134"/>
                </a:lnTo>
                <a:lnTo>
                  <a:pt x="1463040" y="1788795"/>
                </a:lnTo>
                <a:lnTo>
                  <a:pt x="1488351" y="1743646"/>
                </a:lnTo>
                <a:lnTo>
                  <a:pt x="1514005" y="1698713"/>
                </a:lnTo>
                <a:lnTo>
                  <a:pt x="1540002" y="1654009"/>
                </a:lnTo>
                <a:lnTo>
                  <a:pt x="1566316" y="1609534"/>
                </a:lnTo>
                <a:lnTo>
                  <a:pt x="1592961" y="1565275"/>
                </a:lnTo>
                <a:lnTo>
                  <a:pt x="1619923" y="1521218"/>
                </a:lnTo>
                <a:lnTo>
                  <a:pt x="1647202" y="1477391"/>
                </a:lnTo>
                <a:lnTo>
                  <a:pt x="1674787" y="1433766"/>
                </a:lnTo>
                <a:lnTo>
                  <a:pt x="1702663" y="1390357"/>
                </a:lnTo>
                <a:lnTo>
                  <a:pt x="1730844" y="1347139"/>
                </a:lnTo>
                <a:lnTo>
                  <a:pt x="1759318" y="1304137"/>
                </a:lnTo>
                <a:lnTo>
                  <a:pt x="1788083" y="1261325"/>
                </a:lnTo>
                <a:lnTo>
                  <a:pt x="1817128" y="1218717"/>
                </a:lnTo>
                <a:lnTo>
                  <a:pt x="1846440" y="1176312"/>
                </a:lnTo>
                <a:lnTo>
                  <a:pt x="1876031" y="1134084"/>
                </a:lnTo>
                <a:lnTo>
                  <a:pt x="1905889" y="1092047"/>
                </a:lnTo>
                <a:lnTo>
                  <a:pt x="1936000" y="1050201"/>
                </a:lnTo>
                <a:lnTo>
                  <a:pt x="1966366" y="1008545"/>
                </a:lnTo>
                <a:lnTo>
                  <a:pt x="1996986" y="967054"/>
                </a:lnTo>
                <a:lnTo>
                  <a:pt x="2027847" y="925753"/>
                </a:lnTo>
                <a:lnTo>
                  <a:pt x="2058949" y="884618"/>
                </a:lnTo>
                <a:lnTo>
                  <a:pt x="2090293" y="843661"/>
                </a:lnTo>
                <a:lnTo>
                  <a:pt x="2121954" y="803427"/>
                </a:lnTo>
                <a:lnTo>
                  <a:pt x="2154047" y="763244"/>
                </a:lnTo>
                <a:lnTo>
                  <a:pt x="2186508" y="723138"/>
                </a:lnTo>
                <a:lnTo>
                  <a:pt x="2219312" y="683158"/>
                </a:lnTo>
                <a:lnTo>
                  <a:pt x="2252395" y="643356"/>
                </a:lnTo>
                <a:lnTo>
                  <a:pt x="2285733" y="603758"/>
                </a:lnTo>
                <a:lnTo>
                  <a:pt x="2319274" y="564413"/>
                </a:lnTo>
                <a:lnTo>
                  <a:pt x="2352979" y="525360"/>
                </a:lnTo>
                <a:lnTo>
                  <a:pt x="2386812" y="486638"/>
                </a:lnTo>
                <a:lnTo>
                  <a:pt x="2420709" y="448284"/>
                </a:lnTo>
                <a:lnTo>
                  <a:pt x="2454656" y="410337"/>
                </a:lnTo>
                <a:lnTo>
                  <a:pt x="2486964" y="375424"/>
                </a:lnTo>
                <a:lnTo>
                  <a:pt x="2551557" y="304825"/>
                </a:lnTo>
                <a:lnTo>
                  <a:pt x="2583840" y="269913"/>
                </a:lnTo>
                <a:lnTo>
                  <a:pt x="2616136" y="235788"/>
                </a:lnTo>
                <a:lnTo>
                  <a:pt x="2648458" y="202819"/>
                </a:lnTo>
                <a:lnTo>
                  <a:pt x="2749931" y="102031"/>
                </a:lnTo>
                <a:lnTo>
                  <a:pt x="2783395" y="69354"/>
                </a:lnTo>
                <a:lnTo>
                  <a:pt x="2817139" y="36906"/>
                </a:lnTo>
                <a:lnTo>
                  <a:pt x="2851404" y="4572"/>
                </a:lnTo>
                <a:lnTo>
                  <a:pt x="2851404" y="0"/>
                </a:lnTo>
                <a:close/>
              </a:path>
            </a:pathLst>
          </a:custGeom>
          <a:solidFill>
            <a:srgbClr val="766E53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49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706" y="379857"/>
            <a:ext cx="6474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Data</a:t>
            </a:r>
            <a:r>
              <a:rPr sz="3600" spc="-25" dirty="0"/>
              <a:t> </a:t>
            </a:r>
            <a:r>
              <a:rPr sz="3600" dirty="0"/>
              <a:t>Center</a:t>
            </a:r>
            <a:r>
              <a:rPr sz="3600" spc="-55" dirty="0"/>
              <a:t> </a:t>
            </a:r>
            <a:r>
              <a:rPr sz="3600" dirty="0"/>
              <a:t>Support</a:t>
            </a:r>
            <a:r>
              <a:rPr sz="3600" spc="-110" dirty="0"/>
              <a:t> </a:t>
            </a:r>
            <a:r>
              <a:rPr sz="3600" spc="-10" dirty="0"/>
              <a:t>Systems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1906" y="2036191"/>
            <a:ext cx="5606415" cy="32556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8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center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must</a:t>
            </a:r>
            <a:r>
              <a:rPr sz="18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provide</a:t>
            </a:r>
            <a:r>
              <a:rPr sz="1800" spc="-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certain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services:</a:t>
            </a:r>
            <a:endParaRPr sz="1800">
              <a:latin typeface="Century Gothic"/>
              <a:cs typeface="Century Gothic"/>
            </a:endParaRPr>
          </a:p>
          <a:p>
            <a:pPr marL="927100" marR="1143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spc="15" dirty="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Locations</a:t>
            </a:r>
            <a:r>
              <a:rPr sz="18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on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floor</a:t>
            </a:r>
            <a:r>
              <a:rPr sz="18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that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can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support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weight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8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racks</a:t>
            </a:r>
            <a:endParaRPr sz="18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spc="-15" dirty="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Power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8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run</a:t>
            </a:r>
            <a:r>
              <a:rPr sz="18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racks</a:t>
            </a:r>
            <a:endParaRPr sz="1800">
              <a:latin typeface="Century Gothic"/>
              <a:cs typeface="Century Gothic"/>
            </a:endParaRPr>
          </a:p>
          <a:p>
            <a:pPr marL="927100" marR="1013460">
              <a:lnSpc>
                <a:spcPct val="100000"/>
              </a:lnSpc>
              <a:spcBef>
                <a:spcPts val="1010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spc="-15" dirty="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Cooling</a:t>
            </a:r>
            <a:r>
              <a:rPr sz="1800" spc="-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8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keep</a:t>
            </a:r>
            <a:r>
              <a:rPr sz="18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racks</a:t>
            </a:r>
            <a:r>
              <a:rPr sz="18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from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overheating</a:t>
            </a:r>
            <a:endParaRPr sz="18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spc="-5" dirty="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Connectivity</a:t>
            </a:r>
            <a:r>
              <a:rPr sz="18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make</a:t>
            </a:r>
            <a:r>
              <a:rPr sz="18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devices</a:t>
            </a:r>
            <a:r>
              <a:rPr sz="18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8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endParaRPr sz="18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racks</a:t>
            </a:r>
            <a:r>
              <a:rPr sz="18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available</a:t>
            </a:r>
            <a:r>
              <a:rPr sz="1800" spc="-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800" spc="1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users</a:t>
            </a:r>
            <a:endParaRPr sz="18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spc="30" dirty="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Planned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redundancies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1225296"/>
            <a:ext cx="11544300" cy="5465445"/>
            <a:chOff x="0" y="1225296"/>
            <a:chExt cx="11544300" cy="54654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1428" y="1225296"/>
              <a:ext cx="5452872" cy="40873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60948"/>
              <a:ext cx="1038225" cy="506095"/>
            </a:xfrm>
            <a:custGeom>
              <a:avLst/>
              <a:gdLst/>
              <a:ahLst/>
              <a:cxnLst/>
              <a:rect l="l" t="t" r="r" b="b"/>
              <a:pathLst>
                <a:path w="1038225" h="506095">
                  <a:moveTo>
                    <a:pt x="291655" y="0"/>
                  </a:moveTo>
                  <a:lnTo>
                    <a:pt x="0" y="0"/>
                  </a:lnTo>
                  <a:lnTo>
                    <a:pt x="0" y="505967"/>
                  </a:lnTo>
                  <a:lnTo>
                    <a:pt x="291655" y="505967"/>
                  </a:lnTo>
                  <a:lnTo>
                    <a:pt x="291655" y="504824"/>
                  </a:lnTo>
                  <a:lnTo>
                    <a:pt x="793325" y="504824"/>
                  </a:lnTo>
                  <a:lnTo>
                    <a:pt x="796848" y="501205"/>
                  </a:lnTo>
                  <a:lnTo>
                    <a:pt x="798398" y="499579"/>
                  </a:lnTo>
                  <a:lnTo>
                    <a:pt x="800290" y="498055"/>
                  </a:lnTo>
                  <a:lnTo>
                    <a:pt x="801839" y="496430"/>
                  </a:lnTo>
                  <a:lnTo>
                    <a:pt x="1030757" y="267627"/>
                  </a:lnTo>
                  <a:lnTo>
                    <a:pt x="1036072" y="260481"/>
                  </a:lnTo>
                  <a:lnTo>
                    <a:pt x="1037844" y="253333"/>
                  </a:lnTo>
                  <a:lnTo>
                    <a:pt x="1036072" y="246185"/>
                  </a:lnTo>
                  <a:lnTo>
                    <a:pt x="1030757" y="239039"/>
                  </a:lnTo>
                  <a:lnTo>
                    <a:pt x="801839" y="10236"/>
                  </a:lnTo>
                  <a:lnTo>
                    <a:pt x="796848" y="10236"/>
                  </a:lnTo>
                  <a:lnTo>
                    <a:pt x="796848" y="5473"/>
                  </a:lnTo>
                  <a:lnTo>
                    <a:pt x="792213" y="5473"/>
                  </a:lnTo>
                  <a:lnTo>
                    <a:pt x="787412" y="698"/>
                  </a:lnTo>
                  <a:lnTo>
                    <a:pt x="691921" y="698"/>
                  </a:lnTo>
                  <a:lnTo>
                    <a:pt x="291655" y="152"/>
                  </a:lnTo>
                  <a:lnTo>
                    <a:pt x="291655" y="0"/>
                  </a:lnTo>
                  <a:close/>
                </a:path>
                <a:path w="1038225" h="506095">
                  <a:moveTo>
                    <a:pt x="793325" y="504824"/>
                  </a:moveTo>
                  <a:lnTo>
                    <a:pt x="291655" y="504824"/>
                  </a:lnTo>
                  <a:lnTo>
                    <a:pt x="691921" y="505967"/>
                  </a:lnTo>
                  <a:lnTo>
                    <a:pt x="792213" y="505967"/>
                  </a:lnTo>
                  <a:lnTo>
                    <a:pt x="793325" y="504824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29761" y="4648961"/>
              <a:ext cx="5169535" cy="2031364"/>
            </a:xfrm>
            <a:custGeom>
              <a:avLst/>
              <a:gdLst/>
              <a:ahLst/>
              <a:cxnLst/>
              <a:rect l="l" t="t" r="r" b="b"/>
              <a:pathLst>
                <a:path w="5169534" h="2031365">
                  <a:moveTo>
                    <a:pt x="1292352" y="677926"/>
                  </a:moveTo>
                  <a:lnTo>
                    <a:pt x="1938527" y="0"/>
                  </a:lnTo>
                  <a:lnTo>
                    <a:pt x="3230753" y="0"/>
                  </a:lnTo>
                  <a:lnTo>
                    <a:pt x="3877056" y="677926"/>
                  </a:lnTo>
                  <a:lnTo>
                    <a:pt x="1292352" y="677926"/>
                  </a:lnTo>
                  <a:close/>
                </a:path>
                <a:path w="5169534" h="2031365">
                  <a:moveTo>
                    <a:pt x="646176" y="1354670"/>
                  </a:moveTo>
                  <a:lnTo>
                    <a:pt x="1292352" y="676656"/>
                  </a:lnTo>
                  <a:lnTo>
                    <a:pt x="3877056" y="676656"/>
                  </a:lnTo>
                  <a:lnTo>
                    <a:pt x="4523232" y="1354670"/>
                  </a:lnTo>
                  <a:lnTo>
                    <a:pt x="646176" y="1354670"/>
                  </a:lnTo>
                  <a:close/>
                </a:path>
                <a:path w="5169534" h="2031365">
                  <a:moveTo>
                    <a:pt x="0" y="2031276"/>
                  </a:moveTo>
                  <a:lnTo>
                    <a:pt x="646176" y="1354836"/>
                  </a:lnTo>
                  <a:lnTo>
                    <a:pt x="4523105" y="1354836"/>
                  </a:lnTo>
                  <a:lnTo>
                    <a:pt x="5169408" y="2031276"/>
                  </a:lnTo>
                  <a:lnTo>
                    <a:pt x="0" y="203127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055354" y="6130238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EF7E09"/>
                </a:solidFill>
                <a:latin typeface="Calibri"/>
                <a:cs typeface="Calibri"/>
              </a:rPr>
              <a:t>28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9905"/>
            <a:chOff x="0" y="0"/>
            <a:chExt cx="12192000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1404" cy="685952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9545" y="598754"/>
            <a:ext cx="51098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What</a:t>
            </a:r>
            <a:r>
              <a:rPr sz="3600" spc="-15" dirty="0"/>
              <a:t> </a:t>
            </a:r>
            <a:r>
              <a:rPr sz="3600" dirty="0"/>
              <a:t>is a</a:t>
            </a:r>
            <a:r>
              <a:rPr sz="3600" spc="-10" dirty="0"/>
              <a:t> </a:t>
            </a:r>
            <a:r>
              <a:rPr sz="3600" dirty="0"/>
              <a:t>data</a:t>
            </a:r>
            <a:r>
              <a:rPr sz="3600" spc="-130" dirty="0"/>
              <a:t> </a:t>
            </a:r>
            <a:r>
              <a:rPr sz="3600" spc="-10" dirty="0"/>
              <a:t>center?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156208" y="72364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Century Gothic"/>
                <a:cs typeface="Century Gothic"/>
              </a:rPr>
              <a:t>3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99360" y="3738371"/>
            <a:ext cx="6626859" cy="3119755"/>
            <a:chOff x="2499360" y="3738371"/>
            <a:chExt cx="6626859" cy="311975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9360" y="6364222"/>
              <a:ext cx="6626352" cy="4937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4600" y="3738371"/>
              <a:ext cx="6595872" cy="263603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56005" y="1585722"/>
            <a:ext cx="8402320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center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facility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house computer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systems</a:t>
            </a:r>
            <a:r>
              <a:rPr sz="2200" dirty="0">
                <a:latin typeface="Calibri"/>
                <a:cs typeface="Calibri"/>
              </a:rPr>
              <a:t> and </a:t>
            </a:r>
            <a:r>
              <a:rPr sz="2200" spc="-10" dirty="0">
                <a:latin typeface="Calibri"/>
                <a:cs typeface="Calibri"/>
              </a:rPr>
              <a:t>associated </a:t>
            </a:r>
            <a:r>
              <a:rPr sz="2200" dirty="0">
                <a:latin typeface="Calibri"/>
                <a:cs typeface="Calibri"/>
              </a:rPr>
              <a:t>components,</a:t>
            </a:r>
            <a:r>
              <a:rPr sz="2200" spc="4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such</a:t>
            </a:r>
            <a:r>
              <a:rPr sz="2200" spc="4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5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telecommunications</a:t>
            </a:r>
            <a:r>
              <a:rPr sz="2200" spc="4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4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storage</a:t>
            </a:r>
            <a:r>
              <a:rPr sz="2200" spc="3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systems.</a:t>
            </a:r>
            <a:r>
              <a:rPr sz="2200" spc="45" dirty="0">
                <a:latin typeface="Calibri"/>
                <a:cs typeface="Calibri"/>
              </a:rPr>
              <a:t>  </a:t>
            </a:r>
            <a:r>
              <a:rPr sz="2200" spc="-25" dirty="0">
                <a:latin typeface="Calibri"/>
                <a:cs typeface="Calibri"/>
              </a:rPr>
              <a:t>It </a:t>
            </a:r>
            <a:r>
              <a:rPr sz="2200" dirty="0">
                <a:latin typeface="Calibri"/>
                <a:cs typeface="Calibri"/>
              </a:rPr>
              <a:t>generally</a:t>
            </a:r>
            <a:r>
              <a:rPr sz="2200" spc="4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includes</a:t>
            </a:r>
            <a:r>
              <a:rPr sz="2200" spc="4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redundant</a:t>
            </a:r>
            <a:r>
              <a:rPr sz="2200" spc="4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4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backup</a:t>
            </a:r>
            <a:r>
              <a:rPr sz="2200" spc="4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power</a:t>
            </a:r>
            <a:r>
              <a:rPr sz="2200" spc="4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supplies,</a:t>
            </a:r>
            <a:r>
              <a:rPr sz="2200" spc="4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redundant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3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communications</a:t>
            </a:r>
            <a:r>
              <a:rPr sz="2200" spc="3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connections,</a:t>
            </a:r>
            <a:r>
              <a:rPr sz="2200" spc="3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environmental</a:t>
            </a:r>
            <a:r>
              <a:rPr sz="2200" spc="3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controls</a:t>
            </a:r>
            <a:r>
              <a:rPr sz="2200" spc="3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(e.g.,</a:t>
            </a:r>
            <a:r>
              <a:rPr sz="2200" spc="38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air </a:t>
            </a:r>
            <a:r>
              <a:rPr sz="2200" dirty="0">
                <a:latin typeface="Calibri"/>
                <a:cs typeface="Calibri"/>
              </a:rPr>
              <a:t>conditioning,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suppression)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various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security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devices.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Large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dirty="0">
                <a:latin typeface="Calibri"/>
                <a:cs typeface="Calibri"/>
              </a:rPr>
              <a:t>centers</a:t>
            </a:r>
            <a:r>
              <a:rPr sz="2200" spc="2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industrial</a:t>
            </a:r>
            <a:r>
              <a:rPr sz="2200" spc="2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scale</a:t>
            </a:r>
            <a:r>
              <a:rPr sz="2200" spc="2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operations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using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much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electricity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a </a:t>
            </a:r>
            <a:r>
              <a:rPr sz="2200" dirty="0">
                <a:latin typeface="Calibri"/>
                <a:cs typeface="Calibri"/>
              </a:rPr>
              <a:t>small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town.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4433" y="649300"/>
            <a:ext cx="7216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entury Gothic"/>
                <a:cs typeface="Century Gothic"/>
              </a:rPr>
              <a:t>1.Data</a:t>
            </a:r>
            <a:r>
              <a:rPr sz="3600" b="1" spc="-65" dirty="0">
                <a:latin typeface="Century Gothic"/>
                <a:cs typeface="Century Gothic"/>
              </a:rPr>
              <a:t> </a:t>
            </a:r>
            <a:r>
              <a:rPr sz="3600" b="1" dirty="0">
                <a:latin typeface="Century Gothic"/>
                <a:cs typeface="Century Gothic"/>
              </a:rPr>
              <a:t>Center</a:t>
            </a:r>
            <a:r>
              <a:rPr sz="3600" b="1" spc="-15" dirty="0">
                <a:latin typeface="Century Gothic"/>
                <a:cs typeface="Century Gothic"/>
              </a:rPr>
              <a:t> </a:t>
            </a:r>
            <a:r>
              <a:rPr sz="3600" b="1" dirty="0">
                <a:latin typeface="Century Gothic"/>
                <a:cs typeface="Century Gothic"/>
              </a:rPr>
              <a:t>Design</a:t>
            </a:r>
            <a:r>
              <a:rPr sz="3600" b="1" spc="-120" dirty="0">
                <a:latin typeface="Century Gothic"/>
                <a:cs typeface="Century Gothic"/>
              </a:rPr>
              <a:t> </a:t>
            </a:r>
            <a:r>
              <a:rPr sz="3600" b="1" spc="-10" dirty="0">
                <a:latin typeface="Century Gothic"/>
                <a:cs typeface="Century Gothic"/>
              </a:rPr>
              <a:t>Philosophy</a:t>
            </a:r>
            <a:endParaRPr sz="36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1404" cy="68595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8599" y="3492753"/>
            <a:ext cx="1593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DFFFF"/>
                </a:solidFill>
                <a:latin typeface="Century Gothic"/>
                <a:cs typeface="Century Gothic"/>
              </a:rPr>
              <a:t>4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4433" y="2036191"/>
            <a:ext cx="7276465" cy="122809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five</a:t>
            </a:r>
            <a:r>
              <a:rPr sz="1800" spc="-9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core</a:t>
            </a:r>
            <a:r>
              <a:rPr sz="18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values</a:t>
            </a:r>
            <a:r>
              <a:rPr sz="18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that</a:t>
            </a:r>
            <a:r>
              <a:rPr sz="18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are</a:t>
            </a:r>
            <a:r>
              <a:rPr sz="18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foundation</a:t>
            </a:r>
            <a:r>
              <a:rPr sz="1800" spc="-9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8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8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center</a:t>
            </a:r>
            <a:r>
              <a:rPr sz="1800" spc="9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design</a:t>
            </a:r>
            <a:endParaRPr sz="18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  <a:spcBef>
                <a:spcPts val="994"/>
              </a:spcBef>
            </a:pPr>
            <a:r>
              <a:rPr sz="1800" spc="-1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philosophy:</a:t>
            </a:r>
            <a:endParaRPr sz="18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spc="45" dirty="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Simplicity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8833" y="3240405"/>
            <a:ext cx="1466215" cy="122809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spc="30" dirty="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flexibility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spc="30" dirty="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scalability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spc="30" dirty="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modularity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99031"/>
            <a:ext cx="2851785" cy="5459095"/>
          </a:xfrm>
          <a:custGeom>
            <a:avLst/>
            <a:gdLst/>
            <a:ahLst/>
            <a:cxnLst/>
            <a:rect l="l" t="t" r="r" b="b"/>
            <a:pathLst>
              <a:path w="2851785" h="5459095">
                <a:moveTo>
                  <a:pt x="100584" y="1802892"/>
                </a:moveTo>
                <a:lnTo>
                  <a:pt x="95567" y="1750872"/>
                </a:lnTo>
                <a:lnTo>
                  <a:pt x="82727" y="1596986"/>
                </a:lnTo>
                <a:lnTo>
                  <a:pt x="77724" y="1544955"/>
                </a:lnTo>
                <a:lnTo>
                  <a:pt x="66217" y="1493367"/>
                </a:lnTo>
                <a:lnTo>
                  <a:pt x="55105" y="1441297"/>
                </a:lnTo>
                <a:lnTo>
                  <a:pt x="22606" y="1283004"/>
                </a:lnTo>
                <a:lnTo>
                  <a:pt x="11493" y="1229804"/>
                </a:lnTo>
                <a:lnTo>
                  <a:pt x="0" y="1176528"/>
                </a:lnTo>
                <a:lnTo>
                  <a:pt x="0" y="1337691"/>
                </a:lnTo>
                <a:lnTo>
                  <a:pt x="10490" y="1388008"/>
                </a:lnTo>
                <a:lnTo>
                  <a:pt x="32537" y="1489684"/>
                </a:lnTo>
                <a:lnTo>
                  <a:pt x="55664" y="1592440"/>
                </a:lnTo>
                <a:lnTo>
                  <a:pt x="91440" y="1747647"/>
                </a:lnTo>
                <a:lnTo>
                  <a:pt x="92214" y="1761464"/>
                </a:lnTo>
                <a:lnTo>
                  <a:pt x="94297" y="1775282"/>
                </a:lnTo>
                <a:lnTo>
                  <a:pt x="97218" y="1789087"/>
                </a:lnTo>
                <a:lnTo>
                  <a:pt x="100584" y="1802892"/>
                </a:lnTo>
                <a:close/>
              </a:path>
              <a:path w="2851785" h="5459095">
                <a:moveTo>
                  <a:pt x="922020" y="5131308"/>
                </a:moveTo>
                <a:lnTo>
                  <a:pt x="915885" y="5114747"/>
                </a:lnTo>
                <a:lnTo>
                  <a:pt x="911059" y="5099037"/>
                </a:lnTo>
                <a:lnTo>
                  <a:pt x="907084" y="5083340"/>
                </a:lnTo>
                <a:lnTo>
                  <a:pt x="903566" y="5066766"/>
                </a:lnTo>
                <a:lnTo>
                  <a:pt x="887120" y="5011445"/>
                </a:lnTo>
                <a:lnTo>
                  <a:pt x="872401" y="4956124"/>
                </a:lnTo>
                <a:lnTo>
                  <a:pt x="859421" y="4900803"/>
                </a:lnTo>
                <a:lnTo>
                  <a:pt x="848182" y="4845482"/>
                </a:lnTo>
                <a:lnTo>
                  <a:pt x="828751" y="4797082"/>
                </a:lnTo>
                <a:lnTo>
                  <a:pt x="809701" y="4748682"/>
                </a:lnTo>
                <a:lnTo>
                  <a:pt x="790994" y="4700282"/>
                </a:lnTo>
                <a:lnTo>
                  <a:pt x="772629" y="4651870"/>
                </a:lnTo>
                <a:lnTo>
                  <a:pt x="754583" y="4603470"/>
                </a:lnTo>
                <a:lnTo>
                  <a:pt x="736841" y="4555071"/>
                </a:lnTo>
                <a:lnTo>
                  <a:pt x="719391" y="4506658"/>
                </a:lnTo>
                <a:lnTo>
                  <a:pt x="685292" y="4409846"/>
                </a:lnTo>
                <a:lnTo>
                  <a:pt x="652145" y="4313047"/>
                </a:lnTo>
                <a:lnTo>
                  <a:pt x="635901" y="4264634"/>
                </a:lnTo>
                <a:lnTo>
                  <a:pt x="620191" y="4216679"/>
                </a:lnTo>
                <a:lnTo>
                  <a:pt x="604748" y="4168610"/>
                </a:lnTo>
                <a:lnTo>
                  <a:pt x="589534" y="4120451"/>
                </a:lnTo>
                <a:lnTo>
                  <a:pt x="574573" y="4072191"/>
                </a:lnTo>
                <a:lnTo>
                  <a:pt x="559854" y="4023830"/>
                </a:lnTo>
                <a:lnTo>
                  <a:pt x="545363" y="3975379"/>
                </a:lnTo>
                <a:lnTo>
                  <a:pt x="517118" y="3878199"/>
                </a:lnTo>
                <a:lnTo>
                  <a:pt x="489826" y="3780675"/>
                </a:lnTo>
                <a:lnTo>
                  <a:pt x="463461" y="3682835"/>
                </a:lnTo>
                <a:lnTo>
                  <a:pt x="438035" y="3584689"/>
                </a:lnTo>
                <a:lnTo>
                  <a:pt x="413524" y="3486264"/>
                </a:lnTo>
                <a:lnTo>
                  <a:pt x="389915" y="3387572"/>
                </a:lnTo>
                <a:lnTo>
                  <a:pt x="367220" y="3288639"/>
                </a:lnTo>
                <a:lnTo>
                  <a:pt x="345401" y="3189490"/>
                </a:lnTo>
                <a:lnTo>
                  <a:pt x="324459" y="3090138"/>
                </a:lnTo>
                <a:lnTo>
                  <a:pt x="304380" y="2990596"/>
                </a:lnTo>
                <a:lnTo>
                  <a:pt x="285178" y="2890901"/>
                </a:lnTo>
                <a:lnTo>
                  <a:pt x="267627" y="2791447"/>
                </a:lnTo>
                <a:lnTo>
                  <a:pt x="250812" y="2691663"/>
                </a:lnTo>
                <a:lnTo>
                  <a:pt x="234670" y="2591587"/>
                </a:lnTo>
                <a:lnTo>
                  <a:pt x="219151" y="2491270"/>
                </a:lnTo>
                <a:lnTo>
                  <a:pt x="204228" y="2390749"/>
                </a:lnTo>
                <a:lnTo>
                  <a:pt x="189839" y="2290076"/>
                </a:lnTo>
                <a:lnTo>
                  <a:pt x="169176" y="2138857"/>
                </a:lnTo>
                <a:lnTo>
                  <a:pt x="156210" y="2039975"/>
                </a:lnTo>
                <a:lnTo>
                  <a:pt x="205765" y="2236889"/>
                </a:lnTo>
                <a:lnTo>
                  <a:pt x="244157" y="2385771"/>
                </a:lnTo>
                <a:lnTo>
                  <a:pt x="283425" y="2534475"/>
                </a:lnTo>
                <a:lnTo>
                  <a:pt x="323621" y="2682913"/>
                </a:lnTo>
                <a:lnTo>
                  <a:pt x="364832" y="2831033"/>
                </a:lnTo>
                <a:lnTo>
                  <a:pt x="392912" y="2929559"/>
                </a:lnTo>
                <a:lnTo>
                  <a:pt x="421500" y="3027883"/>
                </a:lnTo>
                <a:lnTo>
                  <a:pt x="450621" y="3125978"/>
                </a:lnTo>
                <a:lnTo>
                  <a:pt x="480288" y="3223818"/>
                </a:lnTo>
                <a:lnTo>
                  <a:pt x="510540" y="3321405"/>
                </a:lnTo>
                <a:lnTo>
                  <a:pt x="525894" y="3370072"/>
                </a:lnTo>
                <a:lnTo>
                  <a:pt x="588975" y="3560889"/>
                </a:lnTo>
                <a:lnTo>
                  <a:pt x="636930" y="3703002"/>
                </a:lnTo>
                <a:lnTo>
                  <a:pt x="669442" y="3797414"/>
                </a:lnTo>
                <a:lnTo>
                  <a:pt x="702564" y="3891623"/>
                </a:lnTo>
                <a:lnTo>
                  <a:pt x="736396" y="3985717"/>
                </a:lnTo>
                <a:lnTo>
                  <a:pt x="771093" y="4079748"/>
                </a:lnTo>
                <a:lnTo>
                  <a:pt x="771156" y="4049344"/>
                </a:lnTo>
                <a:lnTo>
                  <a:pt x="771664" y="4019829"/>
                </a:lnTo>
                <a:lnTo>
                  <a:pt x="773036" y="3990327"/>
                </a:lnTo>
                <a:lnTo>
                  <a:pt x="775716" y="3959987"/>
                </a:lnTo>
                <a:lnTo>
                  <a:pt x="741870" y="3868191"/>
                </a:lnTo>
                <a:lnTo>
                  <a:pt x="708698" y="3775862"/>
                </a:lnTo>
                <a:lnTo>
                  <a:pt x="676173" y="3683076"/>
                </a:lnTo>
                <a:lnTo>
                  <a:pt x="644309" y="3589959"/>
                </a:lnTo>
                <a:lnTo>
                  <a:pt x="613092" y="3496576"/>
                </a:lnTo>
                <a:lnTo>
                  <a:pt x="582549" y="3403041"/>
                </a:lnTo>
                <a:lnTo>
                  <a:pt x="536702" y="3260623"/>
                </a:lnTo>
                <a:lnTo>
                  <a:pt x="506476" y="3164827"/>
                </a:lnTo>
                <a:lnTo>
                  <a:pt x="476846" y="3068815"/>
                </a:lnTo>
                <a:lnTo>
                  <a:pt x="447789" y="2972638"/>
                </a:lnTo>
                <a:lnTo>
                  <a:pt x="419290" y="2876258"/>
                </a:lnTo>
                <a:lnTo>
                  <a:pt x="391350" y="2779725"/>
                </a:lnTo>
                <a:lnTo>
                  <a:pt x="363943" y="2683014"/>
                </a:lnTo>
                <a:lnTo>
                  <a:pt x="337058" y="2586139"/>
                </a:lnTo>
                <a:lnTo>
                  <a:pt x="310692" y="2489111"/>
                </a:lnTo>
                <a:lnTo>
                  <a:pt x="284822" y="2391943"/>
                </a:lnTo>
                <a:lnTo>
                  <a:pt x="246926" y="2245918"/>
                </a:lnTo>
                <a:lnTo>
                  <a:pt x="210083" y="2099602"/>
                </a:lnTo>
                <a:lnTo>
                  <a:pt x="174269" y="1953018"/>
                </a:lnTo>
                <a:lnTo>
                  <a:pt x="139420" y="1806181"/>
                </a:lnTo>
                <a:lnTo>
                  <a:pt x="128016" y="1757172"/>
                </a:lnTo>
                <a:lnTo>
                  <a:pt x="155600" y="2036495"/>
                </a:lnTo>
                <a:lnTo>
                  <a:pt x="100584" y="1802892"/>
                </a:lnTo>
                <a:lnTo>
                  <a:pt x="110985" y="1902333"/>
                </a:lnTo>
                <a:lnTo>
                  <a:pt x="122085" y="2001939"/>
                </a:lnTo>
                <a:lnTo>
                  <a:pt x="133870" y="2101646"/>
                </a:lnTo>
                <a:lnTo>
                  <a:pt x="146342" y="2201392"/>
                </a:lnTo>
                <a:lnTo>
                  <a:pt x="159499" y="2301113"/>
                </a:lnTo>
                <a:lnTo>
                  <a:pt x="173342" y="2400757"/>
                </a:lnTo>
                <a:lnTo>
                  <a:pt x="187871" y="2500249"/>
                </a:lnTo>
                <a:lnTo>
                  <a:pt x="203098" y="2599525"/>
                </a:lnTo>
                <a:lnTo>
                  <a:pt x="218998" y="2698534"/>
                </a:lnTo>
                <a:lnTo>
                  <a:pt x="235585" y="2797200"/>
                </a:lnTo>
                <a:lnTo>
                  <a:pt x="261886" y="2945815"/>
                </a:lnTo>
                <a:lnTo>
                  <a:pt x="280670" y="3046285"/>
                </a:lnTo>
                <a:lnTo>
                  <a:pt x="300431" y="3146475"/>
                </a:lnTo>
                <a:lnTo>
                  <a:pt x="321144" y="3246374"/>
                </a:lnTo>
                <a:lnTo>
                  <a:pt x="342823" y="3346005"/>
                </a:lnTo>
                <a:lnTo>
                  <a:pt x="365442" y="3445357"/>
                </a:lnTo>
                <a:lnTo>
                  <a:pt x="388988" y="3544417"/>
                </a:lnTo>
                <a:lnTo>
                  <a:pt x="413473" y="3643211"/>
                </a:lnTo>
                <a:lnTo>
                  <a:pt x="438861" y="3741712"/>
                </a:lnTo>
                <a:lnTo>
                  <a:pt x="465150" y="3839934"/>
                </a:lnTo>
                <a:lnTo>
                  <a:pt x="492328" y="3937876"/>
                </a:lnTo>
                <a:lnTo>
                  <a:pt x="520395" y="4035539"/>
                </a:lnTo>
                <a:lnTo>
                  <a:pt x="549338" y="4132923"/>
                </a:lnTo>
                <a:lnTo>
                  <a:pt x="579145" y="4230027"/>
                </a:lnTo>
                <a:lnTo>
                  <a:pt x="594372" y="4278465"/>
                </a:lnTo>
                <a:lnTo>
                  <a:pt x="610323" y="4326801"/>
                </a:lnTo>
                <a:lnTo>
                  <a:pt x="626567" y="4374997"/>
                </a:lnTo>
                <a:lnTo>
                  <a:pt x="643064" y="4423041"/>
                </a:lnTo>
                <a:lnTo>
                  <a:pt x="659803" y="4470959"/>
                </a:lnTo>
                <a:lnTo>
                  <a:pt x="676795" y="4518723"/>
                </a:lnTo>
                <a:lnTo>
                  <a:pt x="694016" y="4566361"/>
                </a:lnTo>
                <a:lnTo>
                  <a:pt x="729119" y="4661192"/>
                </a:lnTo>
                <a:lnTo>
                  <a:pt x="765022" y="4755464"/>
                </a:lnTo>
                <a:lnTo>
                  <a:pt x="801662" y="4849165"/>
                </a:lnTo>
                <a:lnTo>
                  <a:pt x="838949" y="4942294"/>
                </a:lnTo>
                <a:lnTo>
                  <a:pt x="859713" y="4989982"/>
                </a:lnTo>
                <a:lnTo>
                  <a:pt x="901242" y="5083632"/>
                </a:lnTo>
                <a:lnTo>
                  <a:pt x="922020" y="5131308"/>
                </a:lnTo>
                <a:close/>
              </a:path>
              <a:path w="2851785" h="5459095">
                <a:moveTo>
                  <a:pt x="960120" y="5105400"/>
                </a:moveTo>
                <a:lnTo>
                  <a:pt x="946175" y="5059197"/>
                </a:lnTo>
                <a:lnTo>
                  <a:pt x="931418" y="5008804"/>
                </a:lnTo>
                <a:lnTo>
                  <a:pt x="917575" y="4958410"/>
                </a:lnTo>
                <a:lnTo>
                  <a:pt x="904608" y="4908004"/>
                </a:lnTo>
                <a:lnTo>
                  <a:pt x="892492" y="4857597"/>
                </a:lnTo>
                <a:lnTo>
                  <a:pt x="881227" y="4807204"/>
                </a:lnTo>
                <a:lnTo>
                  <a:pt x="870762" y="4756797"/>
                </a:lnTo>
                <a:lnTo>
                  <a:pt x="861110" y="4706404"/>
                </a:lnTo>
                <a:lnTo>
                  <a:pt x="852220" y="4655998"/>
                </a:lnTo>
                <a:lnTo>
                  <a:pt x="844092" y="4605591"/>
                </a:lnTo>
                <a:lnTo>
                  <a:pt x="836701" y="4555198"/>
                </a:lnTo>
                <a:lnTo>
                  <a:pt x="830008" y="4504791"/>
                </a:lnTo>
                <a:lnTo>
                  <a:pt x="820889" y="4395279"/>
                </a:lnTo>
                <a:lnTo>
                  <a:pt x="816660" y="4341355"/>
                </a:lnTo>
                <a:lnTo>
                  <a:pt x="812812" y="4287812"/>
                </a:lnTo>
                <a:lnTo>
                  <a:pt x="809472" y="4234523"/>
                </a:lnTo>
                <a:lnTo>
                  <a:pt x="806792" y="4181348"/>
                </a:lnTo>
                <a:lnTo>
                  <a:pt x="806792" y="4176776"/>
                </a:lnTo>
                <a:lnTo>
                  <a:pt x="802144" y="4172204"/>
                </a:lnTo>
                <a:lnTo>
                  <a:pt x="802144" y="4162933"/>
                </a:lnTo>
                <a:lnTo>
                  <a:pt x="794435" y="4142155"/>
                </a:lnTo>
                <a:lnTo>
                  <a:pt x="777316" y="4100538"/>
                </a:lnTo>
                <a:lnTo>
                  <a:pt x="769620" y="4079748"/>
                </a:lnTo>
                <a:lnTo>
                  <a:pt x="770039" y="4133456"/>
                </a:lnTo>
                <a:lnTo>
                  <a:pt x="771283" y="4187164"/>
                </a:lnTo>
                <a:lnTo>
                  <a:pt x="773290" y="4240873"/>
                </a:lnTo>
                <a:lnTo>
                  <a:pt x="776008" y="4294581"/>
                </a:lnTo>
                <a:lnTo>
                  <a:pt x="779373" y="4348302"/>
                </a:lnTo>
                <a:lnTo>
                  <a:pt x="783336" y="4402010"/>
                </a:lnTo>
                <a:lnTo>
                  <a:pt x="787844" y="4455719"/>
                </a:lnTo>
                <a:lnTo>
                  <a:pt x="792848" y="4509414"/>
                </a:lnTo>
                <a:lnTo>
                  <a:pt x="799096" y="4557192"/>
                </a:lnTo>
                <a:lnTo>
                  <a:pt x="805929" y="4605375"/>
                </a:lnTo>
                <a:lnTo>
                  <a:pt x="813320" y="4653800"/>
                </a:lnTo>
                <a:lnTo>
                  <a:pt x="821296" y="4702302"/>
                </a:lnTo>
                <a:lnTo>
                  <a:pt x="829830" y="4750727"/>
                </a:lnTo>
                <a:lnTo>
                  <a:pt x="838936" y="4798911"/>
                </a:lnTo>
                <a:lnTo>
                  <a:pt x="848614" y="4846675"/>
                </a:lnTo>
                <a:lnTo>
                  <a:pt x="873429" y="4909045"/>
                </a:lnTo>
                <a:lnTo>
                  <a:pt x="881126" y="4929835"/>
                </a:lnTo>
                <a:lnTo>
                  <a:pt x="901306" y="4974171"/>
                </a:lnTo>
                <a:lnTo>
                  <a:pt x="939927" y="5061077"/>
                </a:lnTo>
                <a:lnTo>
                  <a:pt x="960120" y="5105400"/>
                </a:lnTo>
                <a:close/>
              </a:path>
              <a:path w="2851785" h="5459095">
                <a:moveTo>
                  <a:pt x="1080490" y="5458968"/>
                </a:moveTo>
                <a:lnTo>
                  <a:pt x="1061135" y="5420411"/>
                </a:lnTo>
                <a:lnTo>
                  <a:pt x="1037272" y="5372290"/>
                </a:lnTo>
                <a:lnTo>
                  <a:pt x="1013561" y="5323929"/>
                </a:lnTo>
                <a:lnTo>
                  <a:pt x="990104" y="5275504"/>
                </a:lnTo>
                <a:lnTo>
                  <a:pt x="966978" y="5227142"/>
                </a:lnTo>
                <a:lnTo>
                  <a:pt x="944245" y="5179022"/>
                </a:lnTo>
                <a:lnTo>
                  <a:pt x="922020" y="5131308"/>
                </a:lnTo>
                <a:lnTo>
                  <a:pt x="936548" y="5179022"/>
                </a:lnTo>
                <a:lnTo>
                  <a:pt x="952144" y="5227142"/>
                </a:lnTo>
                <a:lnTo>
                  <a:pt x="968717" y="5275504"/>
                </a:lnTo>
                <a:lnTo>
                  <a:pt x="986180" y="5323929"/>
                </a:lnTo>
                <a:lnTo>
                  <a:pt x="1004468" y="5372290"/>
                </a:lnTo>
                <a:lnTo>
                  <a:pt x="1023480" y="5420411"/>
                </a:lnTo>
                <a:lnTo>
                  <a:pt x="1039380" y="5458968"/>
                </a:lnTo>
                <a:lnTo>
                  <a:pt x="1080490" y="5458968"/>
                </a:lnTo>
                <a:close/>
              </a:path>
              <a:path w="2851785" h="5459095">
                <a:moveTo>
                  <a:pt x="1126248" y="5458968"/>
                </a:moveTo>
                <a:lnTo>
                  <a:pt x="1108519" y="5423344"/>
                </a:lnTo>
                <a:lnTo>
                  <a:pt x="1086612" y="5378513"/>
                </a:lnTo>
                <a:lnTo>
                  <a:pt x="1065034" y="5333581"/>
                </a:lnTo>
                <a:lnTo>
                  <a:pt x="1043724" y="5288483"/>
                </a:lnTo>
                <a:lnTo>
                  <a:pt x="1022642" y="5243169"/>
                </a:lnTo>
                <a:lnTo>
                  <a:pt x="980884" y="5151691"/>
                </a:lnTo>
                <a:lnTo>
                  <a:pt x="960120" y="5105400"/>
                </a:lnTo>
                <a:lnTo>
                  <a:pt x="974178" y="5151691"/>
                </a:lnTo>
                <a:lnTo>
                  <a:pt x="988733" y="5197589"/>
                </a:lnTo>
                <a:lnTo>
                  <a:pt x="1003820" y="5243169"/>
                </a:lnTo>
                <a:lnTo>
                  <a:pt x="1019505" y="5288483"/>
                </a:lnTo>
                <a:lnTo>
                  <a:pt x="1035850" y="5333581"/>
                </a:lnTo>
                <a:lnTo>
                  <a:pt x="1052880" y="5378513"/>
                </a:lnTo>
                <a:lnTo>
                  <a:pt x="1070673" y="5423344"/>
                </a:lnTo>
                <a:lnTo>
                  <a:pt x="1085481" y="5458968"/>
                </a:lnTo>
                <a:lnTo>
                  <a:pt x="1126248" y="5458968"/>
                </a:lnTo>
                <a:close/>
              </a:path>
              <a:path w="2851785" h="5459095">
                <a:moveTo>
                  <a:pt x="1411338" y="5458968"/>
                </a:moveTo>
                <a:lnTo>
                  <a:pt x="1350302" y="5333149"/>
                </a:lnTo>
                <a:lnTo>
                  <a:pt x="1328610" y="5288089"/>
                </a:lnTo>
                <a:lnTo>
                  <a:pt x="1307058" y="5242966"/>
                </a:lnTo>
                <a:lnTo>
                  <a:pt x="1285659" y="5197767"/>
                </a:lnTo>
                <a:lnTo>
                  <a:pt x="1264450" y="5152466"/>
                </a:lnTo>
                <a:lnTo>
                  <a:pt x="1243469" y="5107051"/>
                </a:lnTo>
                <a:lnTo>
                  <a:pt x="1222743" y="5061509"/>
                </a:lnTo>
                <a:lnTo>
                  <a:pt x="1202309" y="5015814"/>
                </a:lnTo>
                <a:lnTo>
                  <a:pt x="1182192" y="4969967"/>
                </a:lnTo>
                <a:lnTo>
                  <a:pt x="1162431" y="4923942"/>
                </a:lnTo>
                <a:lnTo>
                  <a:pt x="1140942" y="4876343"/>
                </a:lnTo>
                <a:lnTo>
                  <a:pt x="1119670" y="4828616"/>
                </a:lnTo>
                <a:lnTo>
                  <a:pt x="1098613" y="4780788"/>
                </a:lnTo>
                <a:lnTo>
                  <a:pt x="1077772" y="4732858"/>
                </a:lnTo>
                <a:lnTo>
                  <a:pt x="1057160" y="4684814"/>
                </a:lnTo>
                <a:lnTo>
                  <a:pt x="1036751" y="4636668"/>
                </a:lnTo>
                <a:lnTo>
                  <a:pt x="1016558" y="4588408"/>
                </a:lnTo>
                <a:lnTo>
                  <a:pt x="996581" y="4540034"/>
                </a:lnTo>
                <a:lnTo>
                  <a:pt x="976833" y="4491558"/>
                </a:lnTo>
                <a:lnTo>
                  <a:pt x="957287" y="4442980"/>
                </a:lnTo>
                <a:lnTo>
                  <a:pt x="937958" y="4394289"/>
                </a:lnTo>
                <a:lnTo>
                  <a:pt x="918845" y="4345495"/>
                </a:lnTo>
                <a:lnTo>
                  <a:pt x="899960" y="4296588"/>
                </a:lnTo>
                <a:lnTo>
                  <a:pt x="881278" y="4247578"/>
                </a:lnTo>
                <a:lnTo>
                  <a:pt x="862812" y="4198455"/>
                </a:lnTo>
                <a:lnTo>
                  <a:pt x="844575" y="4149217"/>
                </a:lnTo>
                <a:lnTo>
                  <a:pt x="834275" y="4124934"/>
                </a:lnTo>
                <a:lnTo>
                  <a:pt x="824407" y="4100195"/>
                </a:lnTo>
                <a:lnTo>
                  <a:pt x="815416" y="4074604"/>
                </a:lnTo>
                <a:lnTo>
                  <a:pt x="807720" y="4047744"/>
                </a:lnTo>
                <a:lnTo>
                  <a:pt x="807720" y="4181475"/>
                </a:lnTo>
                <a:lnTo>
                  <a:pt x="825957" y="4229849"/>
                </a:lnTo>
                <a:lnTo>
                  <a:pt x="844410" y="4278109"/>
                </a:lnTo>
                <a:lnTo>
                  <a:pt x="863066" y="4326267"/>
                </a:lnTo>
                <a:lnTo>
                  <a:pt x="881926" y="4374312"/>
                </a:lnTo>
                <a:lnTo>
                  <a:pt x="900963" y="4422241"/>
                </a:lnTo>
                <a:lnTo>
                  <a:pt x="920191" y="4470070"/>
                </a:lnTo>
                <a:lnTo>
                  <a:pt x="939584" y="4517783"/>
                </a:lnTo>
                <a:lnTo>
                  <a:pt x="959154" y="4565396"/>
                </a:lnTo>
                <a:lnTo>
                  <a:pt x="978890" y="4612906"/>
                </a:lnTo>
                <a:lnTo>
                  <a:pt x="998766" y="4660303"/>
                </a:lnTo>
                <a:lnTo>
                  <a:pt x="1018806" y="4707585"/>
                </a:lnTo>
                <a:lnTo>
                  <a:pt x="1038974" y="4754765"/>
                </a:lnTo>
                <a:lnTo>
                  <a:pt x="1059294" y="4801832"/>
                </a:lnTo>
                <a:lnTo>
                  <a:pt x="1079728" y="4848796"/>
                </a:lnTo>
                <a:lnTo>
                  <a:pt x="1100289" y="4895659"/>
                </a:lnTo>
                <a:lnTo>
                  <a:pt x="1120965" y="4942395"/>
                </a:lnTo>
                <a:lnTo>
                  <a:pt x="1142542" y="4990198"/>
                </a:lnTo>
                <a:lnTo>
                  <a:pt x="1164539" y="5037988"/>
                </a:lnTo>
                <a:lnTo>
                  <a:pt x="1186903" y="5085778"/>
                </a:lnTo>
                <a:lnTo>
                  <a:pt x="1209598" y="5133568"/>
                </a:lnTo>
                <a:lnTo>
                  <a:pt x="1232585" y="5181358"/>
                </a:lnTo>
                <a:lnTo>
                  <a:pt x="1255826" y="5229161"/>
                </a:lnTo>
                <a:lnTo>
                  <a:pt x="1279283" y="5276951"/>
                </a:lnTo>
                <a:lnTo>
                  <a:pt x="1302905" y="5324741"/>
                </a:lnTo>
                <a:lnTo>
                  <a:pt x="1369822" y="5458968"/>
                </a:lnTo>
                <a:lnTo>
                  <a:pt x="1411338" y="5458968"/>
                </a:lnTo>
                <a:close/>
              </a:path>
              <a:path w="2851785" h="5459095">
                <a:moveTo>
                  <a:pt x="2851404" y="0"/>
                </a:moveTo>
                <a:lnTo>
                  <a:pt x="2815209" y="32283"/>
                </a:lnTo>
                <a:lnTo>
                  <a:pt x="2780157" y="64693"/>
                </a:lnTo>
                <a:lnTo>
                  <a:pt x="2745879" y="97370"/>
                </a:lnTo>
                <a:lnTo>
                  <a:pt x="2711983" y="130429"/>
                </a:lnTo>
                <a:lnTo>
                  <a:pt x="2643886" y="198247"/>
                </a:lnTo>
                <a:lnTo>
                  <a:pt x="2611564" y="230898"/>
                </a:lnTo>
                <a:lnTo>
                  <a:pt x="2579268" y="264325"/>
                </a:lnTo>
                <a:lnTo>
                  <a:pt x="2546972" y="298513"/>
                </a:lnTo>
                <a:lnTo>
                  <a:pt x="2514689" y="333476"/>
                </a:lnTo>
                <a:lnTo>
                  <a:pt x="2482392" y="369189"/>
                </a:lnTo>
                <a:lnTo>
                  <a:pt x="2450084" y="405638"/>
                </a:lnTo>
                <a:lnTo>
                  <a:pt x="2414968" y="443484"/>
                </a:lnTo>
                <a:lnTo>
                  <a:pt x="2380119" y="481545"/>
                </a:lnTo>
                <a:lnTo>
                  <a:pt x="2345537" y="519849"/>
                </a:lnTo>
                <a:lnTo>
                  <a:pt x="2311260" y="558368"/>
                </a:lnTo>
                <a:lnTo>
                  <a:pt x="2277287" y="597128"/>
                </a:lnTo>
                <a:lnTo>
                  <a:pt x="2243645" y="636117"/>
                </a:lnTo>
                <a:lnTo>
                  <a:pt x="2210358" y="675322"/>
                </a:lnTo>
                <a:lnTo>
                  <a:pt x="2177440" y="714756"/>
                </a:lnTo>
                <a:lnTo>
                  <a:pt x="2144928" y="754418"/>
                </a:lnTo>
                <a:lnTo>
                  <a:pt x="2112810" y="794296"/>
                </a:lnTo>
                <a:lnTo>
                  <a:pt x="2081149" y="834390"/>
                </a:lnTo>
                <a:lnTo>
                  <a:pt x="2049170" y="875347"/>
                </a:lnTo>
                <a:lnTo>
                  <a:pt x="2017433" y="916482"/>
                </a:lnTo>
                <a:lnTo>
                  <a:pt x="1985937" y="957783"/>
                </a:lnTo>
                <a:lnTo>
                  <a:pt x="1954707" y="999274"/>
                </a:lnTo>
                <a:lnTo>
                  <a:pt x="1923719" y="1040930"/>
                </a:lnTo>
                <a:lnTo>
                  <a:pt x="1893011" y="1082776"/>
                </a:lnTo>
                <a:lnTo>
                  <a:pt x="1862582" y="1124813"/>
                </a:lnTo>
                <a:lnTo>
                  <a:pt x="1832432" y="1167041"/>
                </a:lnTo>
                <a:lnTo>
                  <a:pt x="1802574" y="1209446"/>
                </a:lnTo>
                <a:lnTo>
                  <a:pt x="1773021" y="1252054"/>
                </a:lnTo>
                <a:lnTo>
                  <a:pt x="1743760" y="1294866"/>
                </a:lnTo>
                <a:lnTo>
                  <a:pt x="1714830" y="1337868"/>
                </a:lnTo>
                <a:lnTo>
                  <a:pt x="1686217" y="1381086"/>
                </a:lnTo>
                <a:lnTo>
                  <a:pt x="1657934" y="1424495"/>
                </a:lnTo>
                <a:lnTo>
                  <a:pt x="1629994" y="1468120"/>
                </a:lnTo>
                <a:lnTo>
                  <a:pt x="1602397" y="1511947"/>
                </a:lnTo>
                <a:lnTo>
                  <a:pt x="1575142" y="1556004"/>
                </a:lnTo>
                <a:lnTo>
                  <a:pt x="1548257" y="1600263"/>
                </a:lnTo>
                <a:lnTo>
                  <a:pt x="1521752" y="1644738"/>
                </a:lnTo>
                <a:lnTo>
                  <a:pt x="1495602" y="1689442"/>
                </a:lnTo>
                <a:lnTo>
                  <a:pt x="1469859" y="1734375"/>
                </a:lnTo>
                <a:lnTo>
                  <a:pt x="1444498" y="1779524"/>
                </a:lnTo>
                <a:lnTo>
                  <a:pt x="1418907" y="1824304"/>
                </a:lnTo>
                <a:lnTo>
                  <a:pt x="1393736" y="1869351"/>
                </a:lnTo>
                <a:lnTo>
                  <a:pt x="1368971" y="1914677"/>
                </a:lnTo>
                <a:lnTo>
                  <a:pt x="1344612" y="1960257"/>
                </a:lnTo>
                <a:lnTo>
                  <a:pt x="1320685" y="2006092"/>
                </a:lnTo>
                <a:lnTo>
                  <a:pt x="1297178" y="2052180"/>
                </a:lnTo>
                <a:lnTo>
                  <a:pt x="1274114" y="2098509"/>
                </a:lnTo>
                <a:lnTo>
                  <a:pt x="1251470" y="2145068"/>
                </a:lnTo>
                <a:lnTo>
                  <a:pt x="1229271" y="2191842"/>
                </a:lnTo>
                <a:lnTo>
                  <a:pt x="1207528" y="2238845"/>
                </a:lnTo>
                <a:lnTo>
                  <a:pt x="1186230" y="2286050"/>
                </a:lnTo>
                <a:lnTo>
                  <a:pt x="1165390" y="2333460"/>
                </a:lnTo>
                <a:lnTo>
                  <a:pt x="1145006" y="2381059"/>
                </a:lnTo>
                <a:lnTo>
                  <a:pt x="1125105" y="2428849"/>
                </a:lnTo>
                <a:lnTo>
                  <a:pt x="1105662" y="2476817"/>
                </a:lnTo>
                <a:lnTo>
                  <a:pt x="1086700" y="2524950"/>
                </a:lnTo>
                <a:lnTo>
                  <a:pt x="1068222" y="2573236"/>
                </a:lnTo>
                <a:lnTo>
                  <a:pt x="1050239" y="2621686"/>
                </a:lnTo>
                <a:lnTo>
                  <a:pt x="1032751" y="2670289"/>
                </a:lnTo>
                <a:lnTo>
                  <a:pt x="1015746" y="2719019"/>
                </a:lnTo>
                <a:lnTo>
                  <a:pt x="999261" y="2767876"/>
                </a:lnTo>
                <a:lnTo>
                  <a:pt x="983284" y="2816860"/>
                </a:lnTo>
                <a:lnTo>
                  <a:pt x="967892" y="2864408"/>
                </a:lnTo>
                <a:lnTo>
                  <a:pt x="953046" y="2912059"/>
                </a:lnTo>
                <a:lnTo>
                  <a:pt x="938733" y="2959824"/>
                </a:lnTo>
                <a:lnTo>
                  <a:pt x="924966" y="3007690"/>
                </a:lnTo>
                <a:lnTo>
                  <a:pt x="911745" y="3055658"/>
                </a:lnTo>
                <a:lnTo>
                  <a:pt x="899083" y="3103740"/>
                </a:lnTo>
                <a:lnTo>
                  <a:pt x="886993" y="3151924"/>
                </a:lnTo>
                <a:lnTo>
                  <a:pt x="875461" y="3200209"/>
                </a:lnTo>
                <a:lnTo>
                  <a:pt x="864514" y="3248596"/>
                </a:lnTo>
                <a:lnTo>
                  <a:pt x="854151" y="3297097"/>
                </a:lnTo>
                <a:lnTo>
                  <a:pt x="844372" y="3345700"/>
                </a:lnTo>
                <a:lnTo>
                  <a:pt x="835202" y="3394418"/>
                </a:lnTo>
                <a:lnTo>
                  <a:pt x="826630" y="3443224"/>
                </a:lnTo>
                <a:lnTo>
                  <a:pt x="818667" y="3492144"/>
                </a:lnTo>
                <a:lnTo>
                  <a:pt x="811339" y="3541179"/>
                </a:lnTo>
                <a:lnTo>
                  <a:pt x="804621" y="3590302"/>
                </a:lnTo>
                <a:lnTo>
                  <a:pt x="798537" y="3639540"/>
                </a:lnTo>
                <a:lnTo>
                  <a:pt x="793102" y="3688880"/>
                </a:lnTo>
                <a:lnTo>
                  <a:pt x="788301" y="3738321"/>
                </a:lnTo>
                <a:lnTo>
                  <a:pt x="784161" y="3787864"/>
                </a:lnTo>
                <a:lnTo>
                  <a:pt x="780669" y="3837521"/>
                </a:lnTo>
                <a:lnTo>
                  <a:pt x="777849" y="3887279"/>
                </a:lnTo>
                <a:lnTo>
                  <a:pt x="775716" y="3937127"/>
                </a:lnTo>
                <a:lnTo>
                  <a:pt x="775716" y="3959987"/>
                </a:lnTo>
                <a:lnTo>
                  <a:pt x="775716" y="3960114"/>
                </a:lnTo>
                <a:lnTo>
                  <a:pt x="782701" y="3981602"/>
                </a:lnTo>
                <a:lnTo>
                  <a:pt x="790117" y="4003929"/>
                </a:lnTo>
                <a:lnTo>
                  <a:pt x="798410" y="4026268"/>
                </a:lnTo>
                <a:lnTo>
                  <a:pt x="807999" y="4047744"/>
                </a:lnTo>
                <a:lnTo>
                  <a:pt x="807999" y="3937127"/>
                </a:lnTo>
                <a:lnTo>
                  <a:pt x="810247" y="3885603"/>
                </a:lnTo>
                <a:lnTo>
                  <a:pt x="813231" y="3834142"/>
                </a:lnTo>
                <a:lnTo>
                  <a:pt x="816940" y="3782745"/>
                </a:lnTo>
                <a:lnTo>
                  <a:pt x="821347" y="3731425"/>
                </a:lnTo>
                <a:lnTo>
                  <a:pt x="826452" y="3680180"/>
                </a:lnTo>
                <a:lnTo>
                  <a:pt x="832231" y="3629025"/>
                </a:lnTo>
                <a:lnTo>
                  <a:pt x="838669" y="3577958"/>
                </a:lnTo>
                <a:lnTo>
                  <a:pt x="845769" y="3526980"/>
                </a:lnTo>
                <a:lnTo>
                  <a:pt x="853503" y="3476104"/>
                </a:lnTo>
                <a:lnTo>
                  <a:pt x="861872" y="3425329"/>
                </a:lnTo>
                <a:lnTo>
                  <a:pt x="870839" y="3374669"/>
                </a:lnTo>
                <a:lnTo>
                  <a:pt x="880414" y="3324110"/>
                </a:lnTo>
                <a:lnTo>
                  <a:pt x="890587" y="3273679"/>
                </a:lnTo>
                <a:lnTo>
                  <a:pt x="901319" y="3223374"/>
                </a:lnTo>
                <a:lnTo>
                  <a:pt x="912622" y="3173196"/>
                </a:lnTo>
                <a:lnTo>
                  <a:pt x="924471" y="3123158"/>
                </a:lnTo>
                <a:lnTo>
                  <a:pt x="936853" y="3073260"/>
                </a:lnTo>
                <a:lnTo>
                  <a:pt x="949756" y="3023501"/>
                </a:lnTo>
                <a:lnTo>
                  <a:pt x="963168" y="2973882"/>
                </a:lnTo>
                <a:lnTo>
                  <a:pt x="977087" y="2924429"/>
                </a:lnTo>
                <a:lnTo>
                  <a:pt x="991476" y="2875140"/>
                </a:lnTo>
                <a:lnTo>
                  <a:pt x="1006348" y="2826004"/>
                </a:lnTo>
                <a:lnTo>
                  <a:pt x="1022324" y="2777071"/>
                </a:lnTo>
                <a:lnTo>
                  <a:pt x="1038809" y="2728290"/>
                </a:lnTo>
                <a:lnTo>
                  <a:pt x="1055801" y="2679687"/>
                </a:lnTo>
                <a:lnTo>
                  <a:pt x="1073277" y="2631262"/>
                </a:lnTo>
                <a:lnTo>
                  <a:pt x="1091234" y="2583002"/>
                </a:lnTo>
                <a:lnTo>
                  <a:pt x="1109675" y="2534907"/>
                </a:lnTo>
                <a:lnTo>
                  <a:pt x="1128585" y="2486990"/>
                </a:lnTo>
                <a:lnTo>
                  <a:pt x="1147953" y="2439238"/>
                </a:lnTo>
                <a:lnTo>
                  <a:pt x="1167765" y="2391664"/>
                </a:lnTo>
                <a:lnTo>
                  <a:pt x="1188034" y="2344255"/>
                </a:lnTo>
                <a:lnTo>
                  <a:pt x="1208735" y="2297023"/>
                </a:lnTo>
                <a:lnTo>
                  <a:pt x="1229855" y="2249957"/>
                </a:lnTo>
                <a:lnTo>
                  <a:pt x="1251407" y="2203069"/>
                </a:lnTo>
                <a:lnTo>
                  <a:pt x="1273378" y="2156345"/>
                </a:lnTo>
                <a:lnTo>
                  <a:pt x="1295742" y="2109800"/>
                </a:lnTo>
                <a:lnTo>
                  <a:pt x="1318514" y="2063432"/>
                </a:lnTo>
                <a:lnTo>
                  <a:pt x="1341666" y="2017229"/>
                </a:lnTo>
                <a:lnTo>
                  <a:pt x="1365211" y="1971192"/>
                </a:lnTo>
                <a:lnTo>
                  <a:pt x="1389126" y="1925332"/>
                </a:lnTo>
                <a:lnTo>
                  <a:pt x="1413408" y="1879650"/>
                </a:lnTo>
                <a:lnTo>
                  <a:pt x="1438046" y="1834134"/>
                </a:lnTo>
                <a:lnTo>
                  <a:pt x="1463040" y="1788795"/>
                </a:lnTo>
                <a:lnTo>
                  <a:pt x="1488351" y="1743646"/>
                </a:lnTo>
                <a:lnTo>
                  <a:pt x="1514005" y="1698713"/>
                </a:lnTo>
                <a:lnTo>
                  <a:pt x="1540002" y="1654009"/>
                </a:lnTo>
                <a:lnTo>
                  <a:pt x="1566316" y="1609534"/>
                </a:lnTo>
                <a:lnTo>
                  <a:pt x="1592961" y="1565275"/>
                </a:lnTo>
                <a:lnTo>
                  <a:pt x="1619923" y="1521218"/>
                </a:lnTo>
                <a:lnTo>
                  <a:pt x="1647202" y="1477391"/>
                </a:lnTo>
                <a:lnTo>
                  <a:pt x="1674787" y="1433766"/>
                </a:lnTo>
                <a:lnTo>
                  <a:pt x="1702663" y="1390357"/>
                </a:lnTo>
                <a:lnTo>
                  <a:pt x="1730844" y="1347139"/>
                </a:lnTo>
                <a:lnTo>
                  <a:pt x="1759318" y="1304137"/>
                </a:lnTo>
                <a:lnTo>
                  <a:pt x="1788083" y="1261325"/>
                </a:lnTo>
                <a:lnTo>
                  <a:pt x="1817128" y="1218717"/>
                </a:lnTo>
                <a:lnTo>
                  <a:pt x="1846440" y="1176312"/>
                </a:lnTo>
                <a:lnTo>
                  <a:pt x="1876031" y="1134084"/>
                </a:lnTo>
                <a:lnTo>
                  <a:pt x="1905889" y="1092047"/>
                </a:lnTo>
                <a:lnTo>
                  <a:pt x="1936000" y="1050201"/>
                </a:lnTo>
                <a:lnTo>
                  <a:pt x="1966366" y="1008545"/>
                </a:lnTo>
                <a:lnTo>
                  <a:pt x="1996986" y="967054"/>
                </a:lnTo>
                <a:lnTo>
                  <a:pt x="2027847" y="925753"/>
                </a:lnTo>
                <a:lnTo>
                  <a:pt x="2058949" y="884618"/>
                </a:lnTo>
                <a:lnTo>
                  <a:pt x="2090293" y="843661"/>
                </a:lnTo>
                <a:lnTo>
                  <a:pt x="2121954" y="803427"/>
                </a:lnTo>
                <a:lnTo>
                  <a:pt x="2154047" y="763244"/>
                </a:lnTo>
                <a:lnTo>
                  <a:pt x="2186508" y="723138"/>
                </a:lnTo>
                <a:lnTo>
                  <a:pt x="2219312" y="683158"/>
                </a:lnTo>
                <a:lnTo>
                  <a:pt x="2252395" y="643356"/>
                </a:lnTo>
                <a:lnTo>
                  <a:pt x="2285733" y="603758"/>
                </a:lnTo>
                <a:lnTo>
                  <a:pt x="2319274" y="564413"/>
                </a:lnTo>
                <a:lnTo>
                  <a:pt x="2352979" y="525360"/>
                </a:lnTo>
                <a:lnTo>
                  <a:pt x="2386812" y="486638"/>
                </a:lnTo>
                <a:lnTo>
                  <a:pt x="2420709" y="448284"/>
                </a:lnTo>
                <a:lnTo>
                  <a:pt x="2454656" y="410337"/>
                </a:lnTo>
                <a:lnTo>
                  <a:pt x="2486964" y="375424"/>
                </a:lnTo>
                <a:lnTo>
                  <a:pt x="2551557" y="304825"/>
                </a:lnTo>
                <a:lnTo>
                  <a:pt x="2583840" y="269913"/>
                </a:lnTo>
                <a:lnTo>
                  <a:pt x="2616136" y="235788"/>
                </a:lnTo>
                <a:lnTo>
                  <a:pt x="2648458" y="202819"/>
                </a:lnTo>
                <a:lnTo>
                  <a:pt x="2749931" y="102031"/>
                </a:lnTo>
                <a:lnTo>
                  <a:pt x="2783395" y="69354"/>
                </a:lnTo>
                <a:lnTo>
                  <a:pt x="2817139" y="36906"/>
                </a:lnTo>
                <a:lnTo>
                  <a:pt x="2851404" y="4572"/>
                </a:lnTo>
                <a:lnTo>
                  <a:pt x="2851404" y="0"/>
                </a:lnTo>
                <a:close/>
              </a:path>
            </a:pathLst>
          </a:custGeom>
          <a:solidFill>
            <a:srgbClr val="766E53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49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155" y="667334"/>
            <a:ext cx="2058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Simplicity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1544300" cy="6858000"/>
            <a:chOff x="0" y="0"/>
            <a:chExt cx="115443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1428" y="1831848"/>
              <a:ext cx="5452872" cy="28742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60947"/>
              <a:ext cx="1038225" cy="506095"/>
            </a:xfrm>
            <a:custGeom>
              <a:avLst/>
              <a:gdLst/>
              <a:ahLst/>
              <a:cxnLst/>
              <a:rect l="l" t="t" r="r" b="b"/>
              <a:pathLst>
                <a:path w="1038225" h="506095">
                  <a:moveTo>
                    <a:pt x="291655" y="0"/>
                  </a:moveTo>
                  <a:lnTo>
                    <a:pt x="0" y="0"/>
                  </a:lnTo>
                  <a:lnTo>
                    <a:pt x="0" y="505967"/>
                  </a:lnTo>
                  <a:lnTo>
                    <a:pt x="291655" y="505967"/>
                  </a:lnTo>
                  <a:lnTo>
                    <a:pt x="291655" y="504824"/>
                  </a:lnTo>
                  <a:lnTo>
                    <a:pt x="793325" y="504824"/>
                  </a:lnTo>
                  <a:lnTo>
                    <a:pt x="796848" y="501205"/>
                  </a:lnTo>
                  <a:lnTo>
                    <a:pt x="798398" y="499579"/>
                  </a:lnTo>
                  <a:lnTo>
                    <a:pt x="800290" y="498055"/>
                  </a:lnTo>
                  <a:lnTo>
                    <a:pt x="801839" y="496430"/>
                  </a:lnTo>
                  <a:lnTo>
                    <a:pt x="1030757" y="267627"/>
                  </a:lnTo>
                  <a:lnTo>
                    <a:pt x="1036072" y="260481"/>
                  </a:lnTo>
                  <a:lnTo>
                    <a:pt x="1037844" y="253333"/>
                  </a:lnTo>
                  <a:lnTo>
                    <a:pt x="1036072" y="246185"/>
                  </a:lnTo>
                  <a:lnTo>
                    <a:pt x="1030757" y="239039"/>
                  </a:lnTo>
                  <a:lnTo>
                    <a:pt x="801839" y="10236"/>
                  </a:lnTo>
                  <a:lnTo>
                    <a:pt x="796848" y="10236"/>
                  </a:lnTo>
                  <a:lnTo>
                    <a:pt x="796848" y="5473"/>
                  </a:lnTo>
                  <a:lnTo>
                    <a:pt x="792213" y="5473"/>
                  </a:lnTo>
                  <a:lnTo>
                    <a:pt x="787412" y="698"/>
                  </a:lnTo>
                  <a:lnTo>
                    <a:pt x="691921" y="698"/>
                  </a:lnTo>
                  <a:lnTo>
                    <a:pt x="291655" y="152"/>
                  </a:lnTo>
                  <a:lnTo>
                    <a:pt x="291655" y="0"/>
                  </a:lnTo>
                  <a:close/>
                </a:path>
                <a:path w="1038225" h="506095">
                  <a:moveTo>
                    <a:pt x="793325" y="504824"/>
                  </a:moveTo>
                  <a:lnTo>
                    <a:pt x="291655" y="504824"/>
                  </a:lnTo>
                  <a:lnTo>
                    <a:pt x="691921" y="505967"/>
                  </a:lnTo>
                  <a:lnTo>
                    <a:pt x="792213" y="505967"/>
                  </a:lnTo>
                  <a:lnTo>
                    <a:pt x="793325" y="504824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27963" y="2162683"/>
            <a:ext cx="4940300" cy="302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Keep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Design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as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Simple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as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Possible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200"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  <a:spcBef>
                <a:spcPts val="1455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simple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center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design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easier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understand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manage.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basic</a:t>
            </a:r>
            <a:r>
              <a:rPr sz="18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design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makes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it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simple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do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best work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and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more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difficult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do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sloppy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work.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For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example,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if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you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label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everything—network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ports,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power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outlets,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cables,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circuit</a:t>
            </a:r>
            <a:r>
              <a:rPr sz="18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breakers,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their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location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on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floor—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there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no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guess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work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involved.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127" y="6140907"/>
            <a:ext cx="1593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DFFFF"/>
                </a:solidFill>
                <a:latin typeface="Century Gothic"/>
                <a:cs typeface="Century Gothic"/>
              </a:rPr>
              <a:t>5</a:t>
            </a:r>
            <a:endParaRPr sz="1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99031"/>
            <a:ext cx="2851785" cy="5459095"/>
          </a:xfrm>
          <a:custGeom>
            <a:avLst/>
            <a:gdLst/>
            <a:ahLst/>
            <a:cxnLst/>
            <a:rect l="l" t="t" r="r" b="b"/>
            <a:pathLst>
              <a:path w="2851785" h="5459095">
                <a:moveTo>
                  <a:pt x="100584" y="1802892"/>
                </a:moveTo>
                <a:lnTo>
                  <a:pt x="95567" y="1750872"/>
                </a:lnTo>
                <a:lnTo>
                  <a:pt x="82727" y="1596986"/>
                </a:lnTo>
                <a:lnTo>
                  <a:pt x="77724" y="1544955"/>
                </a:lnTo>
                <a:lnTo>
                  <a:pt x="66217" y="1493367"/>
                </a:lnTo>
                <a:lnTo>
                  <a:pt x="55105" y="1441297"/>
                </a:lnTo>
                <a:lnTo>
                  <a:pt x="22606" y="1283004"/>
                </a:lnTo>
                <a:lnTo>
                  <a:pt x="11493" y="1229804"/>
                </a:lnTo>
                <a:lnTo>
                  <a:pt x="0" y="1176528"/>
                </a:lnTo>
                <a:lnTo>
                  <a:pt x="0" y="1337691"/>
                </a:lnTo>
                <a:lnTo>
                  <a:pt x="10490" y="1388008"/>
                </a:lnTo>
                <a:lnTo>
                  <a:pt x="32537" y="1489684"/>
                </a:lnTo>
                <a:lnTo>
                  <a:pt x="55664" y="1592440"/>
                </a:lnTo>
                <a:lnTo>
                  <a:pt x="91440" y="1747647"/>
                </a:lnTo>
                <a:lnTo>
                  <a:pt x="92214" y="1761464"/>
                </a:lnTo>
                <a:lnTo>
                  <a:pt x="94297" y="1775282"/>
                </a:lnTo>
                <a:lnTo>
                  <a:pt x="97218" y="1789087"/>
                </a:lnTo>
                <a:lnTo>
                  <a:pt x="100584" y="1802892"/>
                </a:lnTo>
                <a:close/>
              </a:path>
              <a:path w="2851785" h="5459095">
                <a:moveTo>
                  <a:pt x="922020" y="5131308"/>
                </a:moveTo>
                <a:lnTo>
                  <a:pt x="915885" y="5114747"/>
                </a:lnTo>
                <a:lnTo>
                  <a:pt x="911059" y="5099037"/>
                </a:lnTo>
                <a:lnTo>
                  <a:pt x="907084" y="5083340"/>
                </a:lnTo>
                <a:lnTo>
                  <a:pt x="903566" y="5066766"/>
                </a:lnTo>
                <a:lnTo>
                  <a:pt x="887120" y="5011445"/>
                </a:lnTo>
                <a:lnTo>
                  <a:pt x="872401" y="4956124"/>
                </a:lnTo>
                <a:lnTo>
                  <a:pt x="859421" y="4900803"/>
                </a:lnTo>
                <a:lnTo>
                  <a:pt x="848182" y="4845482"/>
                </a:lnTo>
                <a:lnTo>
                  <a:pt x="828751" y="4797082"/>
                </a:lnTo>
                <a:lnTo>
                  <a:pt x="809701" y="4748682"/>
                </a:lnTo>
                <a:lnTo>
                  <a:pt x="790994" y="4700282"/>
                </a:lnTo>
                <a:lnTo>
                  <a:pt x="772629" y="4651870"/>
                </a:lnTo>
                <a:lnTo>
                  <a:pt x="754583" y="4603470"/>
                </a:lnTo>
                <a:lnTo>
                  <a:pt x="736841" y="4555071"/>
                </a:lnTo>
                <a:lnTo>
                  <a:pt x="719391" y="4506658"/>
                </a:lnTo>
                <a:lnTo>
                  <a:pt x="685292" y="4409846"/>
                </a:lnTo>
                <a:lnTo>
                  <a:pt x="652145" y="4313047"/>
                </a:lnTo>
                <a:lnTo>
                  <a:pt x="635901" y="4264634"/>
                </a:lnTo>
                <a:lnTo>
                  <a:pt x="620191" y="4216679"/>
                </a:lnTo>
                <a:lnTo>
                  <a:pt x="604748" y="4168610"/>
                </a:lnTo>
                <a:lnTo>
                  <a:pt x="589534" y="4120451"/>
                </a:lnTo>
                <a:lnTo>
                  <a:pt x="574573" y="4072191"/>
                </a:lnTo>
                <a:lnTo>
                  <a:pt x="559854" y="4023830"/>
                </a:lnTo>
                <a:lnTo>
                  <a:pt x="545363" y="3975379"/>
                </a:lnTo>
                <a:lnTo>
                  <a:pt x="517118" y="3878199"/>
                </a:lnTo>
                <a:lnTo>
                  <a:pt x="489826" y="3780675"/>
                </a:lnTo>
                <a:lnTo>
                  <a:pt x="463461" y="3682835"/>
                </a:lnTo>
                <a:lnTo>
                  <a:pt x="438035" y="3584689"/>
                </a:lnTo>
                <a:lnTo>
                  <a:pt x="413524" y="3486264"/>
                </a:lnTo>
                <a:lnTo>
                  <a:pt x="389915" y="3387572"/>
                </a:lnTo>
                <a:lnTo>
                  <a:pt x="367220" y="3288639"/>
                </a:lnTo>
                <a:lnTo>
                  <a:pt x="345401" y="3189490"/>
                </a:lnTo>
                <a:lnTo>
                  <a:pt x="324459" y="3090138"/>
                </a:lnTo>
                <a:lnTo>
                  <a:pt x="304380" y="2990596"/>
                </a:lnTo>
                <a:lnTo>
                  <a:pt x="285178" y="2890901"/>
                </a:lnTo>
                <a:lnTo>
                  <a:pt x="267627" y="2791447"/>
                </a:lnTo>
                <a:lnTo>
                  <a:pt x="250812" y="2691663"/>
                </a:lnTo>
                <a:lnTo>
                  <a:pt x="234670" y="2591587"/>
                </a:lnTo>
                <a:lnTo>
                  <a:pt x="219151" y="2491270"/>
                </a:lnTo>
                <a:lnTo>
                  <a:pt x="204228" y="2390749"/>
                </a:lnTo>
                <a:lnTo>
                  <a:pt x="189839" y="2290076"/>
                </a:lnTo>
                <a:lnTo>
                  <a:pt x="169176" y="2138857"/>
                </a:lnTo>
                <a:lnTo>
                  <a:pt x="156210" y="2039975"/>
                </a:lnTo>
                <a:lnTo>
                  <a:pt x="205765" y="2236889"/>
                </a:lnTo>
                <a:lnTo>
                  <a:pt x="244157" y="2385771"/>
                </a:lnTo>
                <a:lnTo>
                  <a:pt x="283425" y="2534475"/>
                </a:lnTo>
                <a:lnTo>
                  <a:pt x="323621" y="2682913"/>
                </a:lnTo>
                <a:lnTo>
                  <a:pt x="364832" y="2831033"/>
                </a:lnTo>
                <a:lnTo>
                  <a:pt x="392912" y="2929559"/>
                </a:lnTo>
                <a:lnTo>
                  <a:pt x="421500" y="3027883"/>
                </a:lnTo>
                <a:lnTo>
                  <a:pt x="450621" y="3125978"/>
                </a:lnTo>
                <a:lnTo>
                  <a:pt x="480288" y="3223818"/>
                </a:lnTo>
                <a:lnTo>
                  <a:pt x="510540" y="3321405"/>
                </a:lnTo>
                <a:lnTo>
                  <a:pt x="525894" y="3370072"/>
                </a:lnTo>
                <a:lnTo>
                  <a:pt x="588975" y="3560889"/>
                </a:lnTo>
                <a:lnTo>
                  <a:pt x="636930" y="3703002"/>
                </a:lnTo>
                <a:lnTo>
                  <a:pt x="669442" y="3797414"/>
                </a:lnTo>
                <a:lnTo>
                  <a:pt x="702564" y="3891623"/>
                </a:lnTo>
                <a:lnTo>
                  <a:pt x="736396" y="3985717"/>
                </a:lnTo>
                <a:lnTo>
                  <a:pt x="771093" y="4079748"/>
                </a:lnTo>
                <a:lnTo>
                  <a:pt x="771156" y="4049344"/>
                </a:lnTo>
                <a:lnTo>
                  <a:pt x="771664" y="4019829"/>
                </a:lnTo>
                <a:lnTo>
                  <a:pt x="773036" y="3990327"/>
                </a:lnTo>
                <a:lnTo>
                  <a:pt x="775716" y="3959987"/>
                </a:lnTo>
                <a:lnTo>
                  <a:pt x="741870" y="3868191"/>
                </a:lnTo>
                <a:lnTo>
                  <a:pt x="708698" y="3775862"/>
                </a:lnTo>
                <a:lnTo>
                  <a:pt x="676173" y="3683076"/>
                </a:lnTo>
                <a:lnTo>
                  <a:pt x="644309" y="3589959"/>
                </a:lnTo>
                <a:lnTo>
                  <a:pt x="613092" y="3496576"/>
                </a:lnTo>
                <a:lnTo>
                  <a:pt x="582549" y="3403041"/>
                </a:lnTo>
                <a:lnTo>
                  <a:pt x="536702" y="3260623"/>
                </a:lnTo>
                <a:lnTo>
                  <a:pt x="506476" y="3164827"/>
                </a:lnTo>
                <a:lnTo>
                  <a:pt x="476846" y="3068815"/>
                </a:lnTo>
                <a:lnTo>
                  <a:pt x="447789" y="2972638"/>
                </a:lnTo>
                <a:lnTo>
                  <a:pt x="419290" y="2876258"/>
                </a:lnTo>
                <a:lnTo>
                  <a:pt x="391350" y="2779725"/>
                </a:lnTo>
                <a:lnTo>
                  <a:pt x="363943" y="2683014"/>
                </a:lnTo>
                <a:lnTo>
                  <a:pt x="337058" y="2586139"/>
                </a:lnTo>
                <a:lnTo>
                  <a:pt x="310692" y="2489111"/>
                </a:lnTo>
                <a:lnTo>
                  <a:pt x="284822" y="2391943"/>
                </a:lnTo>
                <a:lnTo>
                  <a:pt x="246926" y="2245918"/>
                </a:lnTo>
                <a:lnTo>
                  <a:pt x="210083" y="2099602"/>
                </a:lnTo>
                <a:lnTo>
                  <a:pt x="174269" y="1953018"/>
                </a:lnTo>
                <a:lnTo>
                  <a:pt x="139420" y="1806181"/>
                </a:lnTo>
                <a:lnTo>
                  <a:pt x="128016" y="1757172"/>
                </a:lnTo>
                <a:lnTo>
                  <a:pt x="155600" y="2036495"/>
                </a:lnTo>
                <a:lnTo>
                  <a:pt x="100584" y="1802892"/>
                </a:lnTo>
                <a:lnTo>
                  <a:pt x="110985" y="1902333"/>
                </a:lnTo>
                <a:lnTo>
                  <a:pt x="122085" y="2001939"/>
                </a:lnTo>
                <a:lnTo>
                  <a:pt x="133870" y="2101646"/>
                </a:lnTo>
                <a:lnTo>
                  <a:pt x="146342" y="2201392"/>
                </a:lnTo>
                <a:lnTo>
                  <a:pt x="159499" y="2301113"/>
                </a:lnTo>
                <a:lnTo>
                  <a:pt x="173342" y="2400757"/>
                </a:lnTo>
                <a:lnTo>
                  <a:pt x="187871" y="2500249"/>
                </a:lnTo>
                <a:lnTo>
                  <a:pt x="203098" y="2599525"/>
                </a:lnTo>
                <a:lnTo>
                  <a:pt x="218998" y="2698534"/>
                </a:lnTo>
                <a:lnTo>
                  <a:pt x="235585" y="2797200"/>
                </a:lnTo>
                <a:lnTo>
                  <a:pt x="261886" y="2945815"/>
                </a:lnTo>
                <a:lnTo>
                  <a:pt x="280670" y="3046285"/>
                </a:lnTo>
                <a:lnTo>
                  <a:pt x="300431" y="3146475"/>
                </a:lnTo>
                <a:lnTo>
                  <a:pt x="321144" y="3246374"/>
                </a:lnTo>
                <a:lnTo>
                  <a:pt x="342823" y="3346005"/>
                </a:lnTo>
                <a:lnTo>
                  <a:pt x="365442" y="3445357"/>
                </a:lnTo>
                <a:lnTo>
                  <a:pt x="388988" y="3544417"/>
                </a:lnTo>
                <a:lnTo>
                  <a:pt x="413473" y="3643211"/>
                </a:lnTo>
                <a:lnTo>
                  <a:pt x="438861" y="3741712"/>
                </a:lnTo>
                <a:lnTo>
                  <a:pt x="465150" y="3839934"/>
                </a:lnTo>
                <a:lnTo>
                  <a:pt x="492328" y="3937876"/>
                </a:lnTo>
                <a:lnTo>
                  <a:pt x="520395" y="4035539"/>
                </a:lnTo>
                <a:lnTo>
                  <a:pt x="549338" y="4132923"/>
                </a:lnTo>
                <a:lnTo>
                  <a:pt x="579145" y="4230027"/>
                </a:lnTo>
                <a:lnTo>
                  <a:pt x="594372" y="4278465"/>
                </a:lnTo>
                <a:lnTo>
                  <a:pt x="610323" y="4326801"/>
                </a:lnTo>
                <a:lnTo>
                  <a:pt x="626567" y="4374997"/>
                </a:lnTo>
                <a:lnTo>
                  <a:pt x="643064" y="4423041"/>
                </a:lnTo>
                <a:lnTo>
                  <a:pt x="659803" y="4470959"/>
                </a:lnTo>
                <a:lnTo>
                  <a:pt x="676795" y="4518723"/>
                </a:lnTo>
                <a:lnTo>
                  <a:pt x="694016" y="4566361"/>
                </a:lnTo>
                <a:lnTo>
                  <a:pt x="729119" y="4661192"/>
                </a:lnTo>
                <a:lnTo>
                  <a:pt x="765022" y="4755464"/>
                </a:lnTo>
                <a:lnTo>
                  <a:pt x="801662" y="4849165"/>
                </a:lnTo>
                <a:lnTo>
                  <a:pt x="838949" y="4942294"/>
                </a:lnTo>
                <a:lnTo>
                  <a:pt x="859713" y="4989982"/>
                </a:lnTo>
                <a:lnTo>
                  <a:pt x="901242" y="5083632"/>
                </a:lnTo>
                <a:lnTo>
                  <a:pt x="922020" y="5131308"/>
                </a:lnTo>
                <a:close/>
              </a:path>
              <a:path w="2851785" h="5459095">
                <a:moveTo>
                  <a:pt x="960120" y="5105400"/>
                </a:moveTo>
                <a:lnTo>
                  <a:pt x="946175" y="5059197"/>
                </a:lnTo>
                <a:lnTo>
                  <a:pt x="931418" y="5008804"/>
                </a:lnTo>
                <a:lnTo>
                  <a:pt x="917575" y="4958410"/>
                </a:lnTo>
                <a:lnTo>
                  <a:pt x="904608" y="4908004"/>
                </a:lnTo>
                <a:lnTo>
                  <a:pt x="892492" y="4857597"/>
                </a:lnTo>
                <a:lnTo>
                  <a:pt x="881227" y="4807204"/>
                </a:lnTo>
                <a:lnTo>
                  <a:pt x="870762" y="4756797"/>
                </a:lnTo>
                <a:lnTo>
                  <a:pt x="861110" y="4706404"/>
                </a:lnTo>
                <a:lnTo>
                  <a:pt x="852220" y="4655998"/>
                </a:lnTo>
                <a:lnTo>
                  <a:pt x="844092" y="4605591"/>
                </a:lnTo>
                <a:lnTo>
                  <a:pt x="836701" y="4555198"/>
                </a:lnTo>
                <a:lnTo>
                  <a:pt x="830008" y="4504791"/>
                </a:lnTo>
                <a:lnTo>
                  <a:pt x="820889" y="4395279"/>
                </a:lnTo>
                <a:lnTo>
                  <a:pt x="816660" y="4341355"/>
                </a:lnTo>
                <a:lnTo>
                  <a:pt x="812812" y="4287812"/>
                </a:lnTo>
                <a:lnTo>
                  <a:pt x="809472" y="4234523"/>
                </a:lnTo>
                <a:lnTo>
                  <a:pt x="806792" y="4181348"/>
                </a:lnTo>
                <a:lnTo>
                  <a:pt x="806792" y="4176776"/>
                </a:lnTo>
                <a:lnTo>
                  <a:pt x="802144" y="4172204"/>
                </a:lnTo>
                <a:lnTo>
                  <a:pt x="802144" y="4162933"/>
                </a:lnTo>
                <a:lnTo>
                  <a:pt x="794435" y="4142155"/>
                </a:lnTo>
                <a:lnTo>
                  <a:pt x="777316" y="4100538"/>
                </a:lnTo>
                <a:lnTo>
                  <a:pt x="769620" y="4079748"/>
                </a:lnTo>
                <a:lnTo>
                  <a:pt x="770039" y="4133456"/>
                </a:lnTo>
                <a:lnTo>
                  <a:pt x="771283" y="4187164"/>
                </a:lnTo>
                <a:lnTo>
                  <a:pt x="773290" y="4240873"/>
                </a:lnTo>
                <a:lnTo>
                  <a:pt x="776008" y="4294581"/>
                </a:lnTo>
                <a:lnTo>
                  <a:pt x="779373" y="4348302"/>
                </a:lnTo>
                <a:lnTo>
                  <a:pt x="783336" y="4402010"/>
                </a:lnTo>
                <a:lnTo>
                  <a:pt x="787844" y="4455719"/>
                </a:lnTo>
                <a:lnTo>
                  <a:pt x="792848" y="4509414"/>
                </a:lnTo>
                <a:lnTo>
                  <a:pt x="799096" y="4557192"/>
                </a:lnTo>
                <a:lnTo>
                  <a:pt x="805929" y="4605375"/>
                </a:lnTo>
                <a:lnTo>
                  <a:pt x="813320" y="4653800"/>
                </a:lnTo>
                <a:lnTo>
                  <a:pt x="821296" y="4702302"/>
                </a:lnTo>
                <a:lnTo>
                  <a:pt x="829830" y="4750727"/>
                </a:lnTo>
                <a:lnTo>
                  <a:pt x="838936" y="4798911"/>
                </a:lnTo>
                <a:lnTo>
                  <a:pt x="848614" y="4846675"/>
                </a:lnTo>
                <a:lnTo>
                  <a:pt x="873429" y="4909045"/>
                </a:lnTo>
                <a:lnTo>
                  <a:pt x="881126" y="4929835"/>
                </a:lnTo>
                <a:lnTo>
                  <a:pt x="901306" y="4974171"/>
                </a:lnTo>
                <a:lnTo>
                  <a:pt x="939927" y="5061077"/>
                </a:lnTo>
                <a:lnTo>
                  <a:pt x="960120" y="5105400"/>
                </a:lnTo>
                <a:close/>
              </a:path>
              <a:path w="2851785" h="5459095">
                <a:moveTo>
                  <a:pt x="1080490" y="5458968"/>
                </a:moveTo>
                <a:lnTo>
                  <a:pt x="1061135" y="5420411"/>
                </a:lnTo>
                <a:lnTo>
                  <a:pt x="1037272" y="5372290"/>
                </a:lnTo>
                <a:lnTo>
                  <a:pt x="1013561" y="5323929"/>
                </a:lnTo>
                <a:lnTo>
                  <a:pt x="990104" y="5275504"/>
                </a:lnTo>
                <a:lnTo>
                  <a:pt x="966978" y="5227142"/>
                </a:lnTo>
                <a:lnTo>
                  <a:pt x="944245" y="5179022"/>
                </a:lnTo>
                <a:lnTo>
                  <a:pt x="922020" y="5131308"/>
                </a:lnTo>
                <a:lnTo>
                  <a:pt x="936548" y="5179022"/>
                </a:lnTo>
                <a:lnTo>
                  <a:pt x="952144" y="5227142"/>
                </a:lnTo>
                <a:lnTo>
                  <a:pt x="968717" y="5275504"/>
                </a:lnTo>
                <a:lnTo>
                  <a:pt x="986180" y="5323929"/>
                </a:lnTo>
                <a:lnTo>
                  <a:pt x="1004468" y="5372290"/>
                </a:lnTo>
                <a:lnTo>
                  <a:pt x="1023480" y="5420411"/>
                </a:lnTo>
                <a:lnTo>
                  <a:pt x="1039380" y="5458968"/>
                </a:lnTo>
                <a:lnTo>
                  <a:pt x="1080490" y="5458968"/>
                </a:lnTo>
                <a:close/>
              </a:path>
              <a:path w="2851785" h="5459095">
                <a:moveTo>
                  <a:pt x="1126248" y="5458968"/>
                </a:moveTo>
                <a:lnTo>
                  <a:pt x="1108519" y="5423344"/>
                </a:lnTo>
                <a:lnTo>
                  <a:pt x="1086612" y="5378513"/>
                </a:lnTo>
                <a:lnTo>
                  <a:pt x="1065034" y="5333581"/>
                </a:lnTo>
                <a:lnTo>
                  <a:pt x="1043724" y="5288483"/>
                </a:lnTo>
                <a:lnTo>
                  <a:pt x="1022642" y="5243169"/>
                </a:lnTo>
                <a:lnTo>
                  <a:pt x="980884" y="5151691"/>
                </a:lnTo>
                <a:lnTo>
                  <a:pt x="960120" y="5105400"/>
                </a:lnTo>
                <a:lnTo>
                  <a:pt x="974178" y="5151691"/>
                </a:lnTo>
                <a:lnTo>
                  <a:pt x="988733" y="5197589"/>
                </a:lnTo>
                <a:lnTo>
                  <a:pt x="1003820" y="5243169"/>
                </a:lnTo>
                <a:lnTo>
                  <a:pt x="1019505" y="5288483"/>
                </a:lnTo>
                <a:lnTo>
                  <a:pt x="1035850" y="5333581"/>
                </a:lnTo>
                <a:lnTo>
                  <a:pt x="1052880" y="5378513"/>
                </a:lnTo>
                <a:lnTo>
                  <a:pt x="1070673" y="5423344"/>
                </a:lnTo>
                <a:lnTo>
                  <a:pt x="1085481" y="5458968"/>
                </a:lnTo>
                <a:lnTo>
                  <a:pt x="1126248" y="5458968"/>
                </a:lnTo>
                <a:close/>
              </a:path>
              <a:path w="2851785" h="5459095">
                <a:moveTo>
                  <a:pt x="1411338" y="5458968"/>
                </a:moveTo>
                <a:lnTo>
                  <a:pt x="1350302" y="5333149"/>
                </a:lnTo>
                <a:lnTo>
                  <a:pt x="1328610" y="5288089"/>
                </a:lnTo>
                <a:lnTo>
                  <a:pt x="1307058" y="5242966"/>
                </a:lnTo>
                <a:lnTo>
                  <a:pt x="1285659" y="5197767"/>
                </a:lnTo>
                <a:lnTo>
                  <a:pt x="1264450" y="5152466"/>
                </a:lnTo>
                <a:lnTo>
                  <a:pt x="1243469" y="5107051"/>
                </a:lnTo>
                <a:lnTo>
                  <a:pt x="1222743" y="5061509"/>
                </a:lnTo>
                <a:lnTo>
                  <a:pt x="1202309" y="5015814"/>
                </a:lnTo>
                <a:lnTo>
                  <a:pt x="1182192" y="4969967"/>
                </a:lnTo>
                <a:lnTo>
                  <a:pt x="1162431" y="4923942"/>
                </a:lnTo>
                <a:lnTo>
                  <a:pt x="1140942" y="4876343"/>
                </a:lnTo>
                <a:lnTo>
                  <a:pt x="1119670" y="4828616"/>
                </a:lnTo>
                <a:lnTo>
                  <a:pt x="1098613" y="4780788"/>
                </a:lnTo>
                <a:lnTo>
                  <a:pt x="1077772" y="4732858"/>
                </a:lnTo>
                <a:lnTo>
                  <a:pt x="1057160" y="4684814"/>
                </a:lnTo>
                <a:lnTo>
                  <a:pt x="1036751" y="4636668"/>
                </a:lnTo>
                <a:lnTo>
                  <a:pt x="1016558" y="4588408"/>
                </a:lnTo>
                <a:lnTo>
                  <a:pt x="996581" y="4540034"/>
                </a:lnTo>
                <a:lnTo>
                  <a:pt x="976833" y="4491558"/>
                </a:lnTo>
                <a:lnTo>
                  <a:pt x="957287" y="4442980"/>
                </a:lnTo>
                <a:lnTo>
                  <a:pt x="937958" y="4394289"/>
                </a:lnTo>
                <a:lnTo>
                  <a:pt x="918845" y="4345495"/>
                </a:lnTo>
                <a:lnTo>
                  <a:pt x="899960" y="4296588"/>
                </a:lnTo>
                <a:lnTo>
                  <a:pt x="881278" y="4247578"/>
                </a:lnTo>
                <a:lnTo>
                  <a:pt x="862812" y="4198455"/>
                </a:lnTo>
                <a:lnTo>
                  <a:pt x="844575" y="4149217"/>
                </a:lnTo>
                <a:lnTo>
                  <a:pt x="834275" y="4124934"/>
                </a:lnTo>
                <a:lnTo>
                  <a:pt x="824407" y="4100195"/>
                </a:lnTo>
                <a:lnTo>
                  <a:pt x="815416" y="4074604"/>
                </a:lnTo>
                <a:lnTo>
                  <a:pt x="807720" y="4047744"/>
                </a:lnTo>
                <a:lnTo>
                  <a:pt x="807720" y="4181475"/>
                </a:lnTo>
                <a:lnTo>
                  <a:pt x="825957" y="4229849"/>
                </a:lnTo>
                <a:lnTo>
                  <a:pt x="844410" y="4278109"/>
                </a:lnTo>
                <a:lnTo>
                  <a:pt x="863066" y="4326267"/>
                </a:lnTo>
                <a:lnTo>
                  <a:pt x="881926" y="4374312"/>
                </a:lnTo>
                <a:lnTo>
                  <a:pt x="900963" y="4422241"/>
                </a:lnTo>
                <a:lnTo>
                  <a:pt x="920191" y="4470070"/>
                </a:lnTo>
                <a:lnTo>
                  <a:pt x="939584" y="4517783"/>
                </a:lnTo>
                <a:lnTo>
                  <a:pt x="959154" y="4565396"/>
                </a:lnTo>
                <a:lnTo>
                  <a:pt x="978890" y="4612906"/>
                </a:lnTo>
                <a:lnTo>
                  <a:pt x="998766" y="4660303"/>
                </a:lnTo>
                <a:lnTo>
                  <a:pt x="1018806" y="4707585"/>
                </a:lnTo>
                <a:lnTo>
                  <a:pt x="1038974" y="4754765"/>
                </a:lnTo>
                <a:lnTo>
                  <a:pt x="1059294" y="4801832"/>
                </a:lnTo>
                <a:lnTo>
                  <a:pt x="1079728" y="4848796"/>
                </a:lnTo>
                <a:lnTo>
                  <a:pt x="1100289" y="4895659"/>
                </a:lnTo>
                <a:lnTo>
                  <a:pt x="1120965" y="4942395"/>
                </a:lnTo>
                <a:lnTo>
                  <a:pt x="1142542" y="4990198"/>
                </a:lnTo>
                <a:lnTo>
                  <a:pt x="1164539" y="5037988"/>
                </a:lnTo>
                <a:lnTo>
                  <a:pt x="1186903" y="5085778"/>
                </a:lnTo>
                <a:lnTo>
                  <a:pt x="1209598" y="5133568"/>
                </a:lnTo>
                <a:lnTo>
                  <a:pt x="1232585" y="5181358"/>
                </a:lnTo>
                <a:lnTo>
                  <a:pt x="1255826" y="5229161"/>
                </a:lnTo>
                <a:lnTo>
                  <a:pt x="1279283" y="5276951"/>
                </a:lnTo>
                <a:lnTo>
                  <a:pt x="1302905" y="5324741"/>
                </a:lnTo>
                <a:lnTo>
                  <a:pt x="1369822" y="5458968"/>
                </a:lnTo>
                <a:lnTo>
                  <a:pt x="1411338" y="5458968"/>
                </a:lnTo>
                <a:close/>
              </a:path>
              <a:path w="2851785" h="5459095">
                <a:moveTo>
                  <a:pt x="2851404" y="0"/>
                </a:moveTo>
                <a:lnTo>
                  <a:pt x="2815209" y="32283"/>
                </a:lnTo>
                <a:lnTo>
                  <a:pt x="2780157" y="64693"/>
                </a:lnTo>
                <a:lnTo>
                  <a:pt x="2745879" y="97370"/>
                </a:lnTo>
                <a:lnTo>
                  <a:pt x="2711983" y="130429"/>
                </a:lnTo>
                <a:lnTo>
                  <a:pt x="2643886" y="198247"/>
                </a:lnTo>
                <a:lnTo>
                  <a:pt x="2611564" y="230898"/>
                </a:lnTo>
                <a:lnTo>
                  <a:pt x="2579268" y="264325"/>
                </a:lnTo>
                <a:lnTo>
                  <a:pt x="2546972" y="298513"/>
                </a:lnTo>
                <a:lnTo>
                  <a:pt x="2514689" y="333476"/>
                </a:lnTo>
                <a:lnTo>
                  <a:pt x="2482392" y="369189"/>
                </a:lnTo>
                <a:lnTo>
                  <a:pt x="2450084" y="405638"/>
                </a:lnTo>
                <a:lnTo>
                  <a:pt x="2414968" y="443484"/>
                </a:lnTo>
                <a:lnTo>
                  <a:pt x="2380119" y="481545"/>
                </a:lnTo>
                <a:lnTo>
                  <a:pt x="2345537" y="519849"/>
                </a:lnTo>
                <a:lnTo>
                  <a:pt x="2311260" y="558368"/>
                </a:lnTo>
                <a:lnTo>
                  <a:pt x="2277287" y="597128"/>
                </a:lnTo>
                <a:lnTo>
                  <a:pt x="2243645" y="636117"/>
                </a:lnTo>
                <a:lnTo>
                  <a:pt x="2210358" y="675322"/>
                </a:lnTo>
                <a:lnTo>
                  <a:pt x="2177440" y="714756"/>
                </a:lnTo>
                <a:lnTo>
                  <a:pt x="2144928" y="754418"/>
                </a:lnTo>
                <a:lnTo>
                  <a:pt x="2112810" y="794296"/>
                </a:lnTo>
                <a:lnTo>
                  <a:pt x="2081149" y="834390"/>
                </a:lnTo>
                <a:lnTo>
                  <a:pt x="2049170" y="875347"/>
                </a:lnTo>
                <a:lnTo>
                  <a:pt x="2017433" y="916482"/>
                </a:lnTo>
                <a:lnTo>
                  <a:pt x="1985937" y="957783"/>
                </a:lnTo>
                <a:lnTo>
                  <a:pt x="1954707" y="999274"/>
                </a:lnTo>
                <a:lnTo>
                  <a:pt x="1923719" y="1040930"/>
                </a:lnTo>
                <a:lnTo>
                  <a:pt x="1893011" y="1082776"/>
                </a:lnTo>
                <a:lnTo>
                  <a:pt x="1862582" y="1124813"/>
                </a:lnTo>
                <a:lnTo>
                  <a:pt x="1832432" y="1167041"/>
                </a:lnTo>
                <a:lnTo>
                  <a:pt x="1802574" y="1209446"/>
                </a:lnTo>
                <a:lnTo>
                  <a:pt x="1773021" y="1252054"/>
                </a:lnTo>
                <a:lnTo>
                  <a:pt x="1743760" y="1294866"/>
                </a:lnTo>
                <a:lnTo>
                  <a:pt x="1714830" y="1337868"/>
                </a:lnTo>
                <a:lnTo>
                  <a:pt x="1686217" y="1381086"/>
                </a:lnTo>
                <a:lnTo>
                  <a:pt x="1657934" y="1424495"/>
                </a:lnTo>
                <a:lnTo>
                  <a:pt x="1629994" y="1468120"/>
                </a:lnTo>
                <a:lnTo>
                  <a:pt x="1602397" y="1511947"/>
                </a:lnTo>
                <a:lnTo>
                  <a:pt x="1575142" y="1556004"/>
                </a:lnTo>
                <a:lnTo>
                  <a:pt x="1548257" y="1600263"/>
                </a:lnTo>
                <a:lnTo>
                  <a:pt x="1521752" y="1644738"/>
                </a:lnTo>
                <a:lnTo>
                  <a:pt x="1495602" y="1689442"/>
                </a:lnTo>
                <a:lnTo>
                  <a:pt x="1469859" y="1734375"/>
                </a:lnTo>
                <a:lnTo>
                  <a:pt x="1444498" y="1779524"/>
                </a:lnTo>
                <a:lnTo>
                  <a:pt x="1418907" y="1824304"/>
                </a:lnTo>
                <a:lnTo>
                  <a:pt x="1393736" y="1869351"/>
                </a:lnTo>
                <a:lnTo>
                  <a:pt x="1368971" y="1914677"/>
                </a:lnTo>
                <a:lnTo>
                  <a:pt x="1344612" y="1960257"/>
                </a:lnTo>
                <a:lnTo>
                  <a:pt x="1320685" y="2006092"/>
                </a:lnTo>
                <a:lnTo>
                  <a:pt x="1297178" y="2052180"/>
                </a:lnTo>
                <a:lnTo>
                  <a:pt x="1274114" y="2098509"/>
                </a:lnTo>
                <a:lnTo>
                  <a:pt x="1251470" y="2145068"/>
                </a:lnTo>
                <a:lnTo>
                  <a:pt x="1229271" y="2191842"/>
                </a:lnTo>
                <a:lnTo>
                  <a:pt x="1207528" y="2238845"/>
                </a:lnTo>
                <a:lnTo>
                  <a:pt x="1186230" y="2286050"/>
                </a:lnTo>
                <a:lnTo>
                  <a:pt x="1165390" y="2333460"/>
                </a:lnTo>
                <a:lnTo>
                  <a:pt x="1145006" y="2381059"/>
                </a:lnTo>
                <a:lnTo>
                  <a:pt x="1125105" y="2428849"/>
                </a:lnTo>
                <a:lnTo>
                  <a:pt x="1105662" y="2476817"/>
                </a:lnTo>
                <a:lnTo>
                  <a:pt x="1086700" y="2524950"/>
                </a:lnTo>
                <a:lnTo>
                  <a:pt x="1068222" y="2573236"/>
                </a:lnTo>
                <a:lnTo>
                  <a:pt x="1050239" y="2621686"/>
                </a:lnTo>
                <a:lnTo>
                  <a:pt x="1032751" y="2670289"/>
                </a:lnTo>
                <a:lnTo>
                  <a:pt x="1015746" y="2719019"/>
                </a:lnTo>
                <a:lnTo>
                  <a:pt x="999261" y="2767876"/>
                </a:lnTo>
                <a:lnTo>
                  <a:pt x="983284" y="2816860"/>
                </a:lnTo>
                <a:lnTo>
                  <a:pt x="967892" y="2864408"/>
                </a:lnTo>
                <a:lnTo>
                  <a:pt x="953046" y="2912059"/>
                </a:lnTo>
                <a:lnTo>
                  <a:pt x="938733" y="2959824"/>
                </a:lnTo>
                <a:lnTo>
                  <a:pt x="924966" y="3007690"/>
                </a:lnTo>
                <a:lnTo>
                  <a:pt x="911745" y="3055658"/>
                </a:lnTo>
                <a:lnTo>
                  <a:pt x="899083" y="3103740"/>
                </a:lnTo>
                <a:lnTo>
                  <a:pt x="886993" y="3151924"/>
                </a:lnTo>
                <a:lnTo>
                  <a:pt x="875461" y="3200209"/>
                </a:lnTo>
                <a:lnTo>
                  <a:pt x="864514" y="3248596"/>
                </a:lnTo>
                <a:lnTo>
                  <a:pt x="854151" y="3297097"/>
                </a:lnTo>
                <a:lnTo>
                  <a:pt x="844372" y="3345700"/>
                </a:lnTo>
                <a:lnTo>
                  <a:pt x="835202" y="3394418"/>
                </a:lnTo>
                <a:lnTo>
                  <a:pt x="826630" y="3443224"/>
                </a:lnTo>
                <a:lnTo>
                  <a:pt x="818667" y="3492144"/>
                </a:lnTo>
                <a:lnTo>
                  <a:pt x="811339" y="3541179"/>
                </a:lnTo>
                <a:lnTo>
                  <a:pt x="804621" y="3590302"/>
                </a:lnTo>
                <a:lnTo>
                  <a:pt x="798537" y="3639540"/>
                </a:lnTo>
                <a:lnTo>
                  <a:pt x="793102" y="3688880"/>
                </a:lnTo>
                <a:lnTo>
                  <a:pt x="788301" y="3738321"/>
                </a:lnTo>
                <a:lnTo>
                  <a:pt x="784161" y="3787864"/>
                </a:lnTo>
                <a:lnTo>
                  <a:pt x="780669" y="3837521"/>
                </a:lnTo>
                <a:lnTo>
                  <a:pt x="777849" y="3887279"/>
                </a:lnTo>
                <a:lnTo>
                  <a:pt x="775716" y="3937127"/>
                </a:lnTo>
                <a:lnTo>
                  <a:pt x="775716" y="3959987"/>
                </a:lnTo>
                <a:lnTo>
                  <a:pt x="775716" y="3960114"/>
                </a:lnTo>
                <a:lnTo>
                  <a:pt x="782701" y="3981602"/>
                </a:lnTo>
                <a:lnTo>
                  <a:pt x="790117" y="4003929"/>
                </a:lnTo>
                <a:lnTo>
                  <a:pt x="798410" y="4026268"/>
                </a:lnTo>
                <a:lnTo>
                  <a:pt x="807999" y="4047744"/>
                </a:lnTo>
                <a:lnTo>
                  <a:pt x="807999" y="3937127"/>
                </a:lnTo>
                <a:lnTo>
                  <a:pt x="810247" y="3885603"/>
                </a:lnTo>
                <a:lnTo>
                  <a:pt x="813231" y="3834142"/>
                </a:lnTo>
                <a:lnTo>
                  <a:pt x="816940" y="3782745"/>
                </a:lnTo>
                <a:lnTo>
                  <a:pt x="821347" y="3731425"/>
                </a:lnTo>
                <a:lnTo>
                  <a:pt x="826452" y="3680180"/>
                </a:lnTo>
                <a:lnTo>
                  <a:pt x="832231" y="3629025"/>
                </a:lnTo>
                <a:lnTo>
                  <a:pt x="838669" y="3577958"/>
                </a:lnTo>
                <a:lnTo>
                  <a:pt x="845769" y="3526980"/>
                </a:lnTo>
                <a:lnTo>
                  <a:pt x="853503" y="3476104"/>
                </a:lnTo>
                <a:lnTo>
                  <a:pt x="861872" y="3425329"/>
                </a:lnTo>
                <a:lnTo>
                  <a:pt x="870839" y="3374669"/>
                </a:lnTo>
                <a:lnTo>
                  <a:pt x="880414" y="3324110"/>
                </a:lnTo>
                <a:lnTo>
                  <a:pt x="890587" y="3273679"/>
                </a:lnTo>
                <a:lnTo>
                  <a:pt x="901319" y="3223374"/>
                </a:lnTo>
                <a:lnTo>
                  <a:pt x="912622" y="3173196"/>
                </a:lnTo>
                <a:lnTo>
                  <a:pt x="924471" y="3123158"/>
                </a:lnTo>
                <a:lnTo>
                  <a:pt x="936853" y="3073260"/>
                </a:lnTo>
                <a:lnTo>
                  <a:pt x="949756" y="3023501"/>
                </a:lnTo>
                <a:lnTo>
                  <a:pt x="963168" y="2973882"/>
                </a:lnTo>
                <a:lnTo>
                  <a:pt x="977087" y="2924429"/>
                </a:lnTo>
                <a:lnTo>
                  <a:pt x="991476" y="2875140"/>
                </a:lnTo>
                <a:lnTo>
                  <a:pt x="1006348" y="2826004"/>
                </a:lnTo>
                <a:lnTo>
                  <a:pt x="1022324" y="2777071"/>
                </a:lnTo>
                <a:lnTo>
                  <a:pt x="1038809" y="2728290"/>
                </a:lnTo>
                <a:lnTo>
                  <a:pt x="1055801" y="2679687"/>
                </a:lnTo>
                <a:lnTo>
                  <a:pt x="1073277" y="2631262"/>
                </a:lnTo>
                <a:lnTo>
                  <a:pt x="1091234" y="2583002"/>
                </a:lnTo>
                <a:lnTo>
                  <a:pt x="1109675" y="2534907"/>
                </a:lnTo>
                <a:lnTo>
                  <a:pt x="1128585" y="2486990"/>
                </a:lnTo>
                <a:lnTo>
                  <a:pt x="1147953" y="2439238"/>
                </a:lnTo>
                <a:lnTo>
                  <a:pt x="1167765" y="2391664"/>
                </a:lnTo>
                <a:lnTo>
                  <a:pt x="1188034" y="2344255"/>
                </a:lnTo>
                <a:lnTo>
                  <a:pt x="1208735" y="2297023"/>
                </a:lnTo>
                <a:lnTo>
                  <a:pt x="1229855" y="2249957"/>
                </a:lnTo>
                <a:lnTo>
                  <a:pt x="1251407" y="2203069"/>
                </a:lnTo>
                <a:lnTo>
                  <a:pt x="1273378" y="2156345"/>
                </a:lnTo>
                <a:lnTo>
                  <a:pt x="1295742" y="2109800"/>
                </a:lnTo>
                <a:lnTo>
                  <a:pt x="1318514" y="2063432"/>
                </a:lnTo>
                <a:lnTo>
                  <a:pt x="1341666" y="2017229"/>
                </a:lnTo>
                <a:lnTo>
                  <a:pt x="1365211" y="1971192"/>
                </a:lnTo>
                <a:lnTo>
                  <a:pt x="1389126" y="1925332"/>
                </a:lnTo>
                <a:lnTo>
                  <a:pt x="1413408" y="1879650"/>
                </a:lnTo>
                <a:lnTo>
                  <a:pt x="1438046" y="1834134"/>
                </a:lnTo>
                <a:lnTo>
                  <a:pt x="1463040" y="1788795"/>
                </a:lnTo>
                <a:lnTo>
                  <a:pt x="1488351" y="1743646"/>
                </a:lnTo>
                <a:lnTo>
                  <a:pt x="1514005" y="1698713"/>
                </a:lnTo>
                <a:lnTo>
                  <a:pt x="1540002" y="1654009"/>
                </a:lnTo>
                <a:lnTo>
                  <a:pt x="1566316" y="1609534"/>
                </a:lnTo>
                <a:lnTo>
                  <a:pt x="1592961" y="1565275"/>
                </a:lnTo>
                <a:lnTo>
                  <a:pt x="1619923" y="1521218"/>
                </a:lnTo>
                <a:lnTo>
                  <a:pt x="1647202" y="1477391"/>
                </a:lnTo>
                <a:lnTo>
                  <a:pt x="1674787" y="1433766"/>
                </a:lnTo>
                <a:lnTo>
                  <a:pt x="1702663" y="1390357"/>
                </a:lnTo>
                <a:lnTo>
                  <a:pt x="1730844" y="1347139"/>
                </a:lnTo>
                <a:lnTo>
                  <a:pt x="1759318" y="1304137"/>
                </a:lnTo>
                <a:lnTo>
                  <a:pt x="1788083" y="1261325"/>
                </a:lnTo>
                <a:lnTo>
                  <a:pt x="1817128" y="1218717"/>
                </a:lnTo>
                <a:lnTo>
                  <a:pt x="1846440" y="1176312"/>
                </a:lnTo>
                <a:lnTo>
                  <a:pt x="1876031" y="1134084"/>
                </a:lnTo>
                <a:lnTo>
                  <a:pt x="1905889" y="1092047"/>
                </a:lnTo>
                <a:lnTo>
                  <a:pt x="1936000" y="1050201"/>
                </a:lnTo>
                <a:lnTo>
                  <a:pt x="1966366" y="1008545"/>
                </a:lnTo>
                <a:lnTo>
                  <a:pt x="1996986" y="967054"/>
                </a:lnTo>
                <a:lnTo>
                  <a:pt x="2027847" y="925753"/>
                </a:lnTo>
                <a:lnTo>
                  <a:pt x="2058949" y="884618"/>
                </a:lnTo>
                <a:lnTo>
                  <a:pt x="2090293" y="843661"/>
                </a:lnTo>
                <a:lnTo>
                  <a:pt x="2121954" y="803427"/>
                </a:lnTo>
                <a:lnTo>
                  <a:pt x="2154047" y="763244"/>
                </a:lnTo>
                <a:lnTo>
                  <a:pt x="2186508" y="723138"/>
                </a:lnTo>
                <a:lnTo>
                  <a:pt x="2219312" y="683158"/>
                </a:lnTo>
                <a:lnTo>
                  <a:pt x="2252395" y="643356"/>
                </a:lnTo>
                <a:lnTo>
                  <a:pt x="2285733" y="603758"/>
                </a:lnTo>
                <a:lnTo>
                  <a:pt x="2319274" y="564413"/>
                </a:lnTo>
                <a:lnTo>
                  <a:pt x="2352979" y="525360"/>
                </a:lnTo>
                <a:lnTo>
                  <a:pt x="2386812" y="486638"/>
                </a:lnTo>
                <a:lnTo>
                  <a:pt x="2420709" y="448284"/>
                </a:lnTo>
                <a:lnTo>
                  <a:pt x="2454656" y="410337"/>
                </a:lnTo>
                <a:lnTo>
                  <a:pt x="2486964" y="375424"/>
                </a:lnTo>
                <a:lnTo>
                  <a:pt x="2551557" y="304825"/>
                </a:lnTo>
                <a:lnTo>
                  <a:pt x="2583840" y="269913"/>
                </a:lnTo>
                <a:lnTo>
                  <a:pt x="2616136" y="235788"/>
                </a:lnTo>
                <a:lnTo>
                  <a:pt x="2648458" y="202819"/>
                </a:lnTo>
                <a:lnTo>
                  <a:pt x="2749931" y="102031"/>
                </a:lnTo>
                <a:lnTo>
                  <a:pt x="2783395" y="69354"/>
                </a:lnTo>
                <a:lnTo>
                  <a:pt x="2817139" y="36906"/>
                </a:lnTo>
                <a:lnTo>
                  <a:pt x="2851404" y="4572"/>
                </a:lnTo>
                <a:lnTo>
                  <a:pt x="2851404" y="0"/>
                </a:lnTo>
                <a:close/>
              </a:path>
            </a:pathLst>
          </a:custGeom>
          <a:solidFill>
            <a:srgbClr val="766E53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49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155" y="667334"/>
            <a:ext cx="42614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Design</a:t>
            </a:r>
            <a:r>
              <a:rPr sz="3600" spc="-10" dirty="0"/>
              <a:t> </a:t>
            </a:r>
            <a:r>
              <a:rPr sz="3600" dirty="0"/>
              <a:t>for</a:t>
            </a:r>
            <a:r>
              <a:rPr sz="3600" spc="-30" dirty="0"/>
              <a:t> </a:t>
            </a:r>
            <a:r>
              <a:rPr sz="3600" spc="-10" dirty="0"/>
              <a:t>Flexibility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1544300" cy="6858000"/>
            <a:chOff x="0" y="0"/>
            <a:chExt cx="115443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1428" y="1452372"/>
              <a:ext cx="5452872" cy="363321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60947"/>
              <a:ext cx="1038225" cy="506095"/>
            </a:xfrm>
            <a:custGeom>
              <a:avLst/>
              <a:gdLst/>
              <a:ahLst/>
              <a:cxnLst/>
              <a:rect l="l" t="t" r="r" b="b"/>
              <a:pathLst>
                <a:path w="1038225" h="506095">
                  <a:moveTo>
                    <a:pt x="291655" y="0"/>
                  </a:moveTo>
                  <a:lnTo>
                    <a:pt x="0" y="0"/>
                  </a:lnTo>
                  <a:lnTo>
                    <a:pt x="0" y="505967"/>
                  </a:lnTo>
                  <a:lnTo>
                    <a:pt x="291655" y="505967"/>
                  </a:lnTo>
                  <a:lnTo>
                    <a:pt x="291655" y="504824"/>
                  </a:lnTo>
                  <a:lnTo>
                    <a:pt x="793325" y="504824"/>
                  </a:lnTo>
                  <a:lnTo>
                    <a:pt x="796848" y="501205"/>
                  </a:lnTo>
                  <a:lnTo>
                    <a:pt x="798398" y="499579"/>
                  </a:lnTo>
                  <a:lnTo>
                    <a:pt x="800290" y="498055"/>
                  </a:lnTo>
                  <a:lnTo>
                    <a:pt x="801839" y="496430"/>
                  </a:lnTo>
                  <a:lnTo>
                    <a:pt x="1030757" y="267627"/>
                  </a:lnTo>
                  <a:lnTo>
                    <a:pt x="1036072" y="260481"/>
                  </a:lnTo>
                  <a:lnTo>
                    <a:pt x="1037844" y="253333"/>
                  </a:lnTo>
                  <a:lnTo>
                    <a:pt x="1036072" y="246185"/>
                  </a:lnTo>
                  <a:lnTo>
                    <a:pt x="1030757" y="239039"/>
                  </a:lnTo>
                  <a:lnTo>
                    <a:pt x="801839" y="10236"/>
                  </a:lnTo>
                  <a:lnTo>
                    <a:pt x="796848" y="10236"/>
                  </a:lnTo>
                  <a:lnTo>
                    <a:pt x="796848" y="5473"/>
                  </a:lnTo>
                  <a:lnTo>
                    <a:pt x="792213" y="5473"/>
                  </a:lnTo>
                  <a:lnTo>
                    <a:pt x="787412" y="698"/>
                  </a:lnTo>
                  <a:lnTo>
                    <a:pt x="691921" y="698"/>
                  </a:lnTo>
                  <a:lnTo>
                    <a:pt x="291655" y="152"/>
                  </a:lnTo>
                  <a:lnTo>
                    <a:pt x="291655" y="0"/>
                  </a:lnTo>
                  <a:close/>
                </a:path>
                <a:path w="1038225" h="506095">
                  <a:moveTo>
                    <a:pt x="793325" y="504824"/>
                  </a:moveTo>
                  <a:lnTo>
                    <a:pt x="291655" y="504824"/>
                  </a:lnTo>
                  <a:lnTo>
                    <a:pt x="691921" y="505967"/>
                  </a:lnTo>
                  <a:lnTo>
                    <a:pt x="792213" y="505967"/>
                  </a:lnTo>
                  <a:lnTo>
                    <a:pt x="793325" y="504824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27963" y="2136775"/>
            <a:ext cx="4917440" cy="344360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71755">
              <a:lnSpc>
                <a:spcPts val="1839"/>
              </a:lnSpc>
              <a:spcBef>
                <a:spcPts val="330"/>
              </a:spcBef>
            </a:pPr>
            <a:r>
              <a:rPr sz="17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Nobody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knows</a:t>
            </a:r>
            <a:r>
              <a:rPr sz="17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where</a:t>
            </a:r>
            <a:r>
              <a:rPr sz="17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technology</a:t>
            </a:r>
            <a:r>
              <a:rPr sz="17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will</a:t>
            </a:r>
            <a:r>
              <a:rPr sz="17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be</a:t>
            </a:r>
            <a:r>
              <a:rPr sz="17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in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five</a:t>
            </a:r>
            <a:r>
              <a:rPr sz="17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years,</a:t>
            </a:r>
            <a:r>
              <a:rPr sz="17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but</a:t>
            </a:r>
            <a:r>
              <a:rPr sz="17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it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7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a good</a:t>
            </a:r>
            <a:r>
              <a:rPr sz="17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guess</a:t>
            </a:r>
            <a:r>
              <a:rPr sz="17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that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there</a:t>
            </a:r>
            <a:r>
              <a:rPr sz="17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entury Gothic"/>
                <a:cs typeface="Century Gothic"/>
              </a:rPr>
              <a:t>will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be</a:t>
            </a:r>
            <a:r>
              <a:rPr sz="17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some</a:t>
            </a:r>
            <a:r>
              <a:rPr sz="17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major</a:t>
            </a:r>
            <a:r>
              <a:rPr sz="17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changes.</a:t>
            </a:r>
            <a:r>
              <a:rPr sz="17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Making</a:t>
            </a:r>
            <a:r>
              <a:rPr sz="17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sure that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design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7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flexible</a:t>
            </a:r>
            <a:r>
              <a:rPr sz="17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easily</a:t>
            </a:r>
            <a:r>
              <a:rPr sz="17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upgradable</a:t>
            </a:r>
            <a:r>
              <a:rPr sz="17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critical</a:t>
            </a:r>
            <a:r>
              <a:rPr sz="17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7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successful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long-term</a:t>
            </a:r>
            <a:r>
              <a:rPr sz="17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design.</a:t>
            </a:r>
            <a:endParaRPr sz="1700">
              <a:latin typeface="Century Gothic"/>
              <a:cs typeface="Century Gothic"/>
            </a:endParaRPr>
          </a:p>
          <a:p>
            <a:pPr marL="12700" marR="5080">
              <a:lnSpc>
                <a:spcPct val="90000"/>
              </a:lnSpc>
              <a:spcBef>
                <a:spcPts val="955"/>
              </a:spcBef>
            </a:pPr>
            <a:r>
              <a:rPr sz="17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Part</a:t>
            </a:r>
            <a:r>
              <a:rPr sz="17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flexibility</a:t>
            </a:r>
            <a:r>
              <a:rPr sz="17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7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making</a:t>
            </a:r>
            <a:r>
              <a:rPr sz="17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design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cost-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effective.</a:t>
            </a:r>
            <a:r>
              <a:rPr sz="17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Every</a:t>
            </a:r>
            <a:r>
              <a:rPr sz="17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design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decision</a:t>
            </a:r>
            <a:r>
              <a:rPr sz="17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has</a:t>
            </a:r>
            <a:r>
              <a:rPr sz="17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an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 impact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on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7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budget. Designing</a:t>
            </a:r>
            <a:r>
              <a:rPr sz="17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cost</a:t>
            </a:r>
            <a:r>
              <a:rPr sz="17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effective</a:t>
            </a:r>
            <a:r>
              <a:rPr sz="1700" spc="5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7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center</a:t>
            </a:r>
            <a:r>
              <a:rPr sz="17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7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greatly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dependent</a:t>
            </a:r>
            <a:r>
              <a:rPr sz="17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on</a:t>
            </a:r>
            <a:r>
              <a:rPr sz="17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mission</a:t>
            </a:r>
            <a:r>
              <a:rPr sz="17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7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center.</a:t>
            </a:r>
            <a:r>
              <a:rPr sz="17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One</a:t>
            </a:r>
            <a:r>
              <a:rPr sz="17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company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might</a:t>
            </a:r>
            <a:r>
              <a:rPr sz="17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be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planning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7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center</a:t>
            </a:r>
            <a:r>
              <a:rPr sz="17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for</a:t>
            </a:r>
            <a:r>
              <a:rPr sz="17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mission</a:t>
            </a:r>
            <a:r>
              <a:rPr sz="17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critical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applications,</a:t>
            </a:r>
            <a:r>
              <a:rPr sz="17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another</a:t>
            </a:r>
            <a:r>
              <a:rPr sz="17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for</a:t>
            </a:r>
            <a:r>
              <a:rPr sz="17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testing large-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scale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configurations</a:t>
            </a:r>
            <a:r>
              <a:rPr sz="17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that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will go</a:t>
            </a:r>
            <a:r>
              <a:rPr sz="17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into</a:t>
            </a:r>
            <a:r>
              <a:rPr sz="17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mission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 critical 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entury Gothic"/>
                <a:cs typeface="Century Gothic"/>
              </a:rPr>
              <a:t>center.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127" y="6140907"/>
            <a:ext cx="1593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DFFFF"/>
                </a:solidFill>
                <a:latin typeface="Century Gothic"/>
                <a:cs typeface="Century Gothic"/>
              </a:rPr>
              <a:t>6</a:t>
            </a:r>
            <a:endParaRPr sz="1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016" y="1082116"/>
            <a:ext cx="22536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Scalability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8" y="1149096"/>
            <a:ext cx="1097280" cy="513715"/>
          </a:xfrm>
          <a:custGeom>
            <a:avLst/>
            <a:gdLst/>
            <a:ahLst/>
            <a:cxnLst/>
            <a:rect l="l" t="t" r="r" b="b"/>
            <a:pathLst>
              <a:path w="1097280" h="513714">
                <a:moveTo>
                  <a:pt x="847085" y="0"/>
                </a:moveTo>
                <a:lnTo>
                  <a:pt x="751746" y="0"/>
                </a:lnTo>
                <a:lnTo>
                  <a:pt x="91" y="10287"/>
                </a:lnTo>
                <a:lnTo>
                  <a:pt x="0" y="60617"/>
                </a:lnTo>
                <a:lnTo>
                  <a:pt x="490" y="110947"/>
                </a:lnTo>
                <a:lnTo>
                  <a:pt x="1416" y="161277"/>
                </a:lnTo>
                <a:lnTo>
                  <a:pt x="2634" y="211607"/>
                </a:lnTo>
                <a:lnTo>
                  <a:pt x="5359" y="312267"/>
                </a:lnTo>
                <a:lnTo>
                  <a:pt x="6576" y="362597"/>
                </a:lnTo>
                <a:lnTo>
                  <a:pt x="7503" y="412927"/>
                </a:lnTo>
                <a:lnTo>
                  <a:pt x="7993" y="463257"/>
                </a:lnTo>
                <a:lnTo>
                  <a:pt x="7902" y="513588"/>
                </a:lnTo>
                <a:lnTo>
                  <a:pt x="751746" y="505078"/>
                </a:lnTo>
                <a:lnTo>
                  <a:pt x="851860" y="505078"/>
                </a:lnTo>
                <a:lnTo>
                  <a:pt x="858083" y="498728"/>
                </a:lnTo>
                <a:lnTo>
                  <a:pt x="860001" y="497204"/>
                </a:lnTo>
                <a:lnTo>
                  <a:pt x="861588" y="495553"/>
                </a:lnTo>
                <a:lnTo>
                  <a:pt x="1090201" y="266826"/>
                </a:lnTo>
                <a:lnTo>
                  <a:pt x="1095487" y="259683"/>
                </a:lnTo>
                <a:lnTo>
                  <a:pt x="1097249" y="252539"/>
                </a:lnTo>
                <a:lnTo>
                  <a:pt x="1095487" y="245395"/>
                </a:lnTo>
                <a:lnTo>
                  <a:pt x="1090201" y="238251"/>
                </a:lnTo>
                <a:lnTo>
                  <a:pt x="861588" y="9525"/>
                </a:lnTo>
                <a:lnTo>
                  <a:pt x="856483" y="9525"/>
                </a:lnTo>
                <a:lnTo>
                  <a:pt x="856483" y="4699"/>
                </a:lnTo>
                <a:lnTo>
                  <a:pt x="851860" y="4699"/>
                </a:lnTo>
                <a:lnTo>
                  <a:pt x="847085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6303" y="1229994"/>
            <a:ext cx="1593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7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1846" y="1088516"/>
            <a:ext cx="569531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 design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should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work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equally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well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for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2,000,</a:t>
            </a:r>
            <a:endParaRPr sz="1800">
              <a:latin typeface="Century Gothic"/>
              <a:cs typeface="Century Gothic"/>
            </a:endParaRPr>
          </a:p>
          <a:p>
            <a:pPr marL="355600" marR="508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20,000,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or</a:t>
            </a:r>
            <a:r>
              <a:rPr sz="18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2,000,000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square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foot</a:t>
            </a:r>
            <a:r>
              <a:rPr sz="18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center.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Where</a:t>
            </a:r>
            <a:r>
              <a:rPr sz="180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variety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equipment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18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concerned,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use of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watts</a:t>
            </a:r>
            <a:r>
              <a:rPr sz="180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per square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foot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design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data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center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does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not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scale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because the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needs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of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individual</a:t>
            </a:r>
            <a:r>
              <a:rPr sz="18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machines are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not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taken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into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consideration.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9923" y="3581400"/>
            <a:ext cx="4320539" cy="23667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99031"/>
            <a:ext cx="2851785" cy="5459095"/>
          </a:xfrm>
          <a:custGeom>
            <a:avLst/>
            <a:gdLst/>
            <a:ahLst/>
            <a:cxnLst/>
            <a:rect l="l" t="t" r="r" b="b"/>
            <a:pathLst>
              <a:path w="2851785" h="5459095">
                <a:moveTo>
                  <a:pt x="100584" y="1802892"/>
                </a:moveTo>
                <a:lnTo>
                  <a:pt x="95567" y="1750872"/>
                </a:lnTo>
                <a:lnTo>
                  <a:pt x="82727" y="1596986"/>
                </a:lnTo>
                <a:lnTo>
                  <a:pt x="77724" y="1544955"/>
                </a:lnTo>
                <a:lnTo>
                  <a:pt x="66217" y="1493367"/>
                </a:lnTo>
                <a:lnTo>
                  <a:pt x="55105" y="1441297"/>
                </a:lnTo>
                <a:lnTo>
                  <a:pt x="22606" y="1283004"/>
                </a:lnTo>
                <a:lnTo>
                  <a:pt x="11493" y="1229804"/>
                </a:lnTo>
                <a:lnTo>
                  <a:pt x="0" y="1176528"/>
                </a:lnTo>
                <a:lnTo>
                  <a:pt x="0" y="1337691"/>
                </a:lnTo>
                <a:lnTo>
                  <a:pt x="10490" y="1388008"/>
                </a:lnTo>
                <a:lnTo>
                  <a:pt x="32537" y="1489684"/>
                </a:lnTo>
                <a:lnTo>
                  <a:pt x="55664" y="1592440"/>
                </a:lnTo>
                <a:lnTo>
                  <a:pt x="91440" y="1747647"/>
                </a:lnTo>
                <a:lnTo>
                  <a:pt x="92214" y="1761464"/>
                </a:lnTo>
                <a:lnTo>
                  <a:pt x="94297" y="1775282"/>
                </a:lnTo>
                <a:lnTo>
                  <a:pt x="97218" y="1789087"/>
                </a:lnTo>
                <a:lnTo>
                  <a:pt x="100584" y="1802892"/>
                </a:lnTo>
                <a:close/>
              </a:path>
              <a:path w="2851785" h="5459095">
                <a:moveTo>
                  <a:pt x="922020" y="5131308"/>
                </a:moveTo>
                <a:lnTo>
                  <a:pt x="915885" y="5114747"/>
                </a:lnTo>
                <a:lnTo>
                  <a:pt x="911059" y="5099037"/>
                </a:lnTo>
                <a:lnTo>
                  <a:pt x="907084" y="5083340"/>
                </a:lnTo>
                <a:lnTo>
                  <a:pt x="903566" y="5066766"/>
                </a:lnTo>
                <a:lnTo>
                  <a:pt x="887120" y="5011445"/>
                </a:lnTo>
                <a:lnTo>
                  <a:pt x="872401" y="4956124"/>
                </a:lnTo>
                <a:lnTo>
                  <a:pt x="859421" y="4900803"/>
                </a:lnTo>
                <a:lnTo>
                  <a:pt x="848182" y="4845482"/>
                </a:lnTo>
                <a:lnTo>
                  <a:pt x="828751" y="4797082"/>
                </a:lnTo>
                <a:lnTo>
                  <a:pt x="809701" y="4748682"/>
                </a:lnTo>
                <a:lnTo>
                  <a:pt x="790994" y="4700282"/>
                </a:lnTo>
                <a:lnTo>
                  <a:pt x="772629" y="4651870"/>
                </a:lnTo>
                <a:lnTo>
                  <a:pt x="754583" y="4603470"/>
                </a:lnTo>
                <a:lnTo>
                  <a:pt x="736841" y="4555071"/>
                </a:lnTo>
                <a:lnTo>
                  <a:pt x="719391" y="4506658"/>
                </a:lnTo>
                <a:lnTo>
                  <a:pt x="685292" y="4409846"/>
                </a:lnTo>
                <a:lnTo>
                  <a:pt x="652145" y="4313047"/>
                </a:lnTo>
                <a:lnTo>
                  <a:pt x="635901" y="4264634"/>
                </a:lnTo>
                <a:lnTo>
                  <a:pt x="620191" y="4216679"/>
                </a:lnTo>
                <a:lnTo>
                  <a:pt x="604748" y="4168610"/>
                </a:lnTo>
                <a:lnTo>
                  <a:pt x="589534" y="4120451"/>
                </a:lnTo>
                <a:lnTo>
                  <a:pt x="574573" y="4072191"/>
                </a:lnTo>
                <a:lnTo>
                  <a:pt x="559854" y="4023830"/>
                </a:lnTo>
                <a:lnTo>
                  <a:pt x="545363" y="3975379"/>
                </a:lnTo>
                <a:lnTo>
                  <a:pt x="517118" y="3878199"/>
                </a:lnTo>
                <a:lnTo>
                  <a:pt x="489826" y="3780675"/>
                </a:lnTo>
                <a:lnTo>
                  <a:pt x="463461" y="3682835"/>
                </a:lnTo>
                <a:lnTo>
                  <a:pt x="438035" y="3584689"/>
                </a:lnTo>
                <a:lnTo>
                  <a:pt x="413524" y="3486264"/>
                </a:lnTo>
                <a:lnTo>
                  <a:pt x="389915" y="3387572"/>
                </a:lnTo>
                <a:lnTo>
                  <a:pt x="367220" y="3288639"/>
                </a:lnTo>
                <a:lnTo>
                  <a:pt x="345401" y="3189490"/>
                </a:lnTo>
                <a:lnTo>
                  <a:pt x="324459" y="3090138"/>
                </a:lnTo>
                <a:lnTo>
                  <a:pt x="304380" y="2990596"/>
                </a:lnTo>
                <a:lnTo>
                  <a:pt x="285178" y="2890901"/>
                </a:lnTo>
                <a:lnTo>
                  <a:pt x="267627" y="2791447"/>
                </a:lnTo>
                <a:lnTo>
                  <a:pt x="250812" y="2691663"/>
                </a:lnTo>
                <a:lnTo>
                  <a:pt x="234670" y="2591587"/>
                </a:lnTo>
                <a:lnTo>
                  <a:pt x="219151" y="2491270"/>
                </a:lnTo>
                <a:lnTo>
                  <a:pt x="204228" y="2390749"/>
                </a:lnTo>
                <a:lnTo>
                  <a:pt x="189839" y="2290076"/>
                </a:lnTo>
                <a:lnTo>
                  <a:pt x="169176" y="2138857"/>
                </a:lnTo>
                <a:lnTo>
                  <a:pt x="156210" y="2039975"/>
                </a:lnTo>
                <a:lnTo>
                  <a:pt x="205765" y="2236889"/>
                </a:lnTo>
                <a:lnTo>
                  <a:pt x="244157" y="2385771"/>
                </a:lnTo>
                <a:lnTo>
                  <a:pt x="283425" y="2534475"/>
                </a:lnTo>
                <a:lnTo>
                  <a:pt x="323621" y="2682913"/>
                </a:lnTo>
                <a:lnTo>
                  <a:pt x="364832" y="2831033"/>
                </a:lnTo>
                <a:lnTo>
                  <a:pt x="392912" y="2929559"/>
                </a:lnTo>
                <a:lnTo>
                  <a:pt x="421500" y="3027883"/>
                </a:lnTo>
                <a:lnTo>
                  <a:pt x="450621" y="3125978"/>
                </a:lnTo>
                <a:lnTo>
                  <a:pt x="480288" y="3223818"/>
                </a:lnTo>
                <a:lnTo>
                  <a:pt x="510540" y="3321405"/>
                </a:lnTo>
                <a:lnTo>
                  <a:pt x="525894" y="3370072"/>
                </a:lnTo>
                <a:lnTo>
                  <a:pt x="588975" y="3560889"/>
                </a:lnTo>
                <a:lnTo>
                  <a:pt x="636930" y="3703002"/>
                </a:lnTo>
                <a:lnTo>
                  <a:pt x="669442" y="3797414"/>
                </a:lnTo>
                <a:lnTo>
                  <a:pt x="702564" y="3891623"/>
                </a:lnTo>
                <a:lnTo>
                  <a:pt x="736396" y="3985717"/>
                </a:lnTo>
                <a:lnTo>
                  <a:pt x="771093" y="4079748"/>
                </a:lnTo>
                <a:lnTo>
                  <a:pt x="771156" y="4049344"/>
                </a:lnTo>
                <a:lnTo>
                  <a:pt x="771664" y="4019829"/>
                </a:lnTo>
                <a:lnTo>
                  <a:pt x="773036" y="3990327"/>
                </a:lnTo>
                <a:lnTo>
                  <a:pt x="775716" y="3959987"/>
                </a:lnTo>
                <a:lnTo>
                  <a:pt x="741870" y="3868191"/>
                </a:lnTo>
                <a:lnTo>
                  <a:pt x="708698" y="3775862"/>
                </a:lnTo>
                <a:lnTo>
                  <a:pt x="676173" y="3683076"/>
                </a:lnTo>
                <a:lnTo>
                  <a:pt x="644309" y="3589959"/>
                </a:lnTo>
                <a:lnTo>
                  <a:pt x="613092" y="3496576"/>
                </a:lnTo>
                <a:lnTo>
                  <a:pt x="582549" y="3403041"/>
                </a:lnTo>
                <a:lnTo>
                  <a:pt x="536702" y="3260623"/>
                </a:lnTo>
                <a:lnTo>
                  <a:pt x="506476" y="3164827"/>
                </a:lnTo>
                <a:lnTo>
                  <a:pt x="476846" y="3068815"/>
                </a:lnTo>
                <a:lnTo>
                  <a:pt x="447789" y="2972638"/>
                </a:lnTo>
                <a:lnTo>
                  <a:pt x="419290" y="2876258"/>
                </a:lnTo>
                <a:lnTo>
                  <a:pt x="391350" y="2779725"/>
                </a:lnTo>
                <a:lnTo>
                  <a:pt x="363943" y="2683014"/>
                </a:lnTo>
                <a:lnTo>
                  <a:pt x="337058" y="2586139"/>
                </a:lnTo>
                <a:lnTo>
                  <a:pt x="310692" y="2489111"/>
                </a:lnTo>
                <a:lnTo>
                  <a:pt x="284822" y="2391943"/>
                </a:lnTo>
                <a:lnTo>
                  <a:pt x="246926" y="2245918"/>
                </a:lnTo>
                <a:lnTo>
                  <a:pt x="210083" y="2099602"/>
                </a:lnTo>
                <a:lnTo>
                  <a:pt x="174269" y="1953018"/>
                </a:lnTo>
                <a:lnTo>
                  <a:pt x="139420" y="1806181"/>
                </a:lnTo>
                <a:lnTo>
                  <a:pt x="128016" y="1757172"/>
                </a:lnTo>
                <a:lnTo>
                  <a:pt x="155600" y="2036495"/>
                </a:lnTo>
                <a:lnTo>
                  <a:pt x="100584" y="1802892"/>
                </a:lnTo>
                <a:lnTo>
                  <a:pt x="110985" y="1902333"/>
                </a:lnTo>
                <a:lnTo>
                  <a:pt x="122085" y="2001939"/>
                </a:lnTo>
                <a:lnTo>
                  <a:pt x="133870" y="2101646"/>
                </a:lnTo>
                <a:lnTo>
                  <a:pt x="146342" y="2201392"/>
                </a:lnTo>
                <a:lnTo>
                  <a:pt x="159499" y="2301113"/>
                </a:lnTo>
                <a:lnTo>
                  <a:pt x="173342" y="2400757"/>
                </a:lnTo>
                <a:lnTo>
                  <a:pt x="187871" y="2500249"/>
                </a:lnTo>
                <a:lnTo>
                  <a:pt x="203098" y="2599525"/>
                </a:lnTo>
                <a:lnTo>
                  <a:pt x="218998" y="2698534"/>
                </a:lnTo>
                <a:lnTo>
                  <a:pt x="235585" y="2797200"/>
                </a:lnTo>
                <a:lnTo>
                  <a:pt x="261886" y="2945815"/>
                </a:lnTo>
                <a:lnTo>
                  <a:pt x="280670" y="3046285"/>
                </a:lnTo>
                <a:lnTo>
                  <a:pt x="300431" y="3146475"/>
                </a:lnTo>
                <a:lnTo>
                  <a:pt x="321144" y="3246374"/>
                </a:lnTo>
                <a:lnTo>
                  <a:pt x="342823" y="3346005"/>
                </a:lnTo>
                <a:lnTo>
                  <a:pt x="365442" y="3445357"/>
                </a:lnTo>
                <a:lnTo>
                  <a:pt x="388988" y="3544417"/>
                </a:lnTo>
                <a:lnTo>
                  <a:pt x="413473" y="3643211"/>
                </a:lnTo>
                <a:lnTo>
                  <a:pt x="438861" y="3741712"/>
                </a:lnTo>
                <a:lnTo>
                  <a:pt x="465150" y="3839934"/>
                </a:lnTo>
                <a:lnTo>
                  <a:pt x="492328" y="3937876"/>
                </a:lnTo>
                <a:lnTo>
                  <a:pt x="520395" y="4035539"/>
                </a:lnTo>
                <a:lnTo>
                  <a:pt x="549338" y="4132923"/>
                </a:lnTo>
                <a:lnTo>
                  <a:pt x="579145" y="4230027"/>
                </a:lnTo>
                <a:lnTo>
                  <a:pt x="594372" y="4278465"/>
                </a:lnTo>
                <a:lnTo>
                  <a:pt x="610323" y="4326801"/>
                </a:lnTo>
                <a:lnTo>
                  <a:pt x="626567" y="4374997"/>
                </a:lnTo>
                <a:lnTo>
                  <a:pt x="643064" y="4423041"/>
                </a:lnTo>
                <a:lnTo>
                  <a:pt x="659803" y="4470959"/>
                </a:lnTo>
                <a:lnTo>
                  <a:pt x="676795" y="4518723"/>
                </a:lnTo>
                <a:lnTo>
                  <a:pt x="694016" y="4566361"/>
                </a:lnTo>
                <a:lnTo>
                  <a:pt x="729119" y="4661192"/>
                </a:lnTo>
                <a:lnTo>
                  <a:pt x="765022" y="4755464"/>
                </a:lnTo>
                <a:lnTo>
                  <a:pt x="801662" y="4849165"/>
                </a:lnTo>
                <a:lnTo>
                  <a:pt x="838949" y="4942294"/>
                </a:lnTo>
                <a:lnTo>
                  <a:pt x="859713" y="4989982"/>
                </a:lnTo>
                <a:lnTo>
                  <a:pt x="901242" y="5083632"/>
                </a:lnTo>
                <a:lnTo>
                  <a:pt x="922020" y="5131308"/>
                </a:lnTo>
                <a:close/>
              </a:path>
              <a:path w="2851785" h="5459095">
                <a:moveTo>
                  <a:pt x="960120" y="5105400"/>
                </a:moveTo>
                <a:lnTo>
                  <a:pt x="946175" y="5059197"/>
                </a:lnTo>
                <a:lnTo>
                  <a:pt x="931418" y="5008804"/>
                </a:lnTo>
                <a:lnTo>
                  <a:pt x="917575" y="4958410"/>
                </a:lnTo>
                <a:lnTo>
                  <a:pt x="904608" y="4908004"/>
                </a:lnTo>
                <a:lnTo>
                  <a:pt x="892492" y="4857597"/>
                </a:lnTo>
                <a:lnTo>
                  <a:pt x="881227" y="4807204"/>
                </a:lnTo>
                <a:lnTo>
                  <a:pt x="870762" y="4756797"/>
                </a:lnTo>
                <a:lnTo>
                  <a:pt x="861110" y="4706404"/>
                </a:lnTo>
                <a:lnTo>
                  <a:pt x="852220" y="4655998"/>
                </a:lnTo>
                <a:lnTo>
                  <a:pt x="844092" y="4605591"/>
                </a:lnTo>
                <a:lnTo>
                  <a:pt x="836701" y="4555198"/>
                </a:lnTo>
                <a:lnTo>
                  <a:pt x="830008" y="4504791"/>
                </a:lnTo>
                <a:lnTo>
                  <a:pt x="820889" y="4395279"/>
                </a:lnTo>
                <a:lnTo>
                  <a:pt x="816660" y="4341355"/>
                </a:lnTo>
                <a:lnTo>
                  <a:pt x="812812" y="4287812"/>
                </a:lnTo>
                <a:lnTo>
                  <a:pt x="809472" y="4234523"/>
                </a:lnTo>
                <a:lnTo>
                  <a:pt x="806792" y="4181348"/>
                </a:lnTo>
                <a:lnTo>
                  <a:pt x="806792" y="4176776"/>
                </a:lnTo>
                <a:lnTo>
                  <a:pt x="802144" y="4172204"/>
                </a:lnTo>
                <a:lnTo>
                  <a:pt x="802144" y="4162933"/>
                </a:lnTo>
                <a:lnTo>
                  <a:pt x="794435" y="4142155"/>
                </a:lnTo>
                <a:lnTo>
                  <a:pt x="777316" y="4100538"/>
                </a:lnTo>
                <a:lnTo>
                  <a:pt x="769620" y="4079748"/>
                </a:lnTo>
                <a:lnTo>
                  <a:pt x="770039" y="4133456"/>
                </a:lnTo>
                <a:lnTo>
                  <a:pt x="771283" y="4187164"/>
                </a:lnTo>
                <a:lnTo>
                  <a:pt x="773290" y="4240873"/>
                </a:lnTo>
                <a:lnTo>
                  <a:pt x="776008" y="4294581"/>
                </a:lnTo>
                <a:lnTo>
                  <a:pt x="779373" y="4348302"/>
                </a:lnTo>
                <a:lnTo>
                  <a:pt x="783336" y="4402010"/>
                </a:lnTo>
                <a:lnTo>
                  <a:pt x="787844" y="4455719"/>
                </a:lnTo>
                <a:lnTo>
                  <a:pt x="792848" y="4509414"/>
                </a:lnTo>
                <a:lnTo>
                  <a:pt x="799096" y="4557192"/>
                </a:lnTo>
                <a:lnTo>
                  <a:pt x="805929" y="4605375"/>
                </a:lnTo>
                <a:lnTo>
                  <a:pt x="813320" y="4653800"/>
                </a:lnTo>
                <a:lnTo>
                  <a:pt x="821296" y="4702302"/>
                </a:lnTo>
                <a:lnTo>
                  <a:pt x="829830" y="4750727"/>
                </a:lnTo>
                <a:lnTo>
                  <a:pt x="838936" y="4798911"/>
                </a:lnTo>
                <a:lnTo>
                  <a:pt x="848614" y="4846675"/>
                </a:lnTo>
                <a:lnTo>
                  <a:pt x="873429" y="4909045"/>
                </a:lnTo>
                <a:lnTo>
                  <a:pt x="881126" y="4929835"/>
                </a:lnTo>
                <a:lnTo>
                  <a:pt x="901306" y="4974171"/>
                </a:lnTo>
                <a:lnTo>
                  <a:pt x="939927" y="5061077"/>
                </a:lnTo>
                <a:lnTo>
                  <a:pt x="960120" y="5105400"/>
                </a:lnTo>
                <a:close/>
              </a:path>
              <a:path w="2851785" h="5459095">
                <a:moveTo>
                  <a:pt x="1080490" y="5458968"/>
                </a:moveTo>
                <a:lnTo>
                  <a:pt x="1061135" y="5420411"/>
                </a:lnTo>
                <a:lnTo>
                  <a:pt x="1037272" y="5372290"/>
                </a:lnTo>
                <a:lnTo>
                  <a:pt x="1013561" y="5323929"/>
                </a:lnTo>
                <a:lnTo>
                  <a:pt x="990104" y="5275504"/>
                </a:lnTo>
                <a:lnTo>
                  <a:pt x="966978" y="5227142"/>
                </a:lnTo>
                <a:lnTo>
                  <a:pt x="944245" y="5179022"/>
                </a:lnTo>
                <a:lnTo>
                  <a:pt x="922020" y="5131308"/>
                </a:lnTo>
                <a:lnTo>
                  <a:pt x="936548" y="5179022"/>
                </a:lnTo>
                <a:lnTo>
                  <a:pt x="952144" y="5227142"/>
                </a:lnTo>
                <a:lnTo>
                  <a:pt x="968717" y="5275504"/>
                </a:lnTo>
                <a:lnTo>
                  <a:pt x="986180" y="5323929"/>
                </a:lnTo>
                <a:lnTo>
                  <a:pt x="1004468" y="5372290"/>
                </a:lnTo>
                <a:lnTo>
                  <a:pt x="1023480" y="5420411"/>
                </a:lnTo>
                <a:lnTo>
                  <a:pt x="1039380" y="5458968"/>
                </a:lnTo>
                <a:lnTo>
                  <a:pt x="1080490" y="5458968"/>
                </a:lnTo>
                <a:close/>
              </a:path>
              <a:path w="2851785" h="5459095">
                <a:moveTo>
                  <a:pt x="1126248" y="5458968"/>
                </a:moveTo>
                <a:lnTo>
                  <a:pt x="1108519" y="5423344"/>
                </a:lnTo>
                <a:lnTo>
                  <a:pt x="1086612" y="5378513"/>
                </a:lnTo>
                <a:lnTo>
                  <a:pt x="1065034" y="5333581"/>
                </a:lnTo>
                <a:lnTo>
                  <a:pt x="1043724" y="5288483"/>
                </a:lnTo>
                <a:lnTo>
                  <a:pt x="1022642" y="5243169"/>
                </a:lnTo>
                <a:lnTo>
                  <a:pt x="980884" y="5151691"/>
                </a:lnTo>
                <a:lnTo>
                  <a:pt x="960120" y="5105400"/>
                </a:lnTo>
                <a:lnTo>
                  <a:pt x="974178" y="5151691"/>
                </a:lnTo>
                <a:lnTo>
                  <a:pt x="988733" y="5197589"/>
                </a:lnTo>
                <a:lnTo>
                  <a:pt x="1003820" y="5243169"/>
                </a:lnTo>
                <a:lnTo>
                  <a:pt x="1019505" y="5288483"/>
                </a:lnTo>
                <a:lnTo>
                  <a:pt x="1035850" y="5333581"/>
                </a:lnTo>
                <a:lnTo>
                  <a:pt x="1052880" y="5378513"/>
                </a:lnTo>
                <a:lnTo>
                  <a:pt x="1070673" y="5423344"/>
                </a:lnTo>
                <a:lnTo>
                  <a:pt x="1085481" y="5458968"/>
                </a:lnTo>
                <a:lnTo>
                  <a:pt x="1126248" y="5458968"/>
                </a:lnTo>
                <a:close/>
              </a:path>
              <a:path w="2851785" h="5459095">
                <a:moveTo>
                  <a:pt x="1411338" y="5458968"/>
                </a:moveTo>
                <a:lnTo>
                  <a:pt x="1350302" y="5333149"/>
                </a:lnTo>
                <a:lnTo>
                  <a:pt x="1328610" y="5288089"/>
                </a:lnTo>
                <a:lnTo>
                  <a:pt x="1307058" y="5242966"/>
                </a:lnTo>
                <a:lnTo>
                  <a:pt x="1285659" y="5197767"/>
                </a:lnTo>
                <a:lnTo>
                  <a:pt x="1264450" y="5152466"/>
                </a:lnTo>
                <a:lnTo>
                  <a:pt x="1243469" y="5107051"/>
                </a:lnTo>
                <a:lnTo>
                  <a:pt x="1222743" y="5061509"/>
                </a:lnTo>
                <a:lnTo>
                  <a:pt x="1202309" y="5015814"/>
                </a:lnTo>
                <a:lnTo>
                  <a:pt x="1182192" y="4969967"/>
                </a:lnTo>
                <a:lnTo>
                  <a:pt x="1162431" y="4923942"/>
                </a:lnTo>
                <a:lnTo>
                  <a:pt x="1140942" y="4876343"/>
                </a:lnTo>
                <a:lnTo>
                  <a:pt x="1119670" y="4828616"/>
                </a:lnTo>
                <a:lnTo>
                  <a:pt x="1098613" y="4780788"/>
                </a:lnTo>
                <a:lnTo>
                  <a:pt x="1077772" y="4732858"/>
                </a:lnTo>
                <a:lnTo>
                  <a:pt x="1057160" y="4684814"/>
                </a:lnTo>
                <a:lnTo>
                  <a:pt x="1036751" y="4636668"/>
                </a:lnTo>
                <a:lnTo>
                  <a:pt x="1016558" y="4588408"/>
                </a:lnTo>
                <a:lnTo>
                  <a:pt x="996581" y="4540034"/>
                </a:lnTo>
                <a:lnTo>
                  <a:pt x="976833" y="4491558"/>
                </a:lnTo>
                <a:lnTo>
                  <a:pt x="957287" y="4442980"/>
                </a:lnTo>
                <a:lnTo>
                  <a:pt x="937958" y="4394289"/>
                </a:lnTo>
                <a:lnTo>
                  <a:pt x="918845" y="4345495"/>
                </a:lnTo>
                <a:lnTo>
                  <a:pt x="899960" y="4296588"/>
                </a:lnTo>
                <a:lnTo>
                  <a:pt x="881278" y="4247578"/>
                </a:lnTo>
                <a:lnTo>
                  <a:pt x="862812" y="4198455"/>
                </a:lnTo>
                <a:lnTo>
                  <a:pt x="844575" y="4149217"/>
                </a:lnTo>
                <a:lnTo>
                  <a:pt x="834275" y="4124934"/>
                </a:lnTo>
                <a:lnTo>
                  <a:pt x="824407" y="4100195"/>
                </a:lnTo>
                <a:lnTo>
                  <a:pt x="815416" y="4074604"/>
                </a:lnTo>
                <a:lnTo>
                  <a:pt x="807720" y="4047744"/>
                </a:lnTo>
                <a:lnTo>
                  <a:pt x="807720" y="4181475"/>
                </a:lnTo>
                <a:lnTo>
                  <a:pt x="825957" y="4229849"/>
                </a:lnTo>
                <a:lnTo>
                  <a:pt x="844410" y="4278109"/>
                </a:lnTo>
                <a:lnTo>
                  <a:pt x="863066" y="4326267"/>
                </a:lnTo>
                <a:lnTo>
                  <a:pt x="881926" y="4374312"/>
                </a:lnTo>
                <a:lnTo>
                  <a:pt x="900963" y="4422241"/>
                </a:lnTo>
                <a:lnTo>
                  <a:pt x="920191" y="4470070"/>
                </a:lnTo>
                <a:lnTo>
                  <a:pt x="939584" y="4517783"/>
                </a:lnTo>
                <a:lnTo>
                  <a:pt x="959154" y="4565396"/>
                </a:lnTo>
                <a:lnTo>
                  <a:pt x="978890" y="4612906"/>
                </a:lnTo>
                <a:lnTo>
                  <a:pt x="998766" y="4660303"/>
                </a:lnTo>
                <a:lnTo>
                  <a:pt x="1018806" y="4707585"/>
                </a:lnTo>
                <a:lnTo>
                  <a:pt x="1038974" y="4754765"/>
                </a:lnTo>
                <a:lnTo>
                  <a:pt x="1059294" y="4801832"/>
                </a:lnTo>
                <a:lnTo>
                  <a:pt x="1079728" y="4848796"/>
                </a:lnTo>
                <a:lnTo>
                  <a:pt x="1100289" y="4895659"/>
                </a:lnTo>
                <a:lnTo>
                  <a:pt x="1120965" y="4942395"/>
                </a:lnTo>
                <a:lnTo>
                  <a:pt x="1142542" y="4990198"/>
                </a:lnTo>
                <a:lnTo>
                  <a:pt x="1164539" y="5037988"/>
                </a:lnTo>
                <a:lnTo>
                  <a:pt x="1186903" y="5085778"/>
                </a:lnTo>
                <a:lnTo>
                  <a:pt x="1209598" y="5133568"/>
                </a:lnTo>
                <a:lnTo>
                  <a:pt x="1232585" y="5181358"/>
                </a:lnTo>
                <a:lnTo>
                  <a:pt x="1255826" y="5229161"/>
                </a:lnTo>
                <a:lnTo>
                  <a:pt x="1279283" y="5276951"/>
                </a:lnTo>
                <a:lnTo>
                  <a:pt x="1302905" y="5324741"/>
                </a:lnTo>
                <a:lnTo>
                  <a:pt x="1369822" y="5458968"/>
                </a:lnTo>
                <a:lnTo>
                  <a:pt x="1411338" y="5458968"/>
                </a:lnTo>
                <a:close/>
              </a:path>
              <a:path w="2851785" h="5459095">
                <a:moveTo>
                  <a:pt x="2851404" y="0"/>
                </a:moveTo>
                <a:lnTo>
                  <a:pt x="2815209" y="32283"/>
                </a:lnTo>
                <a:lnTo>
                  <a:pt x="2780157" y="64693"/>
                </a:lnTo>
                <a:lnTo>
                  <a:pt x="2745879" y="97370"/>
                </a:lnTo>
                <a:lnTo>
                  <a:pt x="2711983" y="130429"/>
                </a:lnTo>
                <a:lnTo>
                  <a:pt x="2643886" y="198247"/>
                </a:lnTo>
                <a:lnTo>
                  <a:pt x="2611564" y="230898"/>
                </a:lnTo>
                <a:lnTo>
                  <a:pt x="2579268" y="264325"/>
                </a:lnTo>
                <a:lnTo>
                  <a:pt x="2546972" y="298513"/>
                </a:lnTo>
                <a:lnTo>
                  <a:pt x="2514689" y="333476"/>
                </a:lnTo>
                <a:lnTo>
                  <a:pt x="2482392" y="369189"/>
                </a:lnTo>
                <a:lnTo>
                  <a:pt x="2450084" y="405638"/>
                </a:lnTo>
                <a:lnTo>
                  <a:pt x="2414968" y="443484"/>
                </a:lnTo>
                <a:lnTo>
                  <a:pt x="2380119" y="481545"/>
                </a:lnTo>
                <a:lnTo>
                  <a:pt x="2345537" y="519849"/>
                </a:lnTo>
                <a:lnTo>
                  <a:pt x="2311260" y="558368"/>
                </a:lnTo>
                <a:lnTo>
                  <a:pt x="2277287" y="597128"/>
                </a:lnTo>
                <a:lnTo>
                  <a:pt x="2243645" y="636117"/>
                </a:lnTo>
                <a:lnTo>
                  <a:pt x="2210358" y="675322"/>
                </a:lnTo>
                <a:lnTo>
                  <a:pt x="2177440" y="714756"/>
                </a:lnTo>
                <a:lnTo>
                  <a:pt x="2144928" y="754418"/>
                </a:lnTo>
                <a:lnTo>
                  <a:pt x="2112810" y="794296"/>
                </a:lnTo>
                <a:lnTo>
                  <a:pt x="2081149" y="834390"/>
                </a:lnTo>
                <a:lnTo>
                  <a:pt x="2049170" y="875347"/>
                </a:lnTo>
                <a:lnTo>
                  <a:pt x="2017433" y="916482"/>
                </a:lnTo>
                <a:lnTo>
                  <a:pt x="1985937" y="957783"/>
                </a:lnTo>
                <a:lnTo>
                  <a:pt x="1954707" y="999274"/>
                </a:lnTo>
                <a:lnTo>
                  <a:pt x="1923719" y="1040930"/>
                </a:lnTo>
                <a:lnTo>
                  <a:pt x="1893011" y="1082776"/>
                </a:lnTo>
                <a:lnTo>
                  <a:pt x="1862582" y="1124813"/>
                </a:lnTo>
                <a:lnTo>
                  <a:pt x="1832432" y="1167041"/>
                </a:lnTo>
                <a:lnTo>
                  <a:pt x="1802574" y="1209446"/>
                </a:lnTo>
                <a:lnTo>
                  <a:pt x="1773021" y="1252054"/>
                </a:lnTo>
                <a:lnTo>
                  <a:pt x="1743760" y="1294866"/>
                </a:lnTo>
                <a:lnTo>
                  <a:pt x="1714830" y="1337868"/>
                </a:lnTo>
                <a:lnTo>
                  <a:pt x="1686217" y="1381086"/>
                </a:lnTo>
                <a:lnTo>
                  <a:pt x="1657934" y="1424495"/>
                </a:lnTo>
                <a:lnTo>
                  <a:pt x="1629994" y="1468120"/>
                </a:lnTo>
                <a:lnTo>
                  <a:pt x="1602397" y="1511947"/>
                </a:lnTo>
                <a:lnTo>
                  <a:pt x="1575142" y="1556004"/>
                </a:lnTo>
                <a:lnTo>
                  <a:pt x="1548257" y="1600263"/>
                </a:lnTo>
                <a:lnTo>
                  <a:pt x="1521752" y="1644738"/>
                </a:lnTo>
                <a:lnTo>
                  <a:pt x="1495602" y="1689442"/>
                </a:lnTo>
                <a:lnTo>
                  <a:pt x="1469859" y="1734375"/>
                </a:lnTo>
                <a:lnTo>
                  <a:pt x="1444498" y="1779524"/>
                </a:lnTo>
                <a:lnTo>
                  <a:pt x="1418907" y="1824304"/>
                </a:lnTo>
                <a:lnTo>
                  <a:pt x="1393736" y="1869351"/>
                </a:lnTo>
                <a:lnTo>
                  <a:pt x="1368971" y="1914677"/>
                </a:lnTo>
                <a:lnTo>
                  <a:pt x="1344612" y="1960257"/>
                </a:lnTo>
                <a:lnTo>
                  <a:pt x="1320685" y="2006092"/>
                </a:lnTo>
                <a:lnTo>
                  <a:pt x="1297178" y="2052180"/>
                </a:lnTo>
                <a:lnTo>
                  <a:pt x="1274114" y="2098509"/>
                </a:lnTo>
                <a:lnTo>
                  <a:pt x="1251470" y="2145068"/>
                </a:lnTo>
                <a:lnTo>
                  <a:pt x="1229271" y="2191842"/>
                </a:lnTo>
                <a:lnTo>
                  <a:pt x="1207528" y="2238845"/>
                </a:lnTo>
                <a:lnTo>
                  <a:pt x="1186230" y="2286050"/>
                </a:lnTo>
                <a:lnTo>
                  <a:pt x="1165390" y="2333460"/>
                </a:lnTo>
                <a:lnTo>
                  <a:pt x="1145006" y="2381059"/>
                </a:lnTo>
                <a:lnTo>
                  <a:pt x="1125105" y="2428849"/>
                </a:lnTo>
                <a:lnTo>
                  <a:pt x="1105662" y="2476817"/>
                </a:lnTo>
                <a:lnTo>
                  <a:pt x="1086700" y="2524950"/>
                </a:lnTo>
                <a:lnTo>
                  <a:pt x="1068222" y="2573236"/>
                </a:lnTo>
                <a:lnTo>
                  <a:pt x="1050239" y="2621686"/>
                </a:lnTo>
                <a:lnTo>
                  <a:pt x="1032751" y="2670289"/>
                </a:lnTo>
                <a:lnTo>
                  <a:pt x="1015746" y="2719019"/>
                </a:lnTo>
                <a:lnTo>
                  <a:pt x="999261" y="2767876"/>
                </a:lnTo>
                <a:lnTo>
                  <a:pt x="983284" y="2816860"/>
                </a:lnTo>
                <a:lnTo>
                  <a:pt x="967892" y="2864408"/>
                </a:lnTo>
                <a:lnTo>
                  <a:pt x="953046" y="2912059"/>
                </a:lnTo>
                <a:lnTo>
                  <a:pt x="938733" y="2959824"/>
                </a:lnTo>
                <a:lnTo>
                  <a:pt x="924966" y="3007690"/>
                </a:lnTo>
                <a:lnTo>
                  <a:pt x="911745" y="3055658"/>
                </a:lnTo>
                <a:lnTo>
                  <a:pt x="899083" y="3103740"/>
                </a:lnTo>
                <a:lnTo>
                  <a:pt x="886993" y="3151924"/>
                </a:lnTo>
                <a:lnTo>
                  <a:pt x="875461" y="3200209"/>
                </a:lnTo>
                <a:lnTo>
                  <a:pt x="864514" y="3248596"/>
                </a:lnTo>
                <a:lnTo>
                  <a:pt x="854151" y="3297097"/>
                </a:lnTo>
                <a:lnTo>
                  <a:pt x="844372" y="3345700"/>
                </a:lnTo>
                <a:lnTo>
                  <a:pt x="835202" y="3394418"/>
                </a:lnTo>
                <a:lnTo>
                  <a:pt x="826630" y="3443224"/>
                </a:lnTo>
                <a:lnTo>
                  <a:pt x="818667" y="3492144"/>
                </a:lnTo>
                <a:lnTo>
                  <a:pt x="811339" y="3541179"/>
                </a:lnTo>
                <a:lnTo>
                  <a:pt x="804621" y="3590302"/>
                </a:lnTo>
                <a:lnTo>
                  <a:pt x="798537" y="3639540"/>
                </a:lnTo>
                <a:lnTo>
                  <a:pt x="793102" y="3688880"/>
                </a:lnTo>
                <a:lnTo>
                  <a:pt x="788301" y="3738321"/>
                </a:lnTo>
                <a:lnTo>
                  <a:pt x="784161" y="3787864"/>
                </a:lnTo>
                <a:lnTo>
                  <a:pt x="780669" y="3837521"/>
                </a:lnTo>
                <a:lnTo>
                  <a:pt x="777849" y="3887279"/>
                </a:lnTo>
                <a:lnTo>
                  <a:pt x="775716" y="3937127"/>
                </a:lnTo>
                <a:lnTo>
                  <a:pt x="775716" y="3959987"/>
                </a:lnTo>
                <a:lnTo>
                  <a:pt x="775716" y="3960114"/>
                </a:lnTo>
                <a:lnTo>
                  <a:pt x="782701" y="3981602"/>
                </a:lnTo>
                <a:lnTo>
                  <a:pt x="790117" y="4003929"/>
                </a:lnTo>
                <a:lnTo>
                  <a:pt x="798410" y="4026268"/>
                </a:lnTo>
                <a:lnTo>
                  <a:pt x="807999" y="4047744"/>
                </a:lnTo>
                <a:lnTo>
                  <a:pt x="807999" y="3937127"/>
                </a:lnTo>
                <a:lnTo>
                  <a:pt x="810247" y="3885603"/>
                </a:lnTo>
                <a:lnTo>
                  <a:pt x="813231" y="3834142"/>
                </a:lnTo>
                <a:lnTo>
                  <a:pt x="816940" y="3782745"/>
                </a:lnTo>
                <a:lnTo>
                  <a:pt x="821347" y="3731425"/>
                </a:lnTo>
                <a:lnTo>
                  <a:pt x="826452" y="3680180"/>
                </a:lnTo>
                <a:lnTo>
                  <a:pt x="832231" y="3629025"/>
                </a:lnTo>
                <a:lnTo>
                  <a:pt x="838669" y="3577958"/>
                </a:lnTo>
                <a:lnTo>
                  <a:pt x="845769" y="3526980"/>
                </a:lnTo>
                <a:lnTo>
                  <a:pt x="853503" y="3476104"/>
                </a:lnTo>
                <a:lnTo>
                  <a:pt x="861872" y="3425329"/>
                </a:lnTo>
                <a:lnTo>
                  <a:pt x="870839" y="3374669"/>
                </a:lnTo>
                <a:lnTo>
                  <a:pt x="880414" y="3324110"/>
                </a:lnTo>
                <a:lnTo>
                  <a:pt x="890587" y="3273679"/>
                </a:lnTo>
                <a:lnTo>
                  <a:pt x="901319" y="3223374"/>
                </a:lnTo>
                <a:lnTo>
                  <a:pt x="912622" y="3173196"/>
                </a:lnTo>
                <a:lnTo>
                  <a:pt x="924471" y="3123158"/>
                </a:lnTo>
                <a:lnTo>
                  <a:pt x="936853" y="3073260"/>
                </a:lnTo>
                <a:lnTo>
                  <a:pt x="949756" y="3023501"/>
                </a:lnTo>
                <a:lnTo>
                  <a:pt x="963168" y="2973882"/>
                </a:lnTo>
                <a:lnTo>
                  <a:pt x="977087" y="2924429"/>
                </a:lnTo>
                <a:lnTo>
                  <a:pt x="991476" y="2875140"/>
                </a:lnTo>
                <a:lnTo>
                  <a:pt x="1006348" y="2826004"/>
                </a:lnTo>
                <a:lnTo>
                  <a:pt x="1022324" y="2777071"/>
                </a:lnTo>
                <a:lnTo>
                  <a:pt x="1038809" y="2728290"/>
                </a:lnTo>
                <a:lnTo>
                  <a:pt x="1055801" y="2679687"/>
                </a:lnTo>
                <a:lnTo>
                  <a:pt x="1073277" y="2631262"/>
                </a:lnTo>
                <a:lnTo>
                  <a:pt x="1091234" y="2583002"/>
                </a:lnTo>
                <a:lnTo>
                  <a:pt x="1109675" y="2534907"/>
                </a:lnTo>
                <a:lnTo>
                  <a:pt x="1128585" y="2486990"/>
                </a:lnTo>
                <a:lnTo>
                  <a:pt x="1147953" y="2439238"/>
                </a:lnTo>
                <a:lnTo>
                  <a:pt x="1167765" y="2391664"/>
                </a:lnTo>
                <a:lnTo>
                  <a:pt x="1188034" y="2344255"/>
                </a:lnTo>
                <a:lnTo>
                  <a:pt x="1208735" y="2297023"/>
                </a:lnTo>
                <a:lnTo>
                  <a:pt x="1229855" y="2249957"/>
                </a:lnTo>
                <a:lnTo>
                  <a:pt x="1251407" y="2203069"/>
                </a:lnTo>
                <a:lnTo>
                  <a:pt x="1273378" y="2156345"/>
                </a:lnTo>
                <a:lnTo>
                  <a:pt x="1295742" y="2109800"/>
                </a:lnTo>
                <a:lnTo>
                  <a:pt x="1318514" y="2063432"/>
                </a:lnTo>
                <a:lnTo>
                  <a:pt x="1341666" y="2017229"/>
                </a:lnTo>
                <a:lnTo>
                  <a:pt x="1365211" y="1971192"/>
                </a:lnTo>
                <a:lnTo>
                  <a:pt x="1389126" y="1925332"/>
                </a:lnTo>
                <a:lnTo>
                  <a:pt x="1413408" y="1879650"/>
                </a:lnTo>
                <a:lnTo>
                  <a:pt x="1438046" y="1834134"/>
                </a:lnTo>
                <a:lnTo>
                  <a:pt x="1463040" y="1788795"/>
                </a:lnTo>
                <a:lnTo>
                  <a:pt x="1488351" y="1743646"/>
                </a:lnTo>
                <a:lnTo>
                  <a:pt x="1514005" y="1698713"/>
                </a:lnTo>
                <a:lnTo>
                  <a:pt x="1540002" y="1654009"/>
                </a:lnTo>
                <a:lnTo>
                  <a:pt x="1566316" y="1609534"/>
                </a:lnTo>
                <a:lnTo>
                  <a:pt x="1592961" y="1565275"/>
                </a:lnTo>
                <a:lnTo>
                  <a:pt x="1619923" y="1521218"/>
                </a:lnTo>
                <a:lnTo>
                  <a:pt x="1647202" y="1477391"/>
                </a:lnTo>
                <a:lnTo>
                  <a:pt x="1674787" y="1433766"/>
                </a:lnTo>
                <a:lnTo>
                  <a:pt x="1702663" y="1390357"/>
                </a:lnTo>
                <a:lnTo>
                  <a:pt x="1730844" y="1347139"/>
                </a:lnTo>
                <a:lnTo>
                  <a:pt x="1759318" y="1304137"/>
                </a:lnTo>
                <a:lnTo>
                  <a:pt x="1788083" y="1261325"/>
                </a:lnTo>
                <a:lnTo>
                  <a:pt x="1817128" y="1218717"/>
                </a:lnTo>
                <a:lnTo>
                  <a:pt x="1846440" y="1176312"/>
                </a:lnTo>
                <a:lnTo>
                  <a:pt x="1876031" y="1134084"/>
                </a:lnTo>
                <a:lnTo>
                  <a:pt x="1905889" y="1092047"/>
                </a:lnTo>
                <a:lnTo>
                  <a:pt x="1936000" y="1050201"/>
                </a:lnTo>
                <a:lnTo>
                  <a:pt x="1966366" y="1008545"/>
                </a:lnTo>
                <a:lnTo>
                  <a:pt x="1996986" y="967054"/>
                </a:lnTo>
                <a:lnTo>
                  <a:pt x="2027847" y="925753"/>
                </a:lnTo>
                <a:lnTo>
                  <a:pt x="2058949" y="884618"/>
                </a:lnTo>
                <a:lnTo>
                  <a:pt x="2090293" y="843661"/>
                </a:lnTo>
                <a:lnTo>
                  <a:pt x="2121954" y="803427"/>
                </a:lnTo>
                <a:lnTo>
                  <a:pt x="2154047" y="763244"/>
                </a:lnTo>
                <a:lnTo>
                  <a:pt x="2186508" y="723138"/>
                </a:lnTo>
                <a:lnTo>
                  <a:pt x="2219312" y="683158"/>
                </a:lnTo>
                <a:lnTo>
                  <a:pt x="2252395" y="643356"/>
                </a:lnTo>
                <a:lnTo>
                  <a:pt x="2285733" y="603758"/>
                </a:lnTo>
                <a:lnTo>
                  <a:pt x="2319274" y="564413"/>
                </a:lnTo>
                <a:lnTo>
                  <a:pt x="2352979" y="525360"/>
                </a:lnTo>
                <a:lnTo>
                  <a:pt x="2386812" y="486638"/>
                </a:lnTo>
                <a:lnTo>
                  <a:pt x="2420709" y="448284"/>
                </a:lnTo>
                <a:lnTo>
                  <a:pt x="2454656" y="410337"/>
                </a:lnTo>
                <a:lnTo>
                  <a:pt x="2486964" y="375424"/>
                </a:lnTo>
                <a:lnTo>
                  <a:pt x="2551557" y="304825"/>
                </a:lnTo>
                <a:lnTo>
                  <a:pt x="2583840" y="269913"/>
                </a:lnTo>
                <a:lnTo>
                  <a:pt x="2616136" y="235788"/>
                </a:lnTo>
                <a:lnTo>
                  <a:pt x="2648458" y="202819"/>
                </a:lnTo>
                <a:lnTo>
                  <a:pt x="2749931" y="102031"/>
                </a:lnTo>
                <a:lnTo>
                  <a:pt x="2783395" y="69354"/>
                </a:lnTo>
                <a:lnTo>
                  <a:pt x="2817139" y="36906"/>
                </a:lnTo>
                <a:lnTo>
                  <a:pt x="2851404" y="4572"/>
                </a:lnTo>
                <a:lnTo>
                  <a:pt x="2851404" y="0"/>
                </a:lnTo>
                <a:close/>
              </a:path>
            </a:pathLst>
          </a:custGeom>
          <a:solidFill>
            <a:srgbClr val="766E53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49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155" y="667334"/>
            <a:ext cx="2370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Modularity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1544300" cy="6858000"/>
            <a:chOff x="0" y="0"/>
            <a:chExt cx="115443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1428" y="986027"/>
              <a:ext cx="5452872" cy="456590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60947"/>
              <a:ext cx="1038225" cy="506095"/>
            </a:xfrm>
            <a:custGeom>
              <a:avLst/>
              <a:gdLst/>
              <a:ahLst/>
              <a:cxnLst/>
              <a:rect l="l" t="t" r="r" b="b"/>
              <a:pathLst>
                <a:path w="1038225" h="506095">
                  <a:moveTo>
                    <a:pt x="291655" y="0"/>
                  </a:moveTo>
                  <a:lnTo>
                    <a:pt x="0" y="0"/>
                  </a:lnTo>
                  <a:lnTo>
                    <a:pt x="0" y="505967"/>
                  </a:lnTo>
                  <a:lnTo>
                    <a:pt x="291655" y="505967"/>
                  </a:lnTo>
                  <a:lnTo>
                    <a:pt x="291655" y="504824"/>
                  </a:lnTo>
                  <a:lnTo>
                    <a:pt x="793325" y="504824"/>
                  </a:lnTo>
                  <a:lnTo>
                    <a:pt x="796848" y="501205"/>
                  </a:lnTo>
                  <a:lnTo>
                    <a:pt x="798398" y="499579"/>
                  </a:lnTo>
                  <a:lnTo>
                    <a:pt x="800290" y="498055"/>
                  </a:lnTo>
                  <a:lnTo>
                    <a:pt x="801839" y="496430"/>
                  </a:lnTo>
                  <a:lnTo>
                    <a:pt x="1030757" y="267627"/>
                  </a:lnTo>
                  <a:lnTo>
                    <a:pt x="1036072" y="260481"/>
                  </a:lnTo>
                  <a:lnTo>
                    <a:pt x="1037844" y="253333"/>
                  </a:lnTo>
                  <a:lnTo>
                    <a:pt x="1036072" y="246185"/>
                  </a:lnTo>
                  <a:lnTo>
                    <a:pt x="1030757" y="239039"/>
                  </a:lnTo>
                  <a:lnTo>
                    <a:pt x="801839" y="10236"/>
                  </a:lnTo>
                  <a:lnTo>
                    <a:pt x="796848" y="10236"/>
                  </a:lnTo>
                  <a:lnTo>
                    <a:pt x="796848" y="5473"/>
                  </a:lnTo>
                  <a:lnTo>
                    <a:pt x="792213" y="5473"/>
                  </a:lnTo>
                  <a:lnTo>
                    <a:pt x="787412" y="698"/>
                  </a:lnTo>
                  <a:lnTo>
                    <a:pt x="691921" y="698"/>
                  </a:lnTo>
                  <a:lnTo>
                    <a:pt x="291655" y="152"/>
                  </a:lnTo>
                  <a:lnTo>
                    <a:pt x="291655" y="0"/>
                  </a:lnTo>
                  <a:close/>
                </a:path>
                <a:path w="1038225" h="506095">
                  <a:moveTo>
                    <a:pt x="793325" y="504824"/>
                  </a:moveTo>
                  <a:lnTo>
                    <a:pt x="291655" y="504824"/>
                  </a:lnTo>
                  <a:lnTo>
                    <a:pt x="691921" y="505967"/>
                  </a:lnTo>
                  <a:lnTo>
                    <a:pt x="792213" y="505967"/>
                  </a:lnTo>
                  <a:lnTo>
                    <a:pt x="793325" y="504824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27963" y="2162683"/>
            <a:ext cx="4926330" cy="344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9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centers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are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highly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complex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things,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complex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things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can quickly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become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unmanageable. Modular</a:t>
            </a:r>
            <a:r>
              <a:rPr sz="18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design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allows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you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create highly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complex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systems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from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smaller,</a:t>
            </a:r>
            <a:r>
              <a:rPr sz="18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more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manageable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building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blocks.</a:t>
            </a:r>
            <a:endParaRPr sz="1800"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These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smaller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units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are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more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easily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defined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can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be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more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easily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replicated.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They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can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also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be defined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by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even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smaller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units,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you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can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take this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whatever</a:t>
            </a:r>
            <a:r>
              <a:rPr sz="180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level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of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granularity</a:t>
            </a:r>
            <a:r>
              <a:rPr sz="18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necessary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manage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design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process.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use of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this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type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hierarchy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has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been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present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design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since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antiquity.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127" y="6140907"/>
            <a:ext cx="1593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DFFFF"/>
                </a:solidFill>
                <a:latin typeface="Century Gothic"/>
                <a:cs typeface="Century Gothic"/>
              </a:rPr>
              <a:t>8</a:t>
            </a:r>
            <a:endParaRPr sz="1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4433" y="649300"/>
            <a:ext cx="6442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entury Gothic"/>
                <a:cs typeface="Century Gothic"/>
              </a:rPr>
              <a:t>2.Data</a:t>
            </a:r>
            <a:r>
              <a:rPr sz="3600" b="1" spc="-55" dirty="0">
                <a:latin typeface="Century Gothic"/>
                <a:cs typeface="Century Gothic"/>
              </a:rPr>
              <a:t> </a:t>
            </a:r>
            <a:r>
              <a:rPr sz="3600" b="1" dirty="0">
                <a:latin typeface="Century Gothic"/>
                <a:cs typeface="Century Gothic"/>
              </a:rPr>
              <a:t>Center</a:t>
            </a:r>
            <a:r>
              <a:rPr sz="3600" b="1" spc="-15" dirty="0">
                <a:latin typeface="Century Gothic"/>
                <a:cs typeface="Century Gothic"/>
              </a:rPr>
              <a:t> </a:t>
            </a:r>
            <a:r>
              <a:rPr sz="3600" b="1" dirty="0">
                <a:latin typeface="Century Gothic"/>
                <a:cs typeface="Century Gothic"/>
              </a:rPr>
              <a:t>Design</a:t>
            </a:r>
            <a:r>
              <a:rPr sz="3600" b="1" spc="-105" dirty="0">
                <a:latin typeface="Century Gothic"/>
                <a:cs typeface="Century Gothic"/>
              </a:rPr>
              <a:t> </a:t>
            </a:r>
            <a:r>
              <a:rPr sz="3600" b="1" spc="-10" dirty="0">
                <a:latin typeface="Century Gothic"/>
                <a:cs typeface="Century Gothic"/>
              </a:rPr>
              <a:t>Criteria</a:t>
            </a:r>
            <a:endParaRPr sz="36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1404" cy="68595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8599" y="3492753"/>
            <a:ext cx="1593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DFFFF"/>
                </a:solidFill>
                <a:latin typeface="Century Gothic"/>
                <a:cs typeface="Century Gothic"/>
              </a:rPr>
              <a:t>9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4433" y="2036191"/>
            <a:ext cx="4248150" cy="122809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spc="20" dirty="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Scope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,</a:t>
            </a:r>
            <a:r>
              <a:rPr sz="18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Budget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8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Criteria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spc="20" dirty="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System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Availability</a:t>
            </a:r>
            <a:r>
              <a:rPr sz="18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Profiles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spc="10" dirty="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Insurance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8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Local</a:t>
            </a:r>
            <a:r>
              <a:rPr sz="18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Building</a:t>
            </a:r>
            <a:r>
              <a:rPr sz="18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Codes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4433" y="3366896"/>
            <a:ext cx="451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spc="10" dirty="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Determining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Viability</a:t>
            </a:r>
            <a:r>
              <a:rPr sz="18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8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Project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2267</Words>
  <Application>Microsoft Office PowerPoint</Application>
  <PresentationFormat>Widescreen</PresentationFormat>
  <Paragraphs>161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Times New Roman</vt:lpstr>
      <vt:lpstr>Wingdings 3</vt:lpstr>
      <vt:lpstr>Office Theme</vt:lpstr>
      <vt:lpstr>PowerPoint Presentation</vt:lpstr>
      <vt:lpstr>Contents</vt:lpstr>
      <vt:lpstr>What is a data center?</vt:lpstr>
      <vt:lpstr>1.Data Center Design Philosophy</vt:lpstr>
      <vt:lpstr>Simplicity</vt:lpstr>
      <vt:lpstr>Design for Flexibility</vt:lpstr>
      <vt:lpstr>Scalability</vt:lpstr>
      <vt:lpstr>Modularity</vt:lpstr>
      <vt:lpstr>2.Data Center Design Criteria</vt:lpstr>
      <vt:lpstr>Scope , Budget and Criteria</vt:lpstr>
      <vt:lpstr> What is the budget for the data center?</vt:lpstr>
      <vt:lpstr>Location (or site)</vt:lpstr>
      <vt:lpstr>Essential criteria</vt:lpstr>
      <vt:lpstr>Secondary criteria</vt:lpstr>
      <vt:lpstr>System Availability Profiles</vt:lpstr>
      <vt:lpstr>PowerPoint Presentation</vt:lpstr>
      <vt:lpstr>3.Designing a Data Center</vt:lpstr>
      <vt:lpstr>Design Process</vt:lpstr>
      <vt:lpstr>Data Center Structural Layout</vt:lpstr>
      <vt:lpstr>Structural Considerations</vt:lpstr>
      <vt:lpstr>Raised Floor</vt:lpstr>
      <vt:lpstr>Aisles and Other Necessary Open Space</vt:lpstr>
      <vt:lpstr>Command Center</vt:lpstr>
      <vt:lpstr>Data Center Support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01 - Data center facility and design consideration   </dc:title>
  <dc:creator>aymen ahmed</dc:creator>
  <cp:lastModifiedBy>Ali Owayid</cp:lastModifiedBy>
  <cp:revision>2</cp:revision>
  <dcterms:created xsi:type="dcterms:W3CDTF">2022-05-09T04:12:49Z</dcterms:created>
  <dcterms:modified xsi:type="dcterms:W3CDTF">2022-09-08T12:09:38Z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2022-05-09T00:00:00Z</vt:filetime>
  </property>
</Properties>
</file>