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0" r:id="rId2"/>
    <p:sldId id="309"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5"/>
  </p:normalViewPr>
  <p:slideViewPr>
    <p:cSldViewPr>
      <p:cViewPr varScale="1">
        <p:scale>
          <a:sx n="124" d="100"/>
          <a:sy n="124" d="100"/>
        </p:scale>
        <p:origin x="2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99862D-A3B1-1241-986F-42A526669DF3}" type="datetimeFigureOut">
              <a:rPr lang="en-US" smtClean="0"/>
              <a:t>1/15/24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2D75F50-1FD8-DF44-94BF-AD7875E07D5A}" type="slidenum">
              <a:rPr lang="en-US" smtClean="0"/>
              <a:t>‹#›</a:t>
            </a:fld>
            <a:endParaRPr lang="en-US"/>
          </a:p>
        </p:txBody>
      </p:sp>
    </p:spTree>
    <p:extLst>
      <p:ext uri="{BB962C8B-B14F-4D97-AF65-F5344CB8AC3E}">
        <p14:creationId xmlns:p14="http://schemas.microsoft.com/office/powerpoint/2010/main" val="26524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75F50-1FD8-DF44-94BF-AD7875E07D5A}" type="slidenum">
              <a:rPr lang="en-US" smtClean="0"/>
              <a:t>8</a:t>
            </a:fld>
            <a:endParaRPr lang="en-US"/>
          </a:p>
        </p:txBody>
      </p:sp>
    </p:spTree>
    <p:extLst>
      <p:ext uri="{BB962C8B-B14F-4D97-AF65-F5344CB8AC3E}">
        <p14:creationId xmlns:p14="http://schemas.microsoft.com/office/powerpoint/2010/main" val="94715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75F50-1FD8-DF44-94BF-AD7875E07D5A}" type="slidenum">
              <a:rPr lang="en-US" smtClean="0"/>
              <a:t>11</a:t>
            </a:fld>
            <a:endParaRPr lang="en-US"/>
          </a:p>
        </p:txBody>
      </p:sp>
    </p:spTree>
    <p:extLst>
      <p:ext uri="{BB962C8B-B14F-4D97-AF65-F5344CB8AC3E}">
        <p14:creationId xmlns:p14="http://schemas.microsoft.com/office/powerpoint/2010/main" val="236200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rgbClr val="252525"/>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rgbClr val="252525"/>
                </a:solidFill>
                <a:latin typeface="Century Gothic"/>
                <a:cs typeface="Century Gothic"/>
              </a:defRPr>
            </a:lvl1pPr>
          </a:lstStyle>
          <a:p>
            <a:endParaRPr/>
          </a:p>
        </p:txBody>
      </p:sp>
      <p:sp>
        <p:nvSpPr>
          <p:cNvPr id="3" name="Holder 3"/>
          <p:cNvSpPr>
            <a:spLocks noGrp="1"/>
          </p:cNvSpPr>
          <p:nvPr>
            <p:ph sz="half" idx="2"/>
          </p:nvPr>
        </p:nvSpPr>
        <p:spPr>
          <a:xfrm>
            <a:off x="682548" y="2165730"/>
            <a:ext cx="4123054" cy="3540125"/>
          </a:xfrm>
          <a:prstGeom prst="rect">
            <a:avLst/>
          </a:prstGeom>
        </p:spPr>
        <p:txBody>
          <a:bodyPr wrap="square" lIns="0" tIns="0" rIns="0" bIns="0">
            <a:spAutoFit/>
          </a:bodyPr>
          <a:lstStyle>
            <a:lvl1pPr>
              <a:defRPr sz="1800" b="0" i="0">
                <a:solidFill>
                  <a:srgbClr val="3E3E3E"/>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0" y="0"/>
            <a:ext cx="4654550" cy="6858000"/>
          </a:xfrm>
          <a:custGeom>
            <a:avLst/>
            <a:gdLst/>
            <a:ahLst/>
            <a:cxnLst/>
            <a:rect l="l" t="t" r="r" b="b"/>
            <a:pathLst>
              <a:path w="4654550" h="6858000">
                <a:moveTo>
                  <a:pt x="4654296" y="0"/>
                </a:moveTo>
                <a:lnTo>
                  <a:pt x="0" y="0"/>
                </a:lnTo>
                <a:lnTo>
                  <a:pt x="0" y="6858000"/>
                </a:lnTo>
                <a:lnTo>
                  <a:pt x="4654296" y="6858000"/>
                </a:lnTo>
                <a:lnTo>
                  <a:pt x="4654296" y="0"/>
                </a:lnTo>
                <a:close/>
              </a:path>
            </a:pathLst>
          </a:custGeom>
          <a:solidFill>
            <a:srgbClr val="E2EAC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00" b="0" i="0">
                <a:solidFill>
                  <a:srgbClr val="252525"/>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1085976" y="1847468"/>
            <a:ext cx="10020046" cy="1153160"/>
          </a:xfrm>
          <a:prstGeom prst="rect">
            <a:avLst/>
          </a:prstGeom>
        </p:spPr>
        <p:txBody>
          <a:bodyPr wrap="square" lIns="0" tIns="0" rIns="0" bIns="0">
            <a:spAutoFit/>
          </a:bodyPr>
          <a:lstStyle>
            <a:lvl1pPr>
              <a:defRPr sz="3700" b="0" i="0">
                <a:solidFill>
                  <a:srgbClr val="252525"/>
                </a:solidFill>
                <a:latin typeface="Century Gothic"/>
                <a:cs typeface="Century Gothic"/>
              </a:defRPr>
            </a:lvl1pPr>
          </a:lstStyle>
          <a:p>
            <a:endParaRPr/>
          </a:p>
        </p:txBody>
      </p:sp>
      <p:sp>
        <p:nvSpPr>
          <p:cNvPr id="3" name="Holder 3"/>
          <p:cNvSpPr>
            <a:spLocks noGrp="1"/>
          </p:cNvSpPr>
          <p:nvPr>
            <p:ph type="body" idx="1"/>
          </p:nvPr>
        </p:nvSpPr>
        <p:spPr>
          <a:xfrm>
            <a:off x="891031" y="2162683"/>
            <a:ext cx="10409936" cy="3317875"/>
          </a:xfrm>
          <a:prstGeom prst="rect">
            <a:avLst/>
          </a:prstGeom>
        </p:spPr>
        <p:txBody>
          <a:bodyPr wrap="square" lIns="0" tIns="0" rIns="0" bIns="0">
            <a:spAutoFit/>
          </a:bodyPr>
          <a:lstStyle>
            <a:lvl1pPr>
              <a:defRPr sz="1800" b="0" i="0">
                <a:solidFill>
                  <a:srgbClr val="404040"/>
                </a:solidFill>
                <a:latin typeface="Century Gothic"/>
                <a:cs typeface="Century Goth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772"/>
            <a:ext cx="12192000" cy="6858000"/>
          </a:xfrm>
          <a:prstGeom prst="rect">
            <a:avLst/>
          </a:prstGeom>
        </p:spPr>
      </p:pic>
      <p:sp>
        <p:nvSpPr>
          <p:cNvPr id="3" name="object 3"/>
          <p:cNvSpPr txBox="1">
            <a:spLocks noGrp="1"/>
          </p:cNvSpPr>
          <p:nvPr>
            <p:ph type="title"/>
          </p:nvPr>
        </p:nvSpPr>
        <p:spPr>
          <a:xfrm>
            <a:off x="3464433" y="646252"/>
            <a:ext cx="7051167" cy="566822"/>
          </a:xfrm>
          <a:prstGeom prst="rect">
            <a:avLst/>
          </a:prstGeom>
        </p:spPr>
        <p:txBody>
          <a:bodyPr vert="horz" wrap="square" lIns="0" tIns="12700" rIns="0" bIns="0" rtlCol="0">
            <a:spAutoFit/>
          </a:bodyPr>
          <a:lstStyle/>
          <a:p>
            <a:pPr marL="12700" marR="5080">
              <a:lnSpc>
                <a:spcPct val="100000"/>
              </a:lnSpc>
              <a:spcBef>
                <a:spcPts val="100"/>
              </a:spcBef>
            </a:pPr>
            <a:r>
              <a:rPr lang="en-US" sz="3600" dirty="0"/>
              <a:t>Agenda of in-Person Session</a:t>
            </a:r>
            <a:endParaRPr sz="3600" dirty="0"/>
          </a:p>
        </p:txBody>
      </p:sp>
      <p:pic>
        <p:nvPicPr>
          <p:cNvPr id="4" name="object 4"/>
          <p:cNvPicPr/>
          <p:nvPr/>
        </p:nvPicPr>
        <p:blipFill>
          <a:blip r:embed="rId3" cstate="print"/>
          <a:stretch>
            <a:fillRect/>
          </a:stretch>
        </p:blipFill>
        <p:spPr>
          <a:xfrm>
            <a:off x="0" y="0"/>
            <a:ext cx="2851404" cy="6859523"/>
          </a:xfrm>
          <a:prstGeom prst="rect">
            <a:avLst/>
          </a:prstGeom>
        </p:spPr>
      </p:pic>
      <p:sp>
        <p:nvSpPr>
          <p:cNvPr id="6" name="object 6"/>
          <p:cNvSpPr txBox="1"/>
          <p:nvPr/>
        </p:nvSpPr>
        <p:spPr>
          <a:xfrm>
            <a:off x="3464433" y="2036191"/>
            <a:ext cx="7127367" cy="2848857"/>
          </a:xfrm>
          <a:prstGeom prst="rect">
            <a:avLst/>
          </a:prstGeom>
        </p:spPr>
        <p:txBody>
          <a:bodyPr vert="horz" wrap="square" lIns="0" tIns="139065" rIns="0" bIns="0" rtlCol="0">
            <a:spAutoFit/>
          </a:bodyPr>
          <a:lstStyle/>
          <a:p>
            <a:pPr marL="12700">
              <a:lnSpc>
                <a:spcPct val="100000"/>
              </a:lnSpc>
              <a:spcBef>
                <a:spcPts val="1095"/>
              </a:spcBef>
            </a:pPr>
            <a:r>
              <a:rPr sz="1800" dirty="0">
                <a:solidFill>
                  <a:srgbClr val="A42F0F"/>
                </a:solidFill>
                <a:latin typeface="Wingdings 3"/>
                <a:cs typeface="Wingdings 3"/>
              </a:rPr>
              <a:t></a:t>
            </a:r>
            <a:r>
              <a:rPr sz="1800" spc="-10" dirty="0">
                <a:solidFill>
                  <a:srgbClr val="A42F0F"/>
                </a:solidFill>
                <a:latin typeface="Times New Roman"/>
                <a:cs typeface="Times New Roman"/>
              </a:rPr>
              <a:t> </a:t>
            </a:r>
            <a:r>
              <a:rPr lang="en-US" sz="1800" dirty="0">
                <a:solidFill>
                  <a:srgbClr val="404040"/>
                </a:solidFill>
                <a:latin typeface="Century Gothic"/>
                <a:cs typeface="Century Gothic"/>
              </a:rPr>
              <a:t>Tour in the BCTI Building</a:t>
            </a:r>
            <a:r>
              <a:rPr sz="1800" spc="-65" dirty="0">
                <a:solidFill>
                  <a:srgbClr val="404040"/>
                </a:solidFill>
                <a:latin typeface="Century Gothic"/>
                <a:cs typeface="Century Gothic"/>
              </a:rPr>
              <a:t> </a:t>
            </a:r>
            <a:r>
              <a:rPr sz="1800" dirty="0">
                <a:solidFill>
                  <a:srgbClr val="404040"/>
                </a:solidFill>
                <a:latin typeface="Century Gothic"/>
                <a:cs typeface="Century Gothic"/>
              </a:rPr>
              <a:t>Center</a:t>
            </a:r>
            <a:r>
              <a:rPr sz="1800" spc="-10" dirty="0">
                <a:solidFill>
                  <a:srgbClr val="404040"/>
                </a:solidFill>
                <a:latin typeface="Century Gothic"/>
                <a:cs typeface="Century Gothic"/>
              </a:rPr>
              <a:t>.</a:t>
            </a:r>
            <a:endParaRPr sz="1800" dirty="0">
              <a:latin typeface="Century Gothic"/>
              <a:cs typeface="Century Gothic"/>
            </a:endParaRPr>
          </a:p>
          <a:p>
            <a:pPr marL="12700">
              <a:lnSpc>
                <a:spcPct val="100000"/>
              </a:lnSpc>
              <a:spcBef>
                <a:spcPts val="994"/>
              </a:spcBef>
            </a:pPr>
            <a:r>
              <a:rPr sz="1800" dirty="0">
                <a:solidFill>
                  <a:srgbClr val="A42F0F"/>
                </a:solidFill>
                <a:latin typeface="Wingdings 3"/>
                <a:cs typeface="Wingdings 3"/>
              </a:rPr>
              <a:t></a:t>
            </a:r>
            <a:r>
              <a:rPr sz="1800" spc="25" dirty="0">
                <a:solidFill>
                  <a:srgbClr val="A42F0F"/>
                </a:solidFill>
                <a:latin typeface="Times New Roman"/>
                <a:cs typeface="Times New Roman"/>
              </a:rPr>
              <a:t> </a:t>
            </a:r>
            <a:r>
              <a:rPr sz="1800" spc="-40" dirty="0">
                <a:solidFill>
                  <a:srgbClr val="404040"/>
                </a:solidFill>
                <a:latin typeface="Century Gothic"/>
                <a:cs typeface="Century Gothic"/>
              </a:rPr>
              <a:t> </a:t>
            </a:r>
            <a:r>
              <a:rPr lang="en-US" sz="1800" spc="-40" dirty="0">
                <a:solidFill>
                  <a:srgbClr val="404040"/>
                </a:solidFill>
                <a:latin typeface="Century Gothic"/>
                <a:cs typeface="Century Gothic"/>
              </a:rPr>
              <a:t>Review ands q</a:t>
            </a:r>
            <a:r>
              <a:rPr lang="en-US" spc="-30" dirty="0">
                <a:solidFill>
                  <a:srgbClr val="404040"/>
                </a:solidFill>
                <a:latin typeface="Century Gothic"/>
                <a:cs typeface="Century Gothic"/>
              </a:rPr>
              <a:t>uestions about the previous lesson</a:t>
            </a:r>
            <a:r>
              <a:rPr sz="1800" spc="-10" dirty="0">
                <a:solidFill>
                  <a:srgbClr val="404040"/>
                </a:solidFill>
                <a:latin typeface="Century Gothic"/>
                <a:cs typeface="Century Gothic"/>
              </a:rPr>
              <a:t>.</a:t>
            </a:r>
            <a:endParaRPr sz="1800" dirty="0">
              <a:latin typeface="Century Gothic"/>
              <a:cs typeface="Century Gothic"/>
            </a:endParaRPr>
          </a:p>
          <a:p>
            <a:pPr marL="12700">
              <a:spcBef>
                <a:spcPts val="994"/>
              </a:spcBef>
            </a:pPr>
            <a:r>
              <a:rPr sz="1800" dirty="0">
                <a:solidFill>
                  <a:srgbClr val="A42F0F"/>
                </a:solidFill>
                <a:latin typeface="Wingdings 3"/>
                <a:cs typeface="Wingdings 3"/>
              </a:rPr>
              <a:t></a:t>
            </a:r>
            <a:r>
              <a:rPr sz="1800" spc="-10" dirty="0">
                <a:solidFill>
                  <a:srgbClr val="A42F0F"/>
                </a:solidFill>
                <a:latin typeface="Times New Roman"/>
                <a:cs typeface="Times New Roman"/>
              </a:rPr>
              <a:t> </a:t>
            </a:r>
            <a:r>
              <a:rPr lang="en-US" spc="-30" dirty="0">
                <a:solidFill>
                  <a:srgbClr val="404040"/>
                </a:solidFill>
                <a:latin typeface="Century Gothic"/>
                <a:cs typeface="Century Gothic"/>
              </a:rPr>
              <a:t>Questions about Lab and discussion</a:t>
            </a:r>
            <a:r>
              <a:rPr lang="en-US" sz="1800" spc="-10" dirty="0">
                <a:solidFill>
                  <a:srgbClr val="404040"/>
                </a:solidFill>
                <a:latin typeface="Century Gothic"/>
                <a:cs typeface="Century Gothic"/>
              </a:rPr>
              <a:t>.</a:t>
            </a:r>
            <a:endParaRPr lang="en-US" spc="-10" dirty="0">
              <a:solidFill>
                <a:srgbClr val="404040"/>
              </a:solidFill>
              <a:latin typeface="Century Gothic"/>
              <a:cs typeface="Century Gothic"/>
            </a:endParaRPr>
          </a:p>
          <a:p>
            <a:pPr marL="12700">
              <a:spcBef>
                <a:spcPts val="994"/>
              </a:spcBef>
            </a:pPr>
            <a:r>
              <a:rPr lang="en-US" sz="1800" dirty="0">
                <a:solidFill>
                  <a:srgbClr val="A42F0F"/>
                </a:solidFill>
                <a:latin typeface="Wingdings 3"/>
                <a:cs typeface="Wingdings 3"/>
              </a:rPr>
              <a:t></a:t>
            </a:r>
            <a:r>
              <a:rPr lang="en-US" sz="1800" spc="-10" dirty="0">
                <a:solidFill>
                  <a:srgbClr val="A42F0F"/>
                </a:solidFill>
                <a:latin typeface="Times New Roman"/>
                <a:cs typeface="Times New Roman"/>
              </a:rPr>
              <a:t> </a:t>
            </a:r>
            <a:r>
              <a:rPr lang="en-US" spc="-30" dirty="0">
                <a:solidFill>
                  <a:srgbClr val="404040"/>
                </a:solidFill>
                <a:latin typeface="Century Gothic"/>
              </a:rPr>
              <a:t>Determining Data Center Capacities.</a:t>
            </a:r>
          </a:p>
          <a:p>
            <a:pPr marL="12700">
              <a:spcBef>
                <a:spcPts val="994"/>
              </a:spcBef>
            </a:pPr>
            <a:r>
              <a:rPr lang="en-US" sz="1800" dirty="0">
                <a:solidFill>
                  <a:srgbClr val="A42F0F"/>
                </a:solidFill>
                <a:latin typeface="Wingdings 3"/>
                <a:cs typeface="Wingdings 3"/>
              </a:rPr>
              <a:t></a:t>
            </a:r>
            <a:r>
              <a:rPr lang="en-US" sz="1800" spc="-10" dirty="0">
                <a:solidFill>
                  <a:srgbClr val="A42F0F"/>
                </a:solidFill>
                <a:latin typeface="Times New Roman"/>
                <a:cs typeface="Times New Roman"/>
              </a:rPr>
              <a:t> </a:t>
            </a:r>
            <a:r>
              <a:rPr lang="en-US" spc="-30" dirty="0">
                <a:solidFill>
                  <a:srgbClr val="404040"/>
                </a:solidFill>
                <a:latin typeface="Century Gothic"/>
              </a:rPr>
              <a:t>Determining Criteria for Rack Location Units.</a:t>
            </a:r>
          </a:p>
          <a:p>
            <a:pPr marL="12700">
              <a:spcBef>
                <a:spcPts val="994"/>
              </a:spcBef>
            </a:pPr>
            <a:r>
              <a:rPr lang="en-US" sz="1800" dirty="0">
                <a:solidFill>
                  <a:srgbClr val="A42F0F"/>
                </a:solidFill>
                <a:latin typeface="Wingdings 3"/>
                <a:cs typeface="Wingdings 3"/>
              </a:rPr>
              <a:t></a:t>
            </a:r>
            <a:r>
              <a:rPr lang="en-US" sz="1800" spc="25" dirty="0">
                <a:solidFill>
                  <a:srgbClr val="A42F0F"/>
                </a:solidFill>
                <a:latin typeface="Times New Roman"/>
                <a:cs typeface="Times New Roman"/>
              </a:rPr>
              <a:t> </a:t>
            </a:r>
            <a:r>
              <a:rPr lang="en-US" sz="1800" spc="-40" dirty="0">
                <a:solidFill>
                  <a:srgbClr val="404040"/>
                </a:solidFill>
                <a:latin typeface="Century Gothic"/>
                <a:cs typeface="Century Gothic"/>
              </a:rPr>
              <a:t> Summarizing</a:t>
            </a:r>
            <a:r>
              <a:rPr lang="en-US" spc="-40" dirty="0">
                <a:solidFill>
                  <a:srgbClr val="404040"/>
                </a:solidFill>
                <a:latin typeface="Century Gothic"/>
                <a:cs typeface="Century Gothic"/>
              </a:rPr>
              <a:t> the lesson</a:t>
            </a:r>
            <a:r>
              <a:rPr lang="en-US" sz="1800" spc="-10" dirty="0">
                <a:solidFill>
                  <a:srgbClr val="404040"/>
                </a:solidFill>
                <a:latin typeface="Century Gothic"/>
                <a:cs typeface="Century Gothic"/>
              </a:rPr>
              <a:t>.</a:t>
            </a:r>
          </a:p>
          <a:p>
            <a:pPr marL="12700">
              <a:spcBef>
                <a:spcPts val="994"/>
              </a:spcBef>
            </a:pPr>
            <a:r>
              <a:rPr lang="en-US" sz="1800" dirty="0">
                <a:solidFill>
                  <a:srgbClr val="A42F0F"/>
                </a:solidFill>
                <a:latin typeface="Wingdings 3"/>
                <a:cs typeface="Wingdings 3"/>
              </a:rPr>
              <a:t></a:t>
            </a:r>
            <a:r>
              <a:rPr lang="en-US" sz="1800" spc="-10" dirty="0">
                <a:solidFill>
                  <a:srgbClr val="A42F0F"/>
                </a:solidFill>
                <a:latin typeface="Times New Roman"/>
                <a:cs typeface="Times New Roman"/>
              </a:rPr>
              <a:t> </a:t>
            </a:r>
            <a:r>
              <a:rPr lang="en-US" spc="-10" dirty="0">
                <a:solidFill>
                  <a:srgbClr val="404040"/>
                </a:solidFill>
                <a:latin typeface="Century Gothic"/>
                <a:cs typeface="Times New Roman"/>
              </a:rPr>
              <a:t>Topic of the next </a:t>
            </a:r>
            <a:r>
              <a:rPr lang="en-US" spc="-10">
                <a:solidFill>
                  <a:srgbClr val="404040"/>
                </a:solidFill>
                <a:latin typeface="Century Gothic"/>
                <a:cs typeface="Times New Roman"/>
              </a:rPr>
              <a:t>lesson</a:t>
            </a:r>
            <a:r>
              <a:rPr lang="en-US" sz="1800" spc="-10">
                <a:solidFill>
                  <a:srgbClr val="404040"/>
                </a:solidFill>
                <a:latin typeface="Century Gothic"/>
                <a:cs typeface="Century Gothic"/>
              </a:rPr>
              <a:t>.</a:t>
            </a:r>
            <a:endParaRPr lang="en-US" sz="1800" dirty="0">
              <a:latin typeface="Century Gothic"/>
              <a:cs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28545" y="602360"/>
            <a:ext cx="1573530" cy="574040"/>
          </a:xfrm>
          <a:prstGeom prst="rect">
            <a:avLst/>
          </a:prstGeom>
        </p:spPr>
        <p:txBody>
          <a:bodyPr vert="horz" wrap="square" lIns="0" tIns="12700" rIns="0" bIns="0" rtlCol="0">
            <a:spAutoFit/>
          </a:bodyPr>
          <a:lstStyle/>
          <a:p>
            <a:pPr marL="12700">
              <a:lnSpc>
                <a:spcPct val="100000"/>
              </a:lnSpc>
              <a:spcBef>
                <a:spcPts val="100"/>
              </a:spcBef>
            </a:pPr>
            <a:r>
              <a:rPr sz="3600" spc="-25" dirty="0"/>
              <a:t>Weight</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33</a:t>
            </a:r>
            <a:endParaRPr sz="2000">
              <a:latin typeface="Century Gothic"/>
              <a:cs typeface="Century Gothic"/>
            </a:endParaRPr>
          </a:p>
        </p:txBody>
      </p:sp>
      <p:sp>
        <p:nvSpPr>
          <p:cNvPr id="8" name="object 8"/>
          <p:cNvSpPr txBox="1"/>
          <p:nvPr/>
        </p:nvSpPr>
        <p:spPr>
          <a:xfrm>
            <a:off x="756005" y="1779270"/>
            <a:ext cx="8452485" cy="3582035"/>
          </a:xfrm>
          <a:prstGeom prst="rect">
            <a:avLst/>
          </a:prstGeom>
        </p:spPr>
        <p:txBody>
          <a:bodyPr vert="horz" wrap="square" lIns="0" tIns="13335" rIns="0" bIns="0" rtlCol="0">
            <a:spAutoFit/>
          </a:bodyPr>
          <a:lstStyle/>
          <a:p>
            <a:pPr marL="241300" marR="5080" indent="-241300" algn="just">
              <a:lnSpc>
                <a:spcPct val="100000"/>
              </a:lnSpc>
              <a:spcBef>
                <a:spcPts val="105"/>
              </a:spcBef>
              <a:buClr>
                <a:srgbClr val="EF7E09"/>
              </a:buClr>
              <a:buSzPct val="80000"/>
              <a:buFont typeface="Wingdings 3"/>
              <a:buChar char=""/>
              <a:tabLst>
                <a:tab pos="241300" algn="l"/>
              </a:tabLst>
            </a:pPr>
            <a:r>
              <a:rPr sz="2000" dirty="0">
                <a:solidFill>
                  <a:srgbClr val="3E3E3E"/>
                </a:solidFill>
                <a:latin typeface="Calibri"/>
                <a:cs typeface="Calibri"/>
              </a:rPr>
              <a:t>It</a:t>
            </a:r>
            <a:r>
              <a:rPr sz="2000" spc="100" dirty="0">
                <a:solidFill>
                  <a:srgbClr val="3E3E3E"/>
                </a:solidFill>
                <a:latin typeface="Calibri"/>
                <a:cs typeface="Calibri"/>
              </a:rPr>
              <a:t> </a:t>
            </a:r>
            <a:r>
              <a:rPr sz="2000" dirty="0">
                <a:solidFill>
                  <a:srgbClr val="3E3E3E"/>
                </a:solidFill>
                <a:latin typeface="Calibri"/>
                <a:cs typeface="Calibri"/>
              </a:rPr>
              <a:t>is</a:t>
            </a:r>
            <a:r>
              <a:rPr sz="2000" spc="100" dirty="0">
                <a:solidFill>
                  <a:srgbClr val="3E3E3E"/>
                </a:solidFill>
                <a:latin typeface="Calibri"/>
                <a:cs typeface="Calibri"/>
              </a:rPr>
              <a:t> </a:t>
            </a:r>
            <a:r>
              <a:rPr sz="2000" dirty="0">
                <a:solidFill>
                  <a:srgbClr val="3E3E3E"/>
                </a:solidFill>
                <a:latin typeface="Calibri"/>
                <a:cs typeface="Calibri"/>
              </a:rPr>
              <a:t>critical</a:t>
            </a:r>
            <a:r>
              <a:rPr sz="2000" spc="114" dirty="0">
                <a:solidFill>
                  <a:srgbClr val="3E3E3E"/>
                </a:solidFill>
                <a:latin typeface="Calibri"/>
                <a:cs typeface="Calibri"/>
              </a:rPr>
              <a:t> </a:t>
            </a:r>
            <a:r>
              <a:rPr sz="2000" dirty="0">
                <a:solidFill>
                  <a:srgbClr val="3E3E3E"/>
                </a:solidFill>
                <a:latin typeface="Calibri"/>
                <a:cs typeface="Calibri"/>
              </a:rPr>
              <a:t>that</a:t>
            </a:r>
            <a:r>
              <a:rPr sz="2000" spc="100" dirty="0">
                <a:solidFill>
                  <a:srgbClr val="3E3E3E"/>
                </a:solidFill>
                <a:latin typeface="Calibri"/>
                <a:cs typeface="Calibri"/>
              </a:rPr>
              <a:t> </a:t>
            </a:r>
            <a:r>
              <a:rPr sz="2000" dirty="0">
                <a:solidFill>
                  <a:srgbClr val="3E3E3E"/>
                </a:solidFill>
                <a:latin typeface="Calibri"/>
                <a:cs typeface="Calibri"/>
              </a:rPr>
              <a:t>you</a:t>
            </a:r>
            <a:r>
              <a:rPr sz="2000" spc="110" dirty="0">
                <a:solidFill>
                  <a:srgbClr val="3E3E3E"/>
                </a:solidFill>
                <a:latin typeface="Calibri"/>
                <a:cs typeface="Calibri"/>
              </a:rPr>
              <a:t> </a:t>
            </a:r>
            <a:r>
              <a:rPr sz="2000" dirty="0">
                <a:solidFill>
                  <a:srgbClr val="3E3E3E"/>
                </a:solidFill>
                <a:latin typeface="Calibri"/>
                <a:cs typeface="Calibri"/>
              </a:rPr>
              <a:t>know</a:t>
            </a:r>
            <a:r>
              <a:rPr sz="2000" spc="75" dirty="0">
                <a:solidFill>
                  <a:srgbClr val="3E3E3E"/>
                </a:solidFill>
                <a:latin typeface="Calibri"/>
                <a:cs typeface="Calibri"/>
              </a:rPr>
              <a:t> </a:t>
            </a:r>
            <a:r>
              <a:rPr sz="2000" dirty="0">
                <a:solidFill>
                  <a:srgbClr val="3E3E3E"/>
                </a:solidFill>
                <a:latin typeface="Calibri"/>
                <a:cs typeface="Calibri"/>
              </a:rPr>
              <a:t>not</a:t>
            </a:r>
            <a:r>
              <a:rPr sz="2000" spc="105" dirty="0">
                <a:solidFill>
                  <a:srgbClr val="3E3E3E"/>
                </a:solidFill>
                <a:latin typeface="Calibri"/>
                <a:cs typeface="Calibri"/>
              </a:rPr>
              <a:t> </a:t>
            </a:r>
            <a:r>
              <a:rPr sz="2000" dirty="0">
                <a:solidFill>
                  <a:srgbClr val="3E3E3E"/>
                </a:solidFill>
                <a:latin typeface="Calibri"/>
                <a:cs typeface="Calibri"/>
              </a:rPr>
              <a:t>only</a:t>
            </a:r>
            <a:r>
              <a:rPr sz="2000" spc="110" dirty="0">
                <a:solidFill>
                  <a:srgbClr val="3E3E3E"/>
                </a:solidFill>
                <a:latin typeface="Calibri"/>
                <a:cs typeface="Calibri"/>
              </a:rPr>
              <a:t> </a:t>
            </a:r>
            <a:r>
              <a:rPr sz="2000" dirty="0">
                <a:solidFill>
                  <a:srgbClr val="3E3E3E"/>
                </a:solidFill>
                <a:latin typeface="Calibri"/>
                <a:cs typeface="Calibri"/>
              </a:rPr>
              <a:t>the</a:t>
            </a:r>
            <a:r>
              <a:rPr sz="2000" spc="114" dirty="0">
                <a:solidFill>
                  <a:srgbClr val="3E3E3E"/>
                </a:solidFill>
                <a:latin typeface="Calibri"/>
                <a:cs typeface="Calibri"/>
              </a:rPr>
              <a:t> </a:t>
            </a:r>
            <a:r>
              <a:rPr sz="2000" dirty="0">
                <a:solidFill>
                  <a:srgbClr val="3E3E3E"/>
                </a:solidFill>
                <a:latin typeface="Calibri"/>
                <a:cs typeface="Calibri"/>
              </a:rPr>
              <a:t>individual</a:t>
            </a:r>
            <a:r>
              <a:rPr sz="2000" spc="110" dirty="0">
                <a:solidFill>
                  <a:srgbClr val="3E3E3E"/>
                </a:solidFill>
                <a:latin typeface="Calibri"/>
                <a:cs typeface="Calibri"/>
              </a:rPr>
              <a:t> </a:t>
            </a:r>
            <a:r>
              <a:rPr sz="2000" dirty="0">
                <a:solidFill>
                  <a:srgbClr val="3E3E3E"/>
                </a:solidFill>
                <a:latin typeface="Calibri"/>
                <a:cs typeface="Calibri"/>
              </a:rPr>
              <a:t>weights</a:t>
            </a:r>
            <a:r>
              <a:rPr sz="2000" spc="110" dirty="0">
                <a:solidFill>
                  <a:srgbClr val="3E3E3E"/>
                </a:solidFill>
                <a:latin typeface="Calibri"/>
                <a:cs typeface="Calibri"/>
              </a:rPr>
              <a:t> </a:t>
            </a:r>
            <a:r>
              <a:rPr sz="2000" dirty="0">
                <a:solidFill>
                  <a:srgbClr val="3E3E3E"/>
                </a:solidFill>
                <a:latin typeface="Calibri"/>
                <a:cs typeface="Calibri"/>
              </a:rPr>
              <a:t>of</a:t>
            </a:r>
            <a:r>
              <a:rPr sz="2000" spc="110" dirty="0">
                <a:solidFill>
                  <a:srgbClr val="3E3E3E"/>
                </a:solidFill>
                <a:latin typeface="Calibri"/>
                <a:cs typeface="Calibri"/>
              </a:rPr>
              <a:t> </a:t>
            </a:r>
            <a:r>
              <a:rPr sz="2000" dirty="0">
                <a:solidFill>
                  <a:srgbClr val="3E3E3E"/>
                </a:solidFill>
                <a:latin typeface="Calibri"/>
                <a:cs typeface="Calibri"/>
              </a:rPr>
              <a:t>each</a:t>
            </a:r>
            <a:r>
              <a:rPr sz="2000" spc="105" dirty="0">
                <a:solidFill>
                  <a:srgbClr val="3E3E3E"/>
                </a:solidFill>
                <a:latin typeface="Calibri"/>
                <a:cs typeface="Calibri"/>
              </a:rPr>
              <a:t> </a:t>
            </a:r>
            <a:r>
              <a:rPr sz="2000" dirty="0">
                <a:solidFill>
                  <a:srgbClr val="3E3E3E"/>
                </a:solidFill>
                <a:latin typeface="Calibri"/>
                <a:cs typeface="Calibri"/>
              </a:rPr>
              <a:t>type</a:t>
            </a:r>
            <a:r>
              <a:rPr sz="2000" spc="114" dirty="0">
                <a:solidFill>
                  <a:srgbClr val="3E3E3E"/>
                </a:solidFill>
                <a:latin typeface="Calibri"/>
                <a:cs typeface="Calibri"/>
              </a:rPr>
              <a:t> </a:t>
            </a:r>
            <a:r>
              <a:rPr sz="2000" dirty="0">
                <a:solidFill>
                  <a:srgbClr val="3E3E3E"/>
                </a:solidFill>
                <a:latin typeface="Calibri"/>
                <a:cs typeface="Calibri"/>
              </a:rPr>
              <a:t>of</a:t>
            </a:r>
            <a:r>
              <a:rPr sz="2000" spc="105" dirty="0">
                <a:solidFill>
                  <a:srgbClr val="3E3E3E"/>
                </a:solidFill>
                <a:latin typeface="Calibri"/>
                <a:cs typeface="Calibri"/>
              </a:rPr>
              <a:t> </a:t>
            </a:r>
            <a:r>
              <a:rPr sz="2000" spc="-20" dirty="0">
                <a:solidFill>
                  <a:srgbClr val="3E3E3E"/>
                </a:solidFill>
                <a:latin typeface="Calibri"/>
                <a:cs typeface="Calibri"/>
              </a:rPr>
              <a:t>rack </a:t>
            </a:r>
            <a:r>
              <a:rPr sz="2000" dirty="0">
                <a:solidFill>
                  <a:srgbClr val="3E3E3E"/>
                </a:solidFill>
                <a:latin typeface="Calibri"/>
                <a:cs typeface="Calibri"/>
              </a:rPr>
              <a:t>that</a:t>
            </a:r>
            <a:r>
              <a:rPr sz="2000" spc="-45" dirty="0">
                <a:solidFill>
                  <a:srgbClr val="3E3E3E"/>
                </a:solidFill>
                <a:latin typeface="Calibri"/>
                <a:cs typeface="Calibri"/>
              </a:rPr>
              <a:t> </a:t>
            </a:r>
            <a:r>
              <a:rPr sz="2000" dirty="0">
                <a:solidFill>
                  <a:srgbClr val="3E3E3E"/>
                </a:solidFill>
                <a:latin typeface="Calibri"/>
                <a:cs typeface="Calibri"/>
              </a:rPr>
              <a:t>will</a:t>
            </a:r>
            <a:r>
              <a:rPr sz="2000" spc="-35" dirty="0">
                <a:solidFill>
                  <a:srgbClr val="3E3E3E"/>
                </a:solidFill>
                <a:latin typeface="Calibri"/>
                <a:cs typeface="Calibri"/>
              </a:rPr>
              <a:t> </a:t>
            </a:r>
            <a:r>
              <a:rPr sz="2000" dirty="0">
                <a:solidFill>
                  <a:srgbClr val="3E3E3E"/>
                </a:solidFill>
                <a:latin typeface="Calibri"/>
                <a:cs typeface="Calibri"/>
              </a:rPr>
              <a:t>reside</a:t>
            </a:r>
            <a:r>
              <a:rPr sz="2000" spc="-25" dirty="0">
                <a:solidFill>
                  <a:srgbClr val="3E3E3E"/>
                </a:solidFill>
                <a:latin typeface="Calibri"/>
                <a:cs typeface="Calibri"/>
              </a:rPr>
              <a:t> </a:t>
            </a:r>
            <a:r>
              <a:rPr sz="2000" dirty="0">
                <a:solidFill>
                  <a:srgbClr val="3E3E3E"/>
                </a:solidFill>
                <a:latin typeface="Calibri"/>
                <a:cs typeface="Calibri"/>
              </a:rPr>
              <a:t>in</a:t>
            </a:r>
            <a:r>
              <a:rPr sz="2000" spc="-40" dirty="0">
                <a:solidFill>
                  <a:srgbClr val="3E3E3E"/>
                </a:solidFill>
                <a:latin typeface="Calibri"/>
                <a:cs typeface="Calibri"/>
              </a:rPr>
              <a:t> </a:t>
            </a:r>
            <a:r>
              <a:rPr sz="2000" dirty="0">
                <a:solidFill>
                  <a:srgbClr val="3E3E3E"/>
                </a:solidFill>
                <a:latin typeface="Calibri"/>
                <a:cs typeface="Calibri"/>
              </a:rPr>
              <a:t>the</a:t>
            </a:r>
            <a:r>
              <a:rPr sz="2000" spc="-20" dirty="0">
                <a:solidFill>
                  <a:srgbClr val="3E3E3E"/>
                </a:solidFill>
                <a:latin typeface="Calibri"/>
                <a:cs typeface="Calibri"/>
              </a:rPr>
              <a:t> </a:t>
            </a:r>
            <a:r>
              <a:rPr sz="2000" spc="-10" dirty="0">
                <a:solidFill>
                  <a:srgbClr val="3E3E3E"/>
                </a:solidFill>
                <a:latin typeface="Calibri"/>
                <a:cs typeface="Calibri"/>
              </a:rPr>
              <a:t>data</a:t>
            </a:r>
            <a:r>
              <a:rPr sz="2000" spc="-55" dirty="0">
                <a:solidFill>
                  <a:srgbClr val="3E3E3E"/>
                </a:solidFill>
                <a:latin typeface="Calibri"/>
                <a:cs typeface="Calibri"/>
              </a:rPr>
              <a:t> </a:t>
            </a:r>
            <a:r>
              <a:rPr sz="2000" spc="-60" dirty="0">
                <a:solidFill>
                  <a:srgbClr val="3E3E3E"/>
                </a:solidFill>
                <a:latin typeface="Calibri"/>
                <a:cs typeface="Calibri"/>
              </a:rPr>
              <a:t>center,</a:t>
            </a:r>
            <a:r>
              <a:rPr sz="2000" spc="-45" dirty="0">
                <a:solidFill>
                  <a:srgbClr val="3E3E3E"/>
                </a:solidFill>
                <a:latin typeface="Calibri"/>
                <a:cs typeface="Calibri"/>
              </a:rPr>
              <a:t> </a:t>
            </a:r>
            <a:r>
              <a:rPr sz="2000" dirty="0">
                <a:solidFill>
                  <a:srgbClr val="3E3E3E"/>
                </a:solidFill>
                <a:latin typeface="Calibri"/>
                <a:cs typeface="Calibri"/>
              </a:rPr>
              <a:t>but</a:t>
            </a:r>
            <a:r>
              <a:rPr sz="2000" spc="-30" dirty="0">
                <a:solidFill>
                  <a:srgbClr val="3E3E3E"/>
                </a:solidFill>
                <a:latin typeface="Calibri"/>
                <a:cs typeface="Calibri"/>
              </a:rPr>
              <a:t> </a:t>
            </a:r>
            <a:r>
              <a:rPr sz="2000" dirty="0">
                <a:solidFill>
                  <a:srgbClr val="3E3E3E"/>
                </a:solidFill>
                <a:latin typeface="Calibri"/>
                <a:cs typeface="Calibri"/>
              </a:rPr>
              <a:t>the</a:t>
            </a:r>
            <a:r>
              <a:rPr sz="2000" spc="-35" dirty="0">
                <a:solidFill>
                  <a:srgbClr val="3E3E3E"/>
                </a:solidFill>
                <a:latin typeface="Calibri"/>
                <a:cs typeface="Calibri"/>
              </a:rPr>
              <a:t> </a:t>
            </a:r>
            <a:r>
              <a:rPr sz="2000" dirty="0">
                <a:solidFill>
                  <a:srgbClr val="3E3E3E"/>
                </a:solidFill>
                <a:latin typeface="Calibri"/>
                <a:cs typeface="Calibri"/>
              </a:rPr>
              <a:t>combined</a:t>
            </a:r>
            <a:r>
              <a:rPr sz="2000" spc="-60" dirty="0">
                <a:solidFill>
                  <a:srgbClr val="3E3E3E"/>
                </a:solidFill>
                <a:latin typeface="Calibri"/>
                <a:cs typeface="Calibri"/>
              </a:rPr>
              <a:t> </a:t>
            </a:r>
            <a:r>
              <a:rPr sz="2000" spc="-10" dirty="0">
                <a:solidFill>
                  <a:srgbClr val="3E3E3E"/>
                </a:solidFill>
                <a:latin typeface="Calibri"/>
                <a:cs typeface="Calibri"/>
              </a:rPr>
              <a:t>weight</a:t>
            </a:r>
            <a:r>
              <a:rPr sz="2000" spc="-45" dirty="0">
                <a:solidFill>
                  <a:srgbClr val="3E3E3E"/>
                </a:solidFill>
                <a:latin typeface="Calibri"/>
                <a:cs typeface="Calibri"/>
              </a:rPr>
              <a:t> </a:t>
            </a:r>
            <a:r>
              <a:rPr sz="2000" dirty="0">
                <a:solidFill>
                  <a:srgbClr val="3E3E3E"/>
                </a:solidFill>
                <a:latin typeface="Calibri"/>
                <a:cs typeface="Calibri"/>
              </a:rPr>
              <a:t>of</a:t>
            </a:r>
            <a:r>
              <a:rPr sz="2000" spc="-45" dirty="0">
                <a:solidFill>
                  <a:srgbClr val="3E3E3E"/>
                </a:solidFill>
                <a:latin typeface="Calibri"/>
                <a:cs typeface="Calibri"/>
              </a:rPr>
              <a:t> </a:t>
            </a:r>
            <a:r>
              <a:rPr sz="2000" dirty="0">
                <a:solidFill>
                  <a:srgbClr val="3E3E3E"/>
                </a:solidFill>
                <a:latin typeface="Calibri"/>
                <a:cs typeface="Calibri"/>
              </a:rPr>
              <a:t>all</a:t>
            </a:r>
            <a:r>
              <a:rPr sz="2000" spc="-25" dirty="0">
                <a:solidFill>
                  <a:srgbClr val="3E3E3E"/>
                </a:solidFill>
                <a:latin typeface="Calibri"/>
                <a:cs typeface="Calibri"/>
              </a:rPr>
              <a:t> </a:t>
            </a:r>
            <a:r>
              <a:rPr sz="2000" dirty="0">
                <a:solidFill>
                  <a:srgbClr val="3E3E3E"/>
                </a:solidFill>
                <a:latin typeface="Calibri"/>
                <a:cs typeface="Calibri"/>
              </a:rPr>
              <a:t>of</a:t>
            </a:r>
            <a:r>
              <a:rPr sz="2000" spc="50" dirty="0">
                <a:solidFill>
                  <a:srgbClr val="3E3E3E"/>
                </a:solidFill>
                <a:latin typeface="Calibri"/>
                <a:cs typeface="Calibri"/>
              </a:rPr>
              <a:t> </a:t>
            </a:r>
            <a:r>
              <a:rPr sz="2000" spc="-10" dirty="0">
                <a:solidFill>
                  <a:srgbClr val="3E3E3E"/>
                </a:solidFill>
                <a:latin typeface="Calibri"/>
                <a:cs typeface="Calibri"/>
              </a:rPr>
              <a:t>them.</a:t>
            </a:r>
            <a:endParaRPr sz="2000" dirty="0">
              <a:latin typeface="Calibri"/>
              <a:cs typeface="Calibri"/>
            </a:endParaRPr>
          </a:p>
          <a:p>
            <a:pPr marL="241300" marR="6985" indent="-241300" algn="just">
              <a:lnSpc>
                <a:spcPct val="100000"/>
              </a:lnSpc>
              <a:spcBef>
                <a:spcPts val="995"/>
              </a:spcBef>
              <a:buClr>
                <a:srgbClr val="EF7E09"/>
              </a:buClr>
              <a:buSzPct val="80000"/>
              <a:buFont typeface="Wingdings 3"/>
              <a:buChar char=""/>
              <a:tabLst>
                <a:tab pos="241300" algn="l"/>
              </a:tabLst>
            </a:pPr>
            <a:r>
              <a:rPr sz="2000" dirty="0">
                <a:solidFill>
                  <a:srgbClr val="3E3E3E"/>
                </a:solidFill>
                <a:latin typeface="Calibri"/>
                <a:cs typeface="Calibri"/>
              </a:rPr>
              <a:t>With</a:t>
            </a:r>
            <a:r>
              <a:rPr sz="2000" spc="-20" dirty="0">
                <a:solidFill>
                  <a:srgbClr val="3E3E3E"/>
                </a:solidFill>
                <a:latin typeface="Calibri"/>
                <a:cs typeface="Calibri"/>
              </a:rPr>
              <a:t> </a:t>
            </a:r>
            <a:r>
              <a:rPr sz="2000" dirty="0">
                <a:solidFill>
                  <a:srgbClr val="3E3E3E"/>
                </a:solidFill>
                <a:latin typeface="Calibri"/>
                <a:cs typeface="Calibri"/>
              </a:rPr>
              <a:t>this</a:t>
            </a:r>
            <a:r>
              <a:rPr sz="2000" spc="-25" dirty="0">
                <a:solidFill>
                  <a:srgbClr val="3E3E3E"/>
                </a:solidFill>
                <a:latin typeface="Calibri"/>
                <a:cs typeface="Calibri"/>
              </a:rPr>
              <a:t> </a:t>
            </a:r>
            <a:r>
              <a:rPr sz="2000" dirty="0">
                <a:solidFill>
                  <a:srgbClr val="3E3E3E"/>
                </a:solidFill>
                <a:latin typeface="Calibri"/>
                <a:cs typeface="Calibri"/>
              </a:rPr>
              <a:t>knowledge,</a:t>
            </a:r>
            <a:r>
              <a:rPr sz="2000" spc="-15" dirty="0">
                <a:solidFill>
                  <a:srgbClr val="3E3E3E"/>
                </a:solidFill>
                <a:latin typeface="Calibri"/>
                <a:cs typeface="Calibri"/>
              </a:rPr>
              <a:t> </a:t>
            </a:r>
            <a:r>
              <a:rPr sz="2000" dirty="0">
                <a:solidFill>
                  <a:srgbClr val="3E3E3E"/>
                </a:solidFill>
                <a:latin typeface="Calibri"/>
                <a:cs typeface="Calibri"/>
              </a:rPr>
              <a:t>and</a:t>
            </a:r>
            <a:r>
              <a:rPr sz="2000" spc="-20" dirty="0">
                <a:solidFill>
                  <a:srgbClr val="3E3E3E"/>
                </a:solidFill>
                <a:latin typeface="Calibri"/>
                <a:cs typeface="Calibri"/>
              </a:rPr>
              <a:t> </a:t>
            </a:r>
            <a:r>
              <a:rPr sz="2000" dirty="0">
                <a:solidFill>
                  <a:srgbClr val="3E3E3E"/>
                </a:solidFill>
                <a:latin typeface="Calibri"/>
                <a:cs typeface="Calibri"/>
              </a:rPr>
              <a:t>some</a:t>
            </a:r>
            <a:r>
              <a:rPr sz="2000" spc="-35" dirty="0">
                <a:solidFill>
                  <a:srgbClr val="3E3E3E"/>
                </a:solidFill>
                <a:latin typeface="Calibri"/>
                <a:cs typeface="Calibri"/>
              </a:rPr>
              <a:t> </a:t>
            </a:r>
            <a:r>
              <a:rPr sz="2000" spc="-20" dirty="0">
                <a:solidFill>
                  <a:srgbClr val="3E3E3E"/>
                </a:solidFill>
                <a:latin typeface="Calibri"/>
                <a:cs typeface="Calibri"/>
              </a:rPr>
              <a:t>forethought</a:t>
            </a:r>
            <a:r>
              <a:rPr sz="2000" spc="-30" dirty="0">
                <a:solidFill>
                  <a:srgbClr val="3E3E3E"/>
                </a:solidFill>
                <a:latin typeface="Calibri"/>
                <a:cs typeface="Calibri"/>
              </a:rPr>
              <a:t> </a:t>
            </a:r>
            <a:r>
              <a:rPr sz="2000" dirty="0">
                <a:solidFill>
                  <a:srgbClr val="3E3E3E"/>
                </a:solidFill>
                <a:latin typeface="Calibri"/>
                <a:cs typeface="Calibri"/>
              </a:rPr>
              <a:t>as</a:t>
            </a:r>
            <a:r>
              <a:rPr sz="2000" spc="-15" dirty="0">
                <a:solidFill>
                  <a:srgbClr val="3E3E3E"/>
                </a:solidFill>
                <a:latin typeface="Calibri"/>
                <a:cs typeface="Calibri"/>
              </a:rPr>
              <a:t> </a:t>
            </a:r>
            <a:r>
              <a:rPr sz="2000" dirty="0">
                <a:solidFill>
                  <a:srgbClr val="3E3E3E"/>
                </a:solidFill>
                <a:latin typeface="Calibri"/>
                <a:cs typeface="Calibri"/>
              </a:rPr>
              <a:t>to</a:t>
            </a:r>
            <a:r>
              <a:rPr sz="2000" spc="-30" dirty="0">
                <a:solidFill>
                  <a:srgbClr val="3E3E3E"/>
                </a:solidFill>
                <a:latin typeface="Calibri"/>
                <a:cs typeface="Calibri"/>
              </a:rPr>
              <a:t> </a:t>
            </a:r>
            <a:r>
              <a:rPr sz="2000" dirty="0">
                <a:solidFill>
                  <a:srgbClr val="3E3E3E"/>
                </a:solidFill>
                <a:latin typeface="Calibri"/>
                <a:cs typeface="Calibri"/>
              </a:rPr>
              <a:t>the</a:t>
            </a:r>
            <a:r>
              <a:rPr sz="2000" spc="-20" dirty="0">
                <a:solidFill>
                  <a:srgbClr val="3E3E3E"/>
                </a:solidFill>
                <a:latin typeface="Calibri"/>
                <a:cs typeface="Calibri"/>
              </a:rPr>
              <a:t> </a:t>
            </a:r>
            <a:r>
              <a:rPr sz="2000" dirty="0">
                <a:solidFill>
                  <a:srgbClr val="3E3E3E"/>
                </a:solidFill>
                <a:latin typeface="Calibri"/>
                <a:cs typeface="Calibri"/>
              </a:rPr>
              <a:t>future</a:t>
            </a:r>
            <a:r>
              <a:rPr sz="2000" spc="-30" dirty="0">
                <a:solidFill>
                  <a:srgbClr val="3E3E3E"/>
                </a:solidFill>
                <a:latin typeface="Calibri"/>
                <a:cs typeface="Calibri"/>
              </a:rPr>
              <a:t> </a:t>
            </a:r>
            <a:r>
              <a:rPr sz="2000" spc="-10" dirty="0">
                <a:solidFill>
                  <a:srgbClr val="3E3E3E"/>
                </a:solidFill>
                <a:latin typeface="Calibri"/>
                <a:cs typeface="Calibri"/>
              </a:rPr>
              <a:t>weight</a:t>
            </a:r>
            <a:r>
              <a:rPr sz="2000" spc="-45" dirty="0">
                <a:solidFill>
                  <a:srgbClr val="3E3E3E"/>
                </a:solidFill>
                <a:latin typeface="Calibri"/>
                <a:cs typeface="Calibri"/>
              </a:rPr>
              <a:t> </a:t>
            </a:r>
            <a:r>
              <a:rPr sz="2000" dirty="0">
                <a:solidFill>
                  <a:srgbClr val="3E3E3E"/>
                </a:solidFill>
                <a:latin typeface="Calibri"/>
                <a:cs typeface="Calibri"/>
              </a:rPr>
              <a:t>that</a:t>
            </a:r>
            <a:r>
              <a:rPr sz="2000" spc="-50" dirty="0">
                <a:solidFill>
                  <a:srgbClr val="3E3E3E"/>
                </a:solidFill>
                <a:latin typeface="Calibri"/>
                <a:cs typeface="Calibri"/>
              </a:rPr>
              <a:t> </a:t>
            </a:r>
            <a:r>
              <a:rPr sz="2000" dirty="0">
                <a:solidFill>
                  <a:srgbClr val="3E3E3E"/>
                </a:solidFill>
                <a:latin typeface="Calibri"/>
                <a:cs typeface="Calibri"/>
              </a:rPr>
              <a:t>will</a:t>
            </a:r>
            <a:r>
              <a:rPr sz="2000" spc="400" dirty="0">
                <a:solidFill>
                  <a:srgbClr val="3E3E3E"/>
                </a:solidFill>
                <a:latin typeface="Calibri"/>
                <a:cs typeface="Calibri"/>
              </a:rPr>
              <a:t> </a:t>
            </a:r>
            <a:r>
              <a:rPr sz="2000" spc="-25" dirty="0">
                <a:solidFill>
                  <a:srgbClr val="3E3E3E"/>
                </a:solidFill>
                <a:latin typeface="Calibri"/>
                <a:cs typeface="Calibri"/>
              </a:rPr>
              <a:t>be </a:t>
            </a:r>
            <a:r>
              <a:rPr sz="2000" dirty="0">
                <a:solidFill>
                  <a:srgbClr val="3E3E3E"/>
                </a:solidFill>
                <a:latin typeface="Calibri"/>
                <a:cs typeface="Calibri"/>
              </a:rPr>
              <a:t>added,</a:t>
            </a:r>
            <a:r>
              <a:rPr sz="2000" spc="155" dirty="0">
                <a:solidFill>
                  <a:srgbClr val="3E3E3E"/>
                </a:solidFill>
                <a:latin typeface="Calibri"/>
                <a:cs typeface="Calibri"/>
              </a:rPr>
              <a:t> </a:t>
            </a:r>
            <a:r>
              <a:rPr sz="2000" dirty="0">
                <a:solidFill>
                  <a:srgbClr val="3E3E3E"/>
                </a:solidFill>
                <a:latin typeface="Calibri"/>
                <a:cs typeface="Calibri"/>
              </a:rPr>
              <a:t>you</a:t>
            </a:r>
            <a:r>
              <a:rPr sz="2000" spc="160" dirty="0">
                <a:solidFill>
                  <a:srgbClr val="3E3E3E"/>
                </a:solidFill>
                <a:latin typeface="Calibri"/>
                <a:cs typeface="Calibri"/>
              </a:rPr>
              <a:t> </a:t>
            </a:r>
            <a:r>
              <a:rPr sz="2000" dirty="0">
                <a:solidFill>
                  <a:srgbClr val="3E3E3E"/>
                </a:solidFill>
                <a:latin typeface="Calibri"/>
                <a:cs typeface="Calibri"/>
              </a:rPr>
              <a:t>can</a:t>
            </a:r>
            <a:r>
              <a:rPr sz="2000" spc="175" dirty="0">
                <a:solidFill>
                  <a:srgbClr val="3E3E3E"/>
                </a:solidFill>
                <a:latin typeface="Calibri"/>
                <a:cs typeface="Calibri"/>
              </a:rPr>
              <a:t> </a:t>
            </a:r>
            <a:r>
              <a:rPr sz="2000" dirty="0">
                <a:solidFill>
                  <a:srgbClr val="3E3E3E"/>
                </a:solidFill>
                <a:latin typeface="Calibri"/>
                <a:cs typeface="Calibri"/>
              </a:rPr>
              <a:t>decide</a:t>
            </a:r>
            <a:r>
              <a:rPr sz="2000" spc="180" dirty="0">
                <a:solidFill>
                  <a:srgbClr val="3E3E3E"/>
                </a:solidFill>
                <a:latin typeface="Calibri"/>
                <a:cs typeface="Calibri"/>
              </a:rPr>
              <a:t> </a:t>
            </a:r>
            <a:r>
              <a:rPr sz="2000" dirty="0">
                <a:solidFill>
                  <a:srgbClr val="3E3E3E"/>
                </a:solidFill>
                <a:latin typeface="Calibri"/>
                <a:cs typeface="Calibri"/>
              </a:rPr>
              <a:t>whether</a:t>
            </a:r>
            <a:r>
              <a:rPr sz="2000" spc="175" dirty="0">
                <a:solidFill>
                  <a:srgbClr val="3E3E3E"/>
                </a:solidFill>
                <a:latin typeface="Calibri"/>
                <a:cs typeface="Calibri"/>
              </a:rPr>
              <a:t> </a:t>
            </a:r>
            <a:r>
              <a:rPr sz="2000" dirty="0">
                <a:solidFill>
                  <a:srgbClr val="3E3E3E"/>
                </a:solidFill>
                <a:latin typeface="Calibri"/>
                <a:cs typeface="Calibri"/>
              </a:rPr>
              <a:t>the</a:t>
            </a:r>
            <a:r>
              <a:rPr sz="2000" spc="185" dirty="0">
                <a:solidFill>
                  <a:srgbClr val="3E3E3E"/>
                </a:solidFill>
                <a:latin typeface="Calibri"/>
                <a:cs typeface="Calibri"/>
              </a:rPr>
              <a:t> </a:t>
            </a:r>
            <a:r>
              <a:rPr sz="2000" dirty="0">
                <a:solidFill>
                  <a:srgbClr val="3E3E3E"/>
                </a:solidFill>
                <a:latin typeface="Calibri"/>
                <a:cs typeface="Calibri"/>
              </a:rPr>
              <a:t>existing</a:t>
            </a:r>
            <a:r>
              <a:rPr sz="2000" spc="175" dirty="0">
                <a:solidFill>
                  <a:srgbClr val="3E3E3E"/>
                </a:solidFill>
                <a:latin typeface="Calibri"/>
                <a:cs typeface="Calibri"/>
              </a:rPr>
              <a:t> </a:t>
            </a:r>
            <a:r>
              <a:rPr sz="2000" dirty="0">
                <a:solidFill>
                  <a:srgbClr val="3E3E3E"/>
                </a:solidFill>
                <a:latin typeface="Calibri"/>
                <a:cs typeface="Calibri"/>
              </a:rPr>
              <a:t>floor</a:t>
            </a:r>
            <a:r>
              <a:rPr sz="2000" spc="160" dirty="0">
                <a:solidFill>
                  <a:srgbClr val="3E3E3E"/>
                </a:solidFill>
                <a:latin typeface="Calibri"/>
                <a:cs typeface="Calibri"/>
              </a:rPr>
              <a:t> </a:t>
            </a:r>
            <a:r>
              <a:rPr sz="2000" dirty="0">
                <a:solidFill>
                  <a:srgbClr val="3E3E3E"/>
                </a:solidFill>
                <a:latin typeface="Calibri"/>
                <a:cs typeface="Calibri"/>
              </a:rPr>
              <a:t>can</a:t>
            </a:r>
            <a:r>
              <a:rPr sz="2000" spc="180" dirty="0">
                <a:solidFill>
                  <a:srgbClr val="3E3E3E"/>
                </a:solidFill>
                <a:latin typeface="Calibri"/>
                <a:cs typeface="Calibri"/>
              </a:rPr>
              <a:t> </a:t>
            </a:r>
            <a:r>
              <a:rPr sz="2000" dirty="0">
                <a:solidFill>
                  <a:srgbClr val="3E3E3E"/>
                </a:solidFill>
                <a:latin typeface="Calibri"/>
                <a:cs typeface="Calibri"/>
              </a:rPr>
              <a:t>handle</a:t>
            </a:r>
            <a:r>
              <a:rPr sz="2000" spc="185" dirty="0">
                <a:solidFill>
                  <a:srgbClr val="3E3E3E"/>
                </a:solidFill>
                <a:latin typeface="Calibri"/>
                <a:cs typeface="Calibri"/>
              </a:rPr>
              <a:t> </a:t>
            </a:r>
            <a:r>
              <a:rPr sz="2000" dirty="0">
                <a:solidFill>
                  <a:srgbClr val="3E3E3E"/>
                </a:solidFill>
                <a:latin typeface="Calibri"/>
                <a:cs typeface="Calibri"/>
              </a:rPr>
              <a:t>the</a:t>
            </a:r>
            <a:r>
              <a:rPr sz="2000" spc="175" dirty="0">
                <a:solidFill>
                  <a:srgbClr val="3E3E3E"/>
                </a:solidFill>
                <a:latin typeface="Calibri"/>
                <a:cs typeface="Calibri"/>
              </a:rPr>
              <a:t> </a:t>
            </a:r>
            <a:r>
              <a:rPr sz="2000" dirty="0">
                <a:solidFill>
                  <a:srgbClr val="3E3E3E"/>
                </a:solidFill>
                <a:latin typeface="Calibri"/>
                <a:cs typeface="Calibri"/>
              </a:rPr>
              <a:t>load.</a:t>
            </a:r>
            <a:r>
              <a:rPr sz="2000" spc="170" dirty="0">
                <a:solidFill>
                  <a:srgbClr val="3E3E3E"/>
                </a:solidFill>
                <a:latin typeface="Calibri"/>
                <a:cs typeface="Calibri"/>
              </a:rPr>
              <a:t> </a:t>
            </a:r>
            <a:r>
              <a:rPr sz="2000" spc="-10" dirty="0">
                <a:solidFill>
                  <a:srgbClr val="3E3E3E"/>
                </a:solidFill>
                <a:latin typeface="Calibri"/>
                <a:cs typeface="Calibri"/>
              </a:rPr>
              <a:t>Or,</a:t>
            </a:r>
            <a:r>
              <a:rPr sz="2000" spc="125" dirty="0">
                <a:solidFill>
                  <a:srgbClr val="3E3E3E"/>
                </a:solidFill>
                <a:latin typeface="Calibri"/>
                <a:cs typeface="Calibri"/>
              </a:rPr>
              <a:t> </a:t>
            </a:r>
            <a:r>
              <a:rPr sz="2000" spc="-25" dirty="0">
                <a:solidFill>
                  <a:srgbClr val="3E3E3E"/>
                </a:solidFill>
                <a:latin typeface="Calibri"/>
                <a:cs typeface="Calibri"/>
              </a:rPr>
              <a:t>if </a:t>
            </a:r>
            <a:r>
              <a:rPr sz="2000" dirty="0">
                <a:solidFill>
                  <a:srgbClr val="3E3E3E"/>
                </a:solidFill>
                <a:latin typeface="Calibri"/>
                <a:cs typeface="Calibri"/>
              </a:rPr>
              <a:t>you</a:t>
            </a:r>
            <a:r>
              <a:rPr sz="2000" spc="95" dirty="0">
                <a:solidFill>
                  <a:srgbClr val="3E3E3E"/>
                </a:solidFill>
                <a:latin typeface="Calibri"/>
                <a:cs typeface="Calibri"/>
              </a:rPr>
              <a:t> </a:t>
            </a:r>
            <a:r>
              <a:rPr sz="2000" dirty="0">
                <a:solidFill>
                  <a:srgbClr val="3E3E3E"/>
                </a:solidFill>
                <a:latin typeface="Calibri"/>
                <a:cs typeface="Calibri"/>
              </a:rPr>
              <a:t>are</a:t>
            </a:r>
            <a:r>
              <a:rPr sz="2000" spc="100" dirty="0">
                <a:solidFill>
                  <a:srgbClr val="3E3E3E"/>
                </a:solidFill>
                <a:latin typeface="Calibri"/>
                <a:cs typeface="Calibri"/>
              </a:rPr>
              <a:t> </a:t>
            </a:r>
            <a:r>
              <a:rPr sz="2000" dirty="0">
                <a:solidFill>
                  <a:srgbClr val="3E3E3E"/>
                </a:solidFill>
                <a:latin typeface="Calibri"/>
                <a:cs typeface="Calibri"/>
              </a:rPr>
              <a:t>building</a:t>
            </a:r>
            <a:r>
              <a:rPr sz="2000" spc="125" dirty="0">
                <a:solidFill>
                  <a:srgbClr val="3E3E3E"/>
                </a:solidFill>
                <a:latin typeface="Calibri"/>
                <a:cs typeface="Calibri"/>
              </a:rPr>
              <a:t> </a:t>
            </a:r>
            <a:r>
              <a:rPr sz="2000" dirty="0">
                <a:solidFill>
                  <a:srgbClr val="3E3E3E"/>
                </a:solidFill>
                <a:latin typeface="Calibri"/>
                <a:cs typeface="Calibri"/>
              </a:rPr>
              <a:t>to</a:t>
            </a:r>
            <a:r>
              <a:rPr sz="2000" spc="105" dirty="0">
                <a:solidFill>
                  <a:srgbClr val="3E3E3E"/>
                </a:solidFill>
                <a:latin typeface="Calibri"/>
                <a:cs typeface="Calibri"/>
              </a:rPr>
              <a:t> </a:t>
            </a:r>
            <a:r>
              <a:rPr sz="2000" dirty="0">
                <a:solidFill>
                  <a:srgbClr val="3E3E3E"/>
                </a:solidFill>
                <a:latin typeface="Calibri"/>
                <a:cs typeface="Calibri"/>
              </a:rPr>
              <a:t>suit,</a:t>
            </a:r>
            <a:r>
              <a:rPr sz="2000" spc="105" dirty="0">
                <a:solidFill>
                  <a:srgbClr val="3E3E3E"/>
                </a:solidFill>
                <a:latin typeface="Calibri"/>
                <a:cs typeface="Calibri"/>
              </a:rPr>
              <a:t> </a:t>
            </a:r>
            <a:r>
              <a:rPr sz="2000" dirty="0">
                <a:solidFill>
                  <a:srgbClr val="3E3E3E"/>
                </a:solidFill>
                <a:latin typeface="Calibri"/>
                <a:cs typeface="Calibri"/>
              </a:rPr>
              <a:t>you</a:t>
            </a:r>
            <a:r>
              <a:rPr sz="2000" spc="105" dirty="0">
                <a:solidFill>
                  <a:srgbClr val="3E3E3E"/>
                </a:solidFill>
                <a:latin typeface="Calibri"/>
                <a:cs typeface="Calibri"/>
              </a:rPr>
              <a:t> </a:t>
            </a:r>
            <a:r>
              <a:rPr sz="2000" dirty="0">
                <a:solidFill>
                  <a:srgbClr val="3E3E3E"/>
                </a:solidFill>
                <a:latin typeface="Calibri"/>
                <a:cs typeface="Calibri"/>
              </a:rPr>
              <a:t>can</a:t>
            </a:r>
            <a:r>
              <a:rPr sz="2000" spc="100" dirty="0">
                <a:solidFill>
                  <a:srgbClr val="3E3E3E"/>
                </a:solidFill>
                <a:latin typeface="Calibri"/>
                <a:cs typeface="Calibri"/>
              </a:rPr>
              <a:t> </a:t>
            </a:r>
            <a:r>
              <a:rPr sz="2000" dirty="0">
                <a:solidFill>
                  <a:srgbClr val="3E3E3E"/>
                </a:solidFill>
                <a:latin typeface="Calibri"/>
                <a:cs typeface="Calibri"/>
              </a:rPr>
              <a:t>plan</a:t>
            </a:r>
            <a:r>
              <a:rPr sz="2000" spc="125" dirty="0">
                <a:solidFill>
                  <a:srgbClr val="3E3E3E"/>
                </a:solidFill>
                <a:latin typeface="Calibri"/>
                <a:cs typeface="Calibri"/>
              </a:rPr>
              <a:t> </a:t>
            </a:r>
            <a:r>
              <a:rPr sz="2000" dirty="0">
                <a:solidFill>
                  <a:srgbClr val="3E3E3E"/>
                </a:solidFill>
                <a:latin typeface="Calibri"/>
                <a:cs typeface="Calibri"/>
              </a:rPr>
              <a:t>for</a:t>
            </a:r>
            <a:r>
              <a:rPr sz="2000" spc="90" dirty="0">
                <a:solidFill>
                  <a:srgbClr val="3E3E3E"/>
                </a:solidFill>
                <a:latin typeface="Calibri"/>
                <a:cs typeface="Calibri"/>
              </a:rPr>
              <a:t> </a:t>
            </a:r>
            <a:r>
              <a:rPr sz="2000" dirty="0">
                <a:solidFill>
                  <a:srgbClr val="3E3E3E"/>
                </a:solidFill>
                <a:latin typeface="Calibri"/>
                <a:cs typeface="Calibri"/>
              </a:rPr>
              <a:t>a</a:t>
            </a:r>
            <a:r>
              <a:rPr sz="2000" spc="130" dirty="0">
                <a:solidFill>
                  <a:srgbClr val="3E3E3E"/>
                </a:solidFill>
                <a:latin typeface="Calibri"/>
                <a:cs typeface="Calibri"/>
              </a:rPr>
              <a:t> </a:t>
            </a:r>
            <a:r>
              <a:rPr sz="2000" dirty="0">
                <a:solidFill>
                  <a:srgbClr val="3E3E3E"/>
                </a:solidFill>
                <a:latin typeface="Calibri"/>
                <a:cs typeface="Calibri"/>
              </a:rPr>
              <a:t>subfloor</a:t>
            </a:r>
            <a:r>
              <a:rPr sz="2000" spc="114" dirty="0">
                <a:solidFill>
                  <a:srgbClr val="3E3E3E"/>
                </a:solidFill>
                <a:latin typeface="Calibri"/>
                <a:cs typeface="Calibri"/>
              </a:rPr>
              <a:t> </a:t>
            </a:r>
            <a:r>
              <a:rPr sz="2000" dirty="0">
                <a:solidFill>
                  <a:srgbClr val="3E3E3E"/>
                </a:solidFill>
                <a:latin typeface="Calibri"/>
                <a:cs typeface="Calibri"/>
              </a:rPr>
              <a:t>and</a:t>
            </a:r>
            <a:r>
              <a:rPr sz="2000" spc="110" dirty="0">
                <a:solidFill>
                  <a:srgbClr val="3E3E3E"/>
                </a:solidFill>
                <a:latin typeface="Calibri"/>
                <a:cs typeface="Calibri"/>
              </a:rPr>
              <a:t> </a:t>
            </a:r>
            <a:r>
              <a:rPr sz="2000" dirty="0">
                <a:solidFill>
                  <a:srgbClr val="3E3E3E"/>
                </a:solidFill>
                <a:latin typeface="Calibri"/>
                <a:cs typeface="Calibri"/>
              </a:rPr>
              <a:t>raised</a:t>
            </a:r>
            <a:r>
              <a:rPr sz="2000" spc="105" dirty="0">
                <a:solidFill>
                  <a:srgbClr val="3E3E3E"/>
                </a:solidFill>
                <a:latin typeface="Calibri"/>
                <a:cs typeface="Calibri"/>
              </a:rPr>
              <a:t> </a:t>
            </a:r>
            <a:r>
              <a:rPr sz="2000" dirty="0">
                <a:solidFill>
                  <a:srgbClr val="3E3E3E"/>
                </a:solidFill>
                <a:latin typeface="Calibri"/>
                <a:cs typeface="Calibri"/>
              </a:rPr>
              <a:t>floor</a:t>
            </a:r>
            <a:r>
              <a:rPr sz="2000" spc="110" dirty="0">
                <a:solidFill>
                  <a:srgbClr val="3E3E3E"/>
                </a:solidFill>
                <a:latin typeface="Calibri"/>
                <a:cs typeface="Calibri"/>
              </a:rPr>
              <a:t> </a:t>
            </a:r>
            <a:r>
              <a:rPr sz="2000" dirty="0">
                <a:solidFill>
                  <a:srgbClr val="3E3E3E"/>
                </a:solidFill>
                <a:latin typeface="Calibri"/>
                <a:cs typeface="Calibri"/>
              </a:rPr>
              <a:t>that</a:t>
            </a:r>
            <a:r>
              <a:rPr sz="2000" spc="120" dirty="0">
                <a:solidFill>
                  <a:srgbClr val="3E3E3E"/>
                </a:solidFill>
                <a:latin typeface="Calibri"/>
                <a:cs typeface="Calibri"/>
              </a:rPr>
              <a:t> </a:t>
            </a:r>
            <a:r>
              <a:rPr sz="2000" spc="-20" dirty="0">
                <a:solidFill>
                  <a:srgbClr val="3E3E3E"/>
                </a:solidFill>
                <a:latin typeface="Calibri"/>
                <a:cs typeface="Calibri"/>
              </a:rPr>
              <a:t>will </a:t>
            </a:r>
            <a:r>
              <a:rPr sz="2000" dirty="0">
                <a:solidFill>
                  <a:srgbClr val="3E3E3E"/>
                </a:solidFill>
                <a:latin typeface="Calibri"/>
                <a:cs typeface="Calibri"/>
              </a:rPr>
              <a:t>exceed</a:t>
            </a:r>
            <a:r>
              <a:rPr sz="2000" spc="35" dirty="0">
                <a:solidFill>
                  <a:srgbClr val="3E3E3E"/>
                </a:solidFill>
                <a:latin typeface="Calibri"/>
                <a:cs typeface="Calibri"/>
              </a:rPr>
              <a:t> </a:t>
            </a:r>
            <a:r>
              <a:rPr sz="2000" dirty="0">
                <a:solidFill>
                  <a:srgbClr val="3E3E3E"/>
                </a:solidFill>
                <a:latin typeface="Calibri"/>
                <a:cs typeface="Calibri"/>
              </a:rPr>
              <a:t>the</a:t>
            </a:r>
            <a:r>
              <a:rPr sz="2000" spc="45" dirty="0">
                <a:solidFill>
                  <a:srgbClr val="3E3E3E"/>
                </a:solidFill>
                <a:latin typeface="Calibri"/>
                <a:cs typeface="Calibri"/>
              </a:rPr>
              <a:t> </a:t>
            </a:r>
            <a:r>
              <a:rPr sz="2000" dirty="0">
                <a:solidFill>
                  <a:srgbClr val="3E3E3E"/>
                </a:solidFill>
                <a:latin typeface="Calibri"/>
                <a:cs typeface="Calibri"/>
              </a:rPr>
              <a:t>weight</a:t>
            </a:r>
            <a:r>
              <a:rPr sz="2000" spc="35" dirty="0">
                <a:solidFill>
                  <a:srgbClr val="3E3E3E"/>
                </a:solidFill>
                <a:latin typeface="Calibri"/>
                <a:cs typeface="Calibri"/>
              </a:rPr>
              <a:t> </a:t>
            </a:r>
            <a:r>
              <a:rPr sz="2000" dirty="0">
                <a:solidFill>
                  <a:srgbClr val="3E3E3E"/>
                </a:solidFill>
                <a:latin typeface="Calibri"/>
                <a:cs typeface="Calibri"/>
              </a:rPr>
              <a:t>demands.</a:t>
            </a:r>
            <a:r>
              <a:rPr sz="2000" spc="30" dirty="0">
                <a:solidFill>
                  <a:srgbClr val="3E3E3E"/>
                </a:solidFill>
                <a:latin typeface="Calibri"/>
                <a:cs typeface="Calibri"/>
              </a:rPr>
              <a:t> </a:t>
            </a:r>
            <a:r>
              <a:rPr sz="2000" dirty="0">
                <a:solidFill>
                  <a:srgbClr val="3E3E3E"/>
                </a:solidFill>
                <a:latin typeface="Calibri"/>
                <a:cs typeface="Calibri"/>
              </a:rPr>
              <a:t>There</a:t>
            </a:r>
            <a:r>
              <a:rPr sz="2000" spc="45" dirty="0">
                <a:solidFill>
                  <a:srgbClr val="3E3E3E"/>
                </a:solidFill>
                <a:latin typeface="Calibri"/>
                <a:cs typeface="Calibri"/>
              </a:rPr>
              <a:t> </a:t>
            </a:r>
            <a:r>
              <a:rPr sz="2000" dirty="0">
                <a:solidFill>
                  <a:srgbClr val="3E3E3E"/>
                </a:solidFill>
                <a:latin typeface="Calibri"/>
                <a:cs typeface="Calibri"/>
              </a:rPr>
              <a:t>are</a:t>
            </a:r>
            <a:r>
              <a:rPr sz="2000" spc="35" dirty="0">
                <a:solidFill>
                  <a:srgbClr val="3E3E3E"/>
                </a:solidFill>
                <a:latin typeface="Calibri"/>
                <a:cs typeface="Calibri"/>
              </a:rPr>
              <a:t> </a:t>
            </a:r>
            <a:r>
              <a:rPr sz="2000" dirty="0">
                <a:solidFill>
                  <a:srgbClr val="3E3E3E"/>
                </a:solidFill>
                <a:latin typeface="Calibri"/>
                <a:cs typeface="Calibri"/>
              </a:rPr>
              <a:t>a</a:t>
            </a:r>
            <a:r>
              <a:rPr sz="2000" spc="45" dirty="0">
                <a:solidFill>
                  <a:srgbClr val="3E3E3E"/>
                </a:solidFill>
                <a:latin typeface="Calibri"/>
                <a:cs typeface="Calibri"/>
              </a:rPr>
              <a:t> </a:t>
            </a:r>
            <a:r>
              <a:rPr sz="2000" dirty="0">
                <a:solidFill>
                  <a:srgbClr val="3E3E3E"/>
                </a:solidFill>
                <a:latin typeface="Calibri"/>
                <a:cs typeface="Calibri"/>
              </a:rPr>
              <a:t>few</a:t>
            </a:r>
            <a:r>
              <a:rPr sz="2000" spc="30" dirty="0">
                <a:solidFill>
                  <a:srgbClr val="3E3E3E"/>
                </a:solidFill>
                <a:latin typeface="Calibri"/>
                <a:cs typeface="Calibri"/>
              </a:rPr>
              <a:t> </a:t>
            </a:r>
            <a:r>
              <a:rPr sz="2000" spc="-10" dirty="0">
                <a:solidFill>
                  <a:srgbClr val="3E3E3E"/>
                </a:solidFill>
                <a:latin typeface="Calibri"/>
                <a:cs typeface="Calibri"/>
              </a:rPr>
              <a:t>different</a:t>
            </a:r>
            <a:r>
              <a:rPr sz="2000" spc="35" dirty="0">
                <a:solidFill>
                  <a:srgbClr val="3E3E3E"/>
                </a:solidFill>
                <a:latin typeface="Calibri"/>
                <a:cs typeface="Calibri"/>
              </a:rPr>
              <a:t> </a:t>
            </a:r>
            <a:r>
              <a:rPr sz="2000" dirty="0">
                <a:solidFill>
                  <a:srgbClr val="3E3E3E"/>
                </a:solidFill>
                <a:latin typeface="Calibri"/>
                <a:cs typeface="Calibri"/>
              </a:rPr>
              <a:t>floor</a:t>
            </a:r>
            <a:r>
              <a:rPr sz="2000" spc="40" dirty="0">
                <a:solidFill>
                  <a:srgbClr val="3E3E3E"/>
                </a:solidFill>
                <a:latin typeface="Calibri"/>
                <a:cs typeface="Calibri"/>
              </a:rPr>
              <a:t> </a:t>
            </a:r>
            <a:r>
              <a:rPr sz="2000" dirty="0">
                <a:solidFill>
                  <a:srgbClr val="3E3E3E"/>
                </a:solidFill>
                <a:latin typeface="Calibri"/>
                <a:cs typeface="Calibri"/>
              </a:rPr>
              <a:t>load</a:t>
            </a:r>
            <a:r>
              <a:rPr sz="2000" spc="35" dirty="0">
                <a:solidFill>
                  <a:srgbClr val="3E3E3E"/>
                </a:solidFill>
                <a:latin typeface="Calibri"/>
                <a:cs typeface="Calibri"/>
              </a:rPr>
              <a:t> </a:t>
            </a:r>
            <a:r>
              <a:rPr sz="2000" dirty="0">
                <a:solidFill>
                  <a:srgbClr val="3E3E3E"/>
                </a:solidFill>
                <a:latin typeface="Calibri"/>
                <a:cs typeface="Calibri"/>
              </a:rPr>
              <a:t>capacities</a:t>
            </a:r>
            <a:r>
              <a:rPr sz="2000" spc="55" dirty="0">
                <a:solidFill>
                  <a:srgbClr val="3E3E3E"/>
                </a:solidFill>
                <a:latin typeface="Calibri"/>
                <a:cs typeface="Calibri"/>
              </a:rPr>
              <a:t> </a:t>
            </a:r>
            <a:r>
              <a:rPr sz="2000" spc="-25" dirty="0">
                <a:solidFill>
                  <a:srgbClr val="3E3E3E"/>
                </a:solidFill>
                <a:latin typeface="Calibri"/>
                <a:cs typeface="Calibri"/>
              </a:rPr>
              <a:t>to </a:t>
            </a:r>
            <a:r>
              <a:rPr sz="2000" spc="-10" dirty="0">
                <a:solidFill>
                  <a:srgbClr val="3E3E3E"/>
                </a:solidFill>
                <a:latin typeface="Calibri"/>
                <a:cs typeface="Calibri"/>
              </a:rPr>
              <a:t>consider:</a:t>
            </a:r>
            <a:endParaRPr sz="2000" dirty="0">
              <a:latin typeface="Calibri"/>
              <a:cs typeface="Calibri"/>
            </a:endParaRPr>
          </a:p>
          <a:p>
            <a:pPr marL="1155700" lvl="1" indent="-229235">
              <a:lnSpc>
                <a:spcPct val="100000"/>
              </a:lnSpc>
              <a:spcBef>
                <a:spcPts val="1010"/>
              </a:spcBef>
              <a:buClr>
                <a:srgbClr val="EF7E09"/>
              </a:buClr>
              <a:buSzPct val="80000"/>
              <a:buFont typeface="Arial"/>
              <a:buChar char="•"/>
              <a:tabLst>
                <a:tab pos="1155065" algn="l"/>
                <a:tab pos="1156335" algn="l"/>
              </a:tabLst>
            </a:pPr>
            <a:r>
              <a:rPr sz="2000" b="1" spc="-75" dirty="0">
                <a:solidFill>
                  <a:srgbClr val="3E3E3E"/>
                </a:solidFill>
                <a:latin typeface="Calibri"/>
                <a:cs typeface="Calibri"/>
              </a:rPr>
              <a:t>Total</a:t>
            </a:r>
            <a:r>
              <a:rPr sz="2000" b="1" spc="-130" dirty="0">
                <a:solidFill>
                  <a:srgbClr val="3E3E3E"/>
                </a:solidFill>
                <a:latin typeface="Calibri"/>
                <a:cs typeface="Calibri"/>
              </a:rPr>
              <a:t> </a:t>
            </a:r>
            <a:r>
              <a:rPr sz="2000" b="1" dirty="0">
                <a:solidFill>
                  <a:srgbClr val="3E3E3E"/>
                </a:solidFill>
                <a:latin typeface="Calibri"/>
                <a:cs typeface="Calibri"/>
              </a:rPr>
              <a:t>floor</a:t>
            </a:r>
            <a:r>
              <a:rPr sz="2000" b="1" spc="-55" dirty="0">
                <a:solidFill>
                  <a:srgbClr val="3E3E3E"/>
                </a:solidFill>
                <a:latin typeface="Calibri"/>
                <a:cs typeface="Calibri"/>
              </a:rPr>
              <a:t> </a:t>
            </a:r>
            <a:r>
              <a:rPr sz="2000" b="1" spc="-20" dirty="0">
                <a:solidFill>
                  <a:srgbClr val="3E3E3E"/>
                </a:solidFill>
                <a:latin typeface="Calibri"/>
                <a:cs typeface="Calibri"/>
              </a:rPr>
              <a:t>load</a:t>
            </a:r>
            <a:endParaRPr sz="2000" dirty="0">
              <a:latin typeface="Calibri"/>
              <a:cs typeface="Calibri"/>
            </a:endParaRPr>
          </a:p>
          <a:p>
            <a:pPr marL="1155700" lvl="1" indent="-229235">
              <a:lnSpc>
                <a:spcPct val="100000"/>
              </a:lnSpc>
              <a:spcBef>
                <a:spcPts val="994"/>
              </a:spcBef>
              <a:buClr>
                <a:srgbClr val="EF7E09"/>
              </a:buClr>
              <a:buSzPct val="80000"/>
              <a:buFont typeface="Arial"/>
              <a:buChar char="•"/>
              <a:tabLst>
                <a:tab pos="1155065" algn="l"/>
                <a:tab pos="1156335" algn="l"/>
              </a:tabLst>
            </a:pPr>
            <a:r>
              <a:rPr sz="2000" b="1" spc="-75" dirty="0">
                <a:solidFill>
                  <a:srgbClr val="3E3E3E"/>
                </a:solidFill>
                <a:latin typeface="Calibri"/>
                <a:cs typeface="Calibri"/>
              </a:rPr>
              <a:t>Total</a:t>
            </a:r>
            <a:r>
              <a:rPr sz="2000" b="1" spc="-120" dirty="0">
                <a:solidFill>
                  <a:srgbClr val="3E3E3E"/>
                </a:solidFill>
                <a:latin typeface="Calibri"/>
                <a:cs typeface="Calibri"/>
              </a:rPr>
              <a:t> </a:t>
            </a:r>
            <a:r>
              <a:rPr sz="2000" b="1" dirty="0">
                <a:solidFill>
                  <a:srgbClr val="3E3E3E"/>
                </a:solidFill>
                <a:latin typeface="Calibri"/>
                <a:cs typeface="Calibri"/>
              </a:rPr>
              <a:t>tile</a:t>
            </a:r>
            <a:r>
              <a:rPr sz="2000" b="1" spc="-30" dirty="0">
                <a:solidFill>
                  <a:srgbClr val="3E3E3E"/>
                </a:solidFill>
                <a:latin typeface="Calibri"/>
                <a:cs typeface="Calibri"/>
              </a:rPr>
              <a:t> </a:t>
            </a:r>
            <a:r>
              <a:rPr sz="2000" b="1" spc="-20" dirty="0">
                <a:solidFill>
                  <a:srgbClr val="3E3E3E"/>
                </a:solidFill>
                <a:latin typeface="Calibri"/>
                <a:cs typeface="Calibri"/>
              </a:rPr>
              <a:t>load</a:t>
            </a:r>
            <a:endParaRPr sz="2000" dirty="0">
              <a:latin typeface="Calibri"/>
              <a:cs typeface="Calibri"/>
            </a:endParaRPr>
          </a:p>
          <a:p>
            <a:pPr marL="1155700" lvl="1" indent="-229235">
              <a:lnSpc>
                <a:spcPct val="100000"/>
              </a:lnSpc>
              <a:spcBef>
                <a:spcPts val="994"/>
              </a:spcBef>
              <a:buClr>
                <a:srgbClr val="EF7E09"/>
              </a:buClr>
              <a:buSzPct val="80000"/>
              <a:buFont typeface="Arial"/>
              <a:buChar char="•"/>
              <a:tabLst>
                <a:tab pos="1155065" algn="l"/>
                <a:tab pos="1156335" algn="l"/>
              </a:tabLst>
            </a:pPr>
            <a:r>
              <a:rPr sz="2000" b="1" spc="-20" dirty="0">
                <a:solidFill>
                  <a:srgbClr val="3E3E3E"/>
                </a:solidFill>
                <a:latin typeface="Calibri"/>
                <a:cs typeface="Calibri"/>
              </a:rPr>
              <a:t>Point</a:t>
            </a:r>
            <a:r>
              <a:rPr sz="2000" b="1" spc="-85" dirty="0">
                <a:solidFill>
                  <a:srgbClr val="3E3E3E"/>
                </a:solidFill>
                <a:latin typeface="Calibri"/>
                <a:cs typeface="Calibri"/>
              </a:rPr>
              <a:t> </a:t>
            </a:r>
            <a:r>
              <a:rPr sz="2000" b="1" dirty="0">
                <a:solidFill>
                  <a:srgbClr val="3E3E3E"/>
                </a:solidFill>
                <a:latin typeface="Calibri"/>
                <a:cs typeface="Calibri"/>
              </a:rPr>
              <a:t>load</a:t>
            </a:r>
            <a:r>
              <a:rPr sz="2000" b="1" spc="-15" dirty="0">
                <a:solidFill>
                  <a:srgbClr val="3E3E3E"/>
                </a:solidFill>
                <a:latin typeface="Calibri"/>
                <a:cs typeface="Calibri"/>
              </a:rPr>
              <a:t> </a:t>
            </a:r>
            <a:r>
              <a:rPr sz="2000" b="1" dirty="0">
                <a:solidFill>
                  <a:srgbClr val="3E3E3E"/>
                </a:solidFill>
                <a:latin typeface="Calibri"/>
                <a:cs typeface="Calibri"/>
              </a:rPr>
              <a:t>of</a:t>
            </a:r>
            <a:r>
              <a:rPr sz="2000" b="1" spc="-45" dirty="0">
                <a:solidFill>
                  <a:srgbClr val="3E3E3E"/>
                </a:solidFill>
                <a:latin typeface="Calibri"/>
                <a:cs typeface="Calibri"/>
              </a:rPr>
              <a:t> </a:t>
            </a:r>
            <a:r>
              <a:rPr sz="2000" b="1" spc="-20" dirty="0">
                <a:solidFill>
                  <a:srgbClr val="3E3E3E"/>
                </a:solidFill>
                <a:latin typeface="Calibri"/>
                <a:cs typeface="Calibri"/>
              </a:rPr>
              <a:t>tile</a:t>
            </a:r>
            <a:endParaRPr sz="2000" dirty="0">
              <a:latin typeface="Calibri"/>
              <a:cs typeface="Calibri"/>
            </a:endParaRPr>
          </a:p>
        </p:txBody>
      </p:sp>
      <p:pic>
        <p:nvPicPr>
          <p:cNvPr id="9" name="object 9"/>
          <p:cNvPicPr/>
          <p:nvPr/>
        </p:nvPicPr>
        <p:blipFill>
          <a:blip r:embed="rId3" cstate="print"/>
          <a:stretch>
            <a:fillRect/>
          </a:stretch>
        </p:blipFill>
        <p:spPr>
          <a:xfrm>
            <a:off x="4207764" y="4181855"/>
            <a:ext cx="2129028" cy="21305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3"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28544" y="672541"/>
            <a:ext cx="4267455" cy="574675"/>
          </a:xfrm>
          <a:prstGeom prst="rect">
            <a:avLst/>
          </a:prstGeom>
        </p:spPr>
        <p:txBody>
          <a:bodyPr vert="horz" wrap="square" lIns="0" tIns="12700" rIns="0" bIns="0" rtlCol="0">
            <a:spAutoFit/>
          </a:bodyPr>
          <a:lstStyle/>
          <a:p>
            <a:pPr marL="12700">
              <a:lnSpc>
                <a:spcPct val="100000"/>
              </a:lnSpc>
              <a:spcBef>
                <a:spcPts val="100"/>
              </a:spcBef>
            </a:pPr>
            <a:r>
              <a:rPr sz="3600" spc="-10" dirty="0"/>
              <a:t>Physical</a:t>
            </a:r>
            <a:r>
              <a:rPr sz="3600" spc="-215" dirty="0"/>
              <a:t> </a:t>
            </a:r>
            <a:r>
              <a:rPr sz="3600" spc="-20" dirty="0"/>
              <a:t>Space</a:t>
            </a:r>
            <a:endParaRPr sz="3600" dirty="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34</a:t>
            </a:r>
            <a:endParaRPr sz="2000">
              <a:latin typeface="Century Gothic"/>
              <a:cs typeface="Century Gothic"/>
            </a:endParaRPr>
          </a:p>
        </p:txBody>
      </p:sp>
      <p:sp>
        <p:nvSpPr>
          <p:cNvPr id="8" name="object 8"/>
          <p:cNvSpPr txBox="1"/>
          <p:nvPr/>
        </p:nvSpPr>
        <p:spPr>
          <a:xfrm>
            <a:off x="756005" y="1345844"/>
            <a:ext cx="8453120" cy="2752725"/>
          </a:xfrm>
          <a:prstGeom prst="rect">
            <a:avLst/>
          </a:prstGeom>
        </p:spPr>
        <p:txBody>
          <a:bodyPr vert="horz" wrap="square" lIns="0" tIns="139065" rIns="0" bIns="0" rtlCol="0">
            <a:spAutoFit/>
          </a:bodyPr>
          <a:lstStyle/>
          <a:p>
            <a:pPr marL="265430" indent="-253365" algn="just">
              <a:lnSpc>
                <a:spcPct val="100000"/>
              </a:lnSpc>
              <a:spcBef>
                <a:spcPts val="1095"/>
              </a:spcBef>
              <a:buClr>
                <a:srgbClr val="EF7E09"/>
              </a:buClr>
              <a:buSzPct val="79545"/>
              <a:buFont typeface="Wingdings 3"/>
              <a:buChar char=""/>
              <a:tabLst>
                <a:tab pos="266065" algn="l"/>
              </a:tabLst>
            </a:pPr>
            <a:r>
              <a:rPr sz="2200" dirty="0">
                <a:solidFill>
                  <a:srgbClr val="3E3E3E"/>
                </a:solidFill>
                <a:latin typeface="Calibri"/>
                <a:cs typeface="Calibri"/>
              </a:rPr>
              <a:t>The</a:t>
            </a:r>
            <a:r>
              <a:rPr sz="2200" spc="-85" dirty="0">
                <a:solidFill>
                  <a:srgbClr val="3E3E3E"/>
                </a:solidFill>
                <a:latin typeface="Calibri"/>
                <a:cs typeface="Calibri"/>
              </a:rPr>
              <a:t> </a:t>
            </a:r>
            <a:r>
              <a:rPr sz="2200" dirty="0">
                <a:solidFill>
                  <a:srgbClr val="3E3E3E"/>
                </a:solidFill>
                <a:latin typeface="Calibri"/>
                <a:cs typeface="Calibri"/>
              </a:rPr>
              <a:t>width</a:t>
            </a:r>
            <a:r>
              <a:rPr sz="2200" spc="-90" dirty="0">
                <a:solidFill>
                  <a:srgbClr val="3E3E3E"/>
                </a:solidFill>
                <a:latin typeface="Calibri"/>
                <a:cs typeface="Calibri"/>
              </a:rPr>
              <a:t> </a:t>
            </a:r>
            <a:r>
              <a:rPr sz="2200" dirty="0">
                <a:solidFill>
                  <a:srgbClr val="3E3E3E"/>
                </a:solidFill>
                <a:latin typeface="Calibri"/>
                <a:cs typeface="Calibri"/>
              </a:rPr>
              <a:t>and</a:t>
            </a:r>
            <a:r>
              <a:rPr sz="2200" spc="-80" dirty="0">
                <a:solidFill>
                  <a:srgbClr val="3E3E3E"/>
                </a:solidFill>
                <a:latin typeface="Calibri"/>
                <a:cs typeface="Calibri"/>
              </a:rPr>
              <a:t> </a:t>
            </a:r>
            <a:r>
              <a:rPr sz="2200" dirty="0">
                <a:solidFill>
                  <a:srgbClr val="3E3E3E"/>
                </a:solidFill>
                <a:latin typeface="Calibri"/>
                <a:cs typeface="Calibri"/>
              </a:rPr>
              <a:t>depth</a:t>
            </a:r>
            <a:r>
              <a:rPr sz="2200" spc="-45" dirty="0">
                <a:solidFill>
                  <a:srgbClr val="3E3E3E"/>
                </a:solidFill>
                <a:latin typeface="Calibri"/>
                <a:cs typeface="Calibri"/>
              </a:rPr>
              <a:t> </a:t>
            </a:r>
            <a:r>
              <a:rPr sz="2200" spc="-10" dirty="0">
                <a:solidFill>
                  <a:srgbClr val="3E3E3E"/>
                </a:solidFill>
                <a:latin typeface="Calibri"/>
                <a:cs typeface="Calibri"/>
              </a:rPr>
              <a:t>dimensions</a:t>
            </a:r>
            <a:r>
              <a:rPr sz="2200" spc="-60" dirty="0">
                <a:solidFill>
                  <a:srgbClr val="3E3E3E"/>
                </a:solidFill>
                <a:latin typeface="Calibri"/>
                <a:cs typeface="Calibri"/>
              </a:rPr>
              <a:t> </a:t>
            </a:r>
            <a:r>
              <a:rPr sz="2200" dirty="0">
                <a:solidFill>
                  <a:srgbClr val="3E3E3E"/>
                </a:solidFill>
                <a:latin typeface="Calibri"/>
                <a:cs typeface="Calibri"/>
              </a:rPr>
              <a:t>of</a:t>
            </a:r>
            <a:r>
              <a:rPr sz="2200" spc="-80" dirty="0">
                <a:solidFill>
                  <a:srgbClr val="3E3E3E"/>
                </a:solidFill>
                <a:latin typeface="Calibri"/>
                <a:cs typeface="Calibri"/>
              </a:rPr>
              <a:t> </a:t>
            </a:r>
            <a:r>
              <a:rPr sz="2200" spc="-10" dirty="0">
                <a:solidFill>
                  <a:srgbClr val="3E3E3E"/>
                </a:solidFill>
                <a:latin typeface="Calibri"/>
                <a:cs typeface="Calibri"/>
              </a:rPr>
              <a:t>the</a:t>
            </a:r>
            <a:r>
              <a:rPr sz="2200" spc="-170" dirty="0">
                <a:solidFill>
                  <a:srgbClr val="3E3E3E"/>
                </a:solidFill>
                <a:latin typeface="Calibri"/>
                <a:cs typeface="Calibri"/>
              </a:rPr>
              <a:t> </a:t>
            </a:r>
            <a:r>
              <a:rPr sz="2200" spc="-10" dirty="0">
                <a:solidFill>
                  <a:srgbClr val="3E3E3E"/>
                </a:solidFill>
                <a:latin typeface="Calibri"/>
                <a:cs typeface="Calibri"/>
              </a:rPr>
              <a:t>rack.</a:t>
            </a:r>
            <a:endParaRPr sz="2200" dirty="0">
              <a:latin typeface="Calibri"/>
              <a:cs typeface="Calibri"/>
            </a:endParaRPr>
          </a:p>
          <a:p>
            <a:pPr marL="290195" marR="5080" indent="-290195" algn="just">
              <a:lnSpc>
                <a:spcPct val="100000"/>
              </a:lnSpc>
              <a:spcBef>
                <a:spcPts val="994"/>
              </a:spcBef>
              <a:buClr>
                <a:srgbClr val="EF7E09"/>
              </a:buClr>
              <a:buSzPct val="79545"/>
              <a:buFont typeface="Wingdings 3"/>
              <a:buChar char=""/>
              <a:tabLst>
                <a:tab pos="290195" algn="l"/>
              </a:tabLst>
            </a:pPr>
            <a:r>
              <a:rPr sz="2200" dirty="0">
                <a:solidFill>
                  <a:srgbClr val="3E3E3E"/>
                </a:solidFill>
                <a:latin typeface="Calibri"/>
                <a:cs typeface="Calibri"/>
              </a:rPr>
              <a:t>The</a:t>
            </a:r>
            <a:r>
              <a:rPr sz="2200" spc="235" dirty="0">
                <a:solidFill>
                  <a:srgbClr val="3E3E3E"/>
                </a:solidFill>
                <a:latin typeface="Calibri"/>
                <a:cs typeface="Calibri"/>
              </a:rPr>
              <a:t> </a:t>
            </a:r>
            <a:r>
              <a:rPr sz="2200" dirty="0">
                <a:solidFill>
                  <a:srgbClr val="3E3E3E"/>
                </a:solidFill>
                <a:latin typeface="Calibri"/>
                <a:cs typeface="Calibri"/>
              </a:rPr>
              <a:t>cooling</a:t>
            </a:r>
            <a:r>
              <a:rPr sz="2200" spc="225" dirty="0">
                <a:solidFill>
                  <a:srgbClr val="3E3E3E"/>
                </a:solidFill>
                <a:latin typeface="Calibri"/>
                <a:cs typeface="Calibri"/>
              </a:rPr>
              <a:t> </a:t>
            </a:r>
            <a:r>
              <a:rPr sz="2200" dirty="0">
                <a:solidFill>
                  <a:srgbClr val="3E3E3E"/>
                </a:solidFill>
                <a:latin typeface="Calibri"/>
                <a:cs typeface="Calibri"/>
              </a:rPr>
              <a:t>dimensions</a:t>
            </a:r>
            <a:r>
              <a:rPr sz="2200" spc="235" dirty="0">
                <a:solidFill>
                  <a:srgbClr val="3E3E3E"/>
                </a:solidFill>
                <a:latin typeface="Calibri"/>
                <a:cs typeface="Calibri"/>
              </a:rPr>
              <a:t> </a:t>
            </a:r>
            <a:r>
              <a:rPr sz="2200" dirty="0">
                <a:solidFill>
                  <a:srgbClr val="3E3E3E"/>
                </a:solidFill>
                <a:latin typeface="Calibri"/>
                <a:cs typeface="Calibri"/>
              </a:rPr>
              <a:t>of</a:t>
            </a:r>
            <a:r>
              <a:rPr sz="2200" spc="250" dirty="0">
                <a:solidFill>
                  <a:srgbClr val="3E3E3E"/>
                </a:solidFill>
                <a:latin typeface="Calibri"/>
                <a:cs typeface="Calibri"/>
              </a:rPr>
              <a:t> </a:t>
            </a:r>
            <a:r>
              <a:rPr sz="2200" dirty="0">
                <a:solidFill>
                  <a:srgbClr val="3E3E3E"/>
                </a:solidFill>
                <a:latin typeface="Calibri"/>
                <a:cs typeface="Calibri"/>
              </a:rPr>
              <a:t>the</a:t>
            </a:r>
            <a:r>
              <a:rPr sz="2200" spc="235" dirty="0">
                <a:solidFill>
                  <a:srgbClr val="3E3E3E"/>
                </a:solidFill>
                <a:latin typeface="Calibri"/>
                <a:cs typeface="Calibri"/>
              </a:rPr>
              <a:t> </a:t>
            </a:r>
            <a:r>
              <a:rPr sz="2200" dirty="0">
                <a:solidFill>
                  <a:srgbClr val="3E3E3E"/>
                </a:solidFill>
                <a:latin typeface="Calibri"/>
                <a:cs typeface="Calibri"/>
              </a:rPr>
              <a:t>rack</a:t>
            </a:r>
            <a:r>
              <a:rPr sz="2200" spc="229" dirty="0">
                <a:solidFill>
                  <a:srgbClr val="3E3E3E"/>
                </a:solidFill>
                <a:latin typeface="Calibri"/>
                <a:cs typeface="Calibri"/>
              </a:rPr>
              <a:t> </a:t>
            </a:r>
            <a:r>
              <a:rPr sz="2200" dirty="0">
                <a:solidFill>
                  <a:srgbClr val="3E3E3E"/>
                </a:solidFill>
                <a:latin typeface="Calibri"/>
                <a:cs typeface="Calibri"/>
              </a:rPr>
              <a:t>(the</a:t>
            </a:r>
            <a:r>
              <a:rPr sz="2200" spc="240" dirty="0">
                <a:solidFill>
                  <a:srgbClr val="3E3E3E"/>
                </a:solidFill>
                <a:latin typeface="Calibri"/>
                <a:cs typeface="Calibri"/>
              </a:rPr>
              <a:t> </a:t>
            </a:r>
            <a:r>
              <a:rPr sz="2200" dirty="0">
                <a:solidFill>
                  <a:srgbClr val="3E3E3E"/>
                </a:solidFill>
                <a:latin typeface="Calibri"/>
                <a:cs typeface="Calibri"/>
              </a:rPr>
              <a:t>physical</a:t>
            </a:r>
            <a:r>
              <a:rPr sz="2200" spc="215" dirty="0">
                <a:solidFill>
                  <a:srgbClr val="3E3E3E"/>
                </a:solidFill>
                <a:latin typeface="Calibri"/>
                <a:cs typeface="Calibri"/>
              </a:rPr>
              <a:t> </a:t>
            </a:r>
            <a:r>
              <a:rPr sz="2200" dirty="0">
                <a:solidFill>
                  <a:srgbClr val="3E3E3E"/>
                </a:solidFill>
                <a:latin typeface="Calibri"/>
                <a:cs typeface="Calibri"/>
              </a:rPr>
              <a:t>dimensions</a:t>
            </a:r>
            <a:r>
              <a:rPr sz="2200" spc="245" dirty="0">
                <a:solidFill>
                  <a:srgbClr val="3E3E3E"/>
                </a:solidFill>
                <a:latin typeface="Calibri"/>
                <a:cs typeface="Calibri"/>
              </a:rPr>
              <a:t> </a:t>
            </a:r>
            <a:r>
              <a:rPr sz="2200" dirty="0">
                <a:solidFill>
                  <a:srgbClr val="3E3E3E"/>
                </a:solidFill>
                <a:latin typeface="Calibri"/>
                <a:cs typeface="Calibri"/>
              </a:rPr>
              <a:t>plus</a:t>
            </a:r>
            <a:r>
              <a:rPr sz="2200" spc="240" dirty="0">
                <a:solidFill>
                  <a:srgbClr val="3E3E3E"/>
                </a:solidFill>
                <a:latin typeface="Calibri"/>
                <a:cs typeface="Calibri"/>
              </a:rPr>
              <a:t> </a:t>
            </a:r>
            <a:r>
              <a:rPr sz="2200" spc="-25" dirty="0">
                <a:solidFill>
                  <a:srgbClr val="3E3E3E"/>
                </a:solidFill>
                <a:latin typeface="Calibri"/>
                <a:cs typeface="Calibri"/>
              </a:rPr>
              <a:t>the </a:t>
            </a:r>
            <a:r>
              <a:rPr sz="2200" spc="-10" dirty="0">
                <a:solidFill>
                  <a:srgbClr val="3E3E3E"/>
                </a:solidFill>
                <a:latin typeface="Calibri"/>
                <a:cs typeface="Calibri"/>
              </a:rPr>
              <a:t>extra</a:t>
            </a:r>
            <a:r>
              <a:rPr sz="2200" dirty="0">
                <a:solidFill>
                  <a:srgbClr val="3E3E3E"/>
                </a:solidFill>
                <a:latin typeface="Calibri"/>
                <a:cs typeface="Calibri"/>
              </a:rPr>
              <a:t> space</a:t>
            </a:r>
            <a:r>
              <a:rPr sz="2200" spc="15" dirty="0">
                <a:solidFill>
                  <a:srgbClr val="3E3E3E"/>
                </a:solidFill>
                <a:latin typeface="Calibri"/>
                <a:cs typeface="Calibri"/>
              </a:rPr>
              <a:t> </a:t>
            </a:r>
            <a:r>
              <a:rPr sz="2200" dirty="0">
                <a:solidFill>
                  <a:srgbClr val="3E3E3E"/>
                </a:solidFill>
                <a:latin typeface="Calibri"/>
                <a:cs typeface="Calibri"/>
              </a:rPr>
              <a:t>needed</a:t>
            </a:r>
            <a:r>
              <a:rPr sz="2200" spc="15" dirty="0">
                <a:solidFill>
                  <a:srgbClr val="3E3E3E"/>
                </a:solidFill>
                <a:latin typeface="Calibri"/>
                <a:cs typeface="Calibri"/>
              </a:rPr>
              <a:t> </a:t>
            </a:r>
            <a:r>
              <a:rPr sz="2200" dirty="0">
                <a:solidFill>
                  <a:srgbClr val="3E3E3E"/>
                </a:solidFill>
                <a:latin typeface="Calibri"/>
                <a:cs typeface="Calibri"/>
              </a:rPr>
              <a:t>for </a:t>
            </a:r>
            <a:r>
              <a:rPr sz="2200" spc="-25" dirty="0">
                <a:solidFill>
                  <a:srgbClr val="3E3E3E"/>
                </a:solidFill>
                <a:latin typeface="Calibri"/>
                <a:cs typeface="Calibri"/>
              </a:rPr>
              <a:t>intake</a:t>
            </a:r>
            <a:r>
              <a:rPr sz="2200" spc="5" dirty="0">
                <a:solidFill>
                  <a:srgbClr val="3E3E3E"/>
                </a:solidFill>
                <a:latin typeface="Calibri"/>
                <a:cs typeface="Calibri"/>
              </a:rPr>
              <a:t> </a:t>
            </a:r>
            <a:r>
              <a:rPr sz="2200" dirty="0">
                <a:solidFill>
                  <a:srgbClr val="3E3E3E"/>
                </a:solidFill>
                <a:latin typeface="Calibri"/>
                <a:cs typeface="Calibri"/>
              </a:rPr>
              <a:t>and</a:t>
            </a:r>
            <a:r>
              <a:rPr sz="2200" spc="15" dirty="0">
                <a:solidFill>
                  <a:srgbClr val="3E3E3E"/>
                </a:solidFill>
                <a:latin typeface="Calibri"/>
                <a:cs typeface="Calibri"/>
              </a:rPr>
              <a:t> </a:t>
            </a:r>
            <a:r>
              <a:rPr sz="2200" spc="-10" dirty="0">
                <a:solidFill>
                  <a:srgbClr val="3E3E3E"/>
                </a:solidFill>
                <a:latin typeface="Calibri"/>
                <a:cs typeface="Calibri"/>
              </a:rPr>
              <a:t>exhaust</a:t>
            </a:r>
            <a:r>
              <a:rPr sz="2200" spc="5" dirty="0">
                <a:solidFill>
                  <a:srgbClr val="3E3E3E"/>
                </a:solidFill>
                <a:latin typeface="Calibri"/>
                <a:cs typeface="Calibri"/>
              </a:rPr>
              <a:t> </a:t>
            </a:r>
            <a:r>
              <a:rPr sz="2200" dirty="0">
                <a:solidFill>
                  <a:srgbClr val="3E3E3E"/>
                </a:solidFill>
                <a:latin typeface="Calibri"/>
                <a:cs typeface="Calibri"/>
              </a:rPr>
              <a:t>of</a:t>
            </a:r>
            <a:r>
              <a:rPr sz="2200" spc="10" dirty="0">
                <a:solidFill>
                  <a:srgbClr val="3E3E3E"/>
                </a:solidFill>
                <a:latin typeface="Calibri"/>
                <a:cs typeface="Calibri"/>
              </a:rPr>
              <a:t> </a:t>
            </a:r>
            <a:r>
              <a:rPr sz="2200" dirty="0">
                <a:solidFill>
                  <a:srgbClr val="3E3E3E"/>
                </a:solidFill>
                <a:latin typeface="Calibri"/>
                <a:cs typeface="Calibri"/>
              </a:rPr>
              <a:t>air</a:t>
            </a:r>
            <a:r>
              <a:rPr sz="2200" spc="25" dirty="0">
                <a:solidFill>
                  <a:srgbClr val="3E3E3E"/>
                </a:solidFill>
                <a:latin typeface="Calibri"/>
                <a:cs typeface="Calibri"/>
              </a:rPr>
              <a:t> </a:t>
            </a:r>
            <a:r>
              <a:rPr sz="2200" dirty="0">
                <a:solidFill>
                  <a:srgbClr val="3E3E3E"/>
                </a:solidFill>
                <a:latin typeface="Calibri"/>
                <a:cs typeface="Calibri"/>
              </a:rPr>
              <a:t>as</a:t>
            </a:r>
            <a:r>
              <a:rPr sz="2200" spc="10" dirty="0">
                <a:solidFill>
                  <a:srgbClr val="3E3E3E"/>
                </a:solidFill>
                <a:latin typeface="Calibri"/>
                <a:cs typeface="Calibri"/>
              </a:rPr>
              <a:t> </a:t>
            </a:r>
            <a:r>
              <a:rPr sz="2200" dirty="0">
                <a:solidFill>
                  <a:srgbClr val="3E3E3E"/>
                </a:solidFill>
                <a:latin typeface="Calibri"/>
                <a:cs typeface="Calibri"/>
              </a:rPr>
              <a:t>defined</a:t>
            </a:r>
            <a:r>
              <a:rPr sz="2200" spc="15" dirty="0">
                <a:solidFill>
                  <a:srgbClr val="3E3E3E"/>
                </a:solidFill>
                <a:latin typeface="Calibri"/>
                <a:cs typeface="Calibri"/>
              </a:rPr>
              <a:t> </a:t>
            </a:r>
            <a:r>
              <a:rPr sz="2200" dirty="0">
                <a:solidFill>
                  <a:srgbClr val="3E3E3E"/>
                </a:solidFill>
                <a:latin typeface="Calibri"/>
                <a:cs typeface="Calibri"/>
              </a:rPr>
              <a:t>by</a:t>
            </a:r>
            <a:r>
              <a:rPr sz="2200" spc="15" dirty="0">
                <a:solidFill>
                  <a:srgbClr val="3E3E3E"/>
                </a:solidFill>
                <a:latin typeface="Calibri"/>
                <a:cs typeface="Calibri"/>
              </a:rPr>
              <a:t> </a:t>
            </a:r>
            <a:r>
              <a:rPr sz="2200" dirty="0">
                <a:solidFill>
                  <a:srgbClr val="3E3E3E"/>
                </a:solidFill>
                <a:latin typeface="Calibri"/>
                <a:cs typeface="Calibri"/>
              </a:rPr>
              <a:t>the</a:t>
            </a:r>
            <a:r>
              <a:rPr sz="2200" spc="20" dirty="0">
                <a:solidFill>
                  <a:srgbClr val="3E3E3E"/>
                </a:solidFill>
                <a:latin typeface="Calibri"/>
                <a:cs typeface="Calibri"/>
              </a:rPr>
              <a:t> </a:t>
            </a:r>
            <a:r>
              <a:rPr sz="2200" spc="-20" dirty="0">
                <a:solidFill>
                  <a:srgbClr val="3E3E3E"/>
                </a:solidFill>
                <a:latin typeface="Calibri"/>
                <a:cs typeface="Calibri"/>
              </a:rPr>
              <a:t>rack </a:t>
            </a:r>
            <a:r>
              <a:rPr sz="2200" dirty="0">
                <a:solidFill>
                  <a:srgbClr val="3E3E3E"/>
                </a:solidFill>
                <a:latin typeface="Calibri"/>
                <a:cs typeface="Calibri"/>
              </a:rPr>
              <a:t>cooling</a:t>
            </a:r>
            <a:r>
              <a:rPr sz="2200" spc="50" dirty="0">
                <a:solidFill>
                  <a:srgbClr val="3E3E3E"/>
                </a:solidFill>
                <a:latin typeface="Calibri"/>
                <a:cs typeface="Calibri"/>
              </a:rPr>
              <a:t>  </a:t>
            </a:r>
            <a:r>
              <a:rPr sz="2200" dirty="0">
                <a:solidFill>
                  <a:srgbClr val="3E3E3E"/>
                </a:solidFill>
                <a:latin typeface="Calibri"/>
                <a:cs typeface="Calibri"/>
              </a:rPr>
              <a:t>profile).</a:t>
            </a:r>
            <a:r>
              <a:rPr sz="2200" spc="55" dirty="0">
                <a:solidFill>
                  <a:srgbClr val="3E3E3E"/>
                </a:solidFill>
                <a:latin typeface="Calibri"/>
                <a:cs typeface="Calibri"/>
              </a:rPr>
              <a:t>  </a:t>
            </a:r>
            <a:r>
              <a:rPr sz="2200" dirty="0">
                <a:solidFill>
                  <a:srgbClr val="3E3E3E"/>
                </a:solidFill>
                <a:latin typeface="Calibri"/>
                <a:cs typeface="Calibri"/>
              </a:rPr>
              <a:t>Cooling</a:t>
            </a:r>
            <a:r>
              <a:rPr sz="2200" spc="50" dirty="0">
                <a:solidFill>
                  <a:srgbClr val="3E3E3E"/>
                </a:solidFill>
                <a:latin typeface="Calibri"/>
                <a:cs typeface="Calibri"/>
              </a:rPr>
              <a:t>  </a:t>
            </a:r>
            <a:r>
              <a:rPr sz="2200" dirty="0">
                <a:solidFill>
                  <a:srgbClr val="3E3E3E"/>
                </a:solidFill>
                <a:latin typeface="Calibri"/>
                <a:cs typeface="Calibri"/>
              </a:rPr>
              <a:t>dimensions</a:t>
            </a:r>
            <a:r>
              <a:rPr sz="2200" spc="60" dirty="0">
                <a:solidFill>
                  <a:srgbClr val="3E3E3E"/>
                </a:solidFill>
                <a:latin typeface="Calibri"/>
                <a:cs typeface="Calibri"/>
              </a:rPr>
              <a:t>  </a:t>
            </a:r>
            <a:r>
              <a:rPr sz="2200" dirty="0">
                <a:solidFill>
                  <a:srgbClr val="3E3E3E"/>
                </a:solidFill>
                <a:latin typeface="Calibri"/>
                <a:cs typeface="Calibri"/>
              </a:rPr>
              <a:t>are</a:t>
            </a:r>
            <a:r>
              <a:rPr sz="2200" spc="45" dirty="0">
                <a:solidFill>
                  <a:srgbClr val="3E3E3E"/>
                </a:solidFill>
                <a:latin typeface="Calibri"/>
                <a:cs typeface="Calibri"/>
              </a:rPr>
              <a:t>  </a:t>
            </a:r>
            <a:r>
              <a:rPr sz="2200" dirty="0">
                <a:solidFill>
                  <a:srgbClr val="3E3E3E"/>
                </a:solidFill>
                <a:latin typeface="Calibri"/>
                <a:cs typeface="Calibri"/>
              </a:rPr>
              <a:t>described</a:t>
            </a:r>
            <a:r>
              <a:rPr sz="2200" spc="50" dirty="0">
                <a:solidFill>
                  <a:srgbClr val="3E3E3E"/>
                </a:solidFill>
                <a:latin typeface="Calibri"/>
                <a:cs typeface="Calibri"/>
              </a:rPr>
              <a:t>  </a:t>
            </a:r>
            <a:r>
              <a:rPr sz="2200" dirty="0">
                <a:solidFill>
                  <a:srgbClr val="3E3E3E"/>
                </a:solidFill>
                <a:latin typeface="Calibri"/>
                <a:cs typeface="Calibri"/>
              </a:rPr>
              <a:t>in</a:t>
            </a:r>
            <a:r>
              <a:rPr sz="2200" spc="55" dirty="0">
                <a:solidFill>
                  <a:srgbClr val="3E3E3E"/>
                </a:solidFill>
                <a:latin typeface="Calibri"/>
                <a:cs typeface="Calibri"/>
              </a:rPr>
              <a:t>  </a:t>
            </a:r>
            <a:r>
              <a:rPr sz="2200" dirty="0">
                <a:solidFill>
                  <a:srgbClr val="3E3E3E"/>
                </a:solidFill>
                <a:latin typeface="Calibri"/>
                <a:cs typeface="Calibri"/>
              </a:rPr>
              <a:t>the</a:t>
            </a:r>
            <a:r>
              <a:rPr sz="2200" spc="60" dirty="0">
                <a:solidFill>
                  <a:srgbClr val="3E3E3E"/>
                </a:solidFill>
                <a:latin typeface="Calibri"/>
                <a:cs typeface="Calibri"/>
              </a:rPr>
              <a:t>  </a:t>
            </a:r>
            <a:r>
              <a:rPr sz="2200" spc="-10" dirty="0">
                <a:solidFill>
                  <a:srgbClr val="3E3E3E"/>
                </a:solidFill>
                <a:latin typeface="Calibri"/>
                <a:cs typeface="Calibri"/>
              </a:rPr>
              <a:t>previous </a:t>
            </a:r>
            <a:r>
              <a:rPr sz="2200" dirty="0">
                <a:solidFill>
                  <a:srgbClr val="3E3E3E"/>
                </a:solidFill>
                <a:latin typeface="Calibri"/>
                <a:cs typeface="Calibri"/>
              </a:rPr>
              <a:t>“Cooling”</a:t>
            </a:r>
            <a:r>
              <a:rPr sz="2200" spc="50" dirty="0">
                <a:solidFill>
                  <a:srgbClr val="3E3E3E"/>
                </a:solidFill>
                <a:latin typeface="Calibri"/>
                <a:cs typeface="Calibri"/>
              </a:rPr>
              <a:t> </a:t>
            </a:r>
            <a:r>
              <a:rPr sz="2200" spc="-10" dirty="0">
                <a:solidFill>
                  <a:srgbClr val="3E3E3E"/>
                </a:solidFill>
                <a:latin typeface="Calibri"/>
                <a:cs typeface="Calibri"/>
              </a:rPr>
              <a:t>section.</a:t>
            </a:r>
            <a:endParaRPr sz="2200" dirty="0">
              <a:latin typeface="Calibri"/>
              <a:cs typeface="Calibri"/>
            </a:endParaRPr>
          </a:p>
          <a:p>
            <a:pPr marL="297180" indent="-285115" algn="just">
              <a:lnSpc>
                <a:spcPct val="100000"/>
              </a:lnSpc>
              <a:spcBef>
                <a:spcPts val="1000"/>
              </a:spcBef>
              <a:buClr>
                <a:srgbClr val="EF7E09"/>
              </a:buClr>
              <a:buSzPct val="79545"/>
              <a:buFont typeface="Wingdings 3"/>
              <a:buChar char=""/>
              <a:tabLst>
                <a:tab pos="297815" algn="l"/>
              </a:tabLst>
            </a:pPr>
            <a:r>
              <a:rPr sz="2200" dirty="0">
                <a:solidFill>
                  <a:srgbClr val="3E3E3E"/>
                </a:solidFill>
                <a:latin typeface="Calibri"/>
                <a:cs typeface="Calibri"/>
              </a:rPr>
              <a:t>The</a:t>
            </a:r>
            <a:r>
              <a:rPr sz="2200" spc="-10" dirty="0">
                <a:solidFill>
                  <a:srgbClr val="3E3E3E"/>
                </a:solidFill>
                <a:latin typeface="Calibri"/>
                <a:cs typeface="Calibri"/>
              </a:rPr>
              <a:t> </a:t>
            </a:r>
            <a:r>
              <a:rPr sz="2200" dirty="0">
                <a:solidFill>
                  <a:srgbClr val="3E3E3E"/>
                </a:solidFill>
                <a:latin typeface="Calibri"/>
                <a:cs typeface="Calibri"/>
              </a:rPr>
              <a:t>free</a:t>
            </a:r>
            <a:r>
              <a:rPr sz="2200" spc="-20" dirty="0">
                <a:solidFill>
                  <a:srgbClr val="3E3E3E"/>
                </a:solidFill>
                <a:latin typeface="Calibri"/>
                <a:cs typeface="Calibri"/>
              </a:rPr>
              <a:t> </a:t>
            </a:r>
            <a:r>
              <a:rPr sz="2200" dirty="0">
                <a:solidFill>
                  <a:srgbClr val="3E3E3E"/>
                </a:solidFill>
                <a:latin typeface="Calibri"/>
                <a:cs typeface="Calibri"/>
              </a:rPr>
              <a:t>space</a:t>
            </a:r>
            <a:r>
              <a:rPr sz="2200" spc="-60" dirty="0">
                <a:solidFill>
                  <a:srgbClr val="3E3E3E"/>
                </a:solidFill>
                <a:latin typeface="Calibri"/>
                <a:cs typeface="Calibri"/>
              </a:rPr>
              <a:t> </a:t>
            </a:r>
            <a:r>
              <a:rPr sz="2200" dirty="0">
                <a:solidFill>
                  <a:srgbClr val="3E3E3E"/>
                </a:solidFill>
                <a:latin typeface="Calibri"/>
                <a:cs typeface="Calibri"/>
              </a:rPr>
              <a:t>needed</a:t>
            </a:r>
            <a:r>
              <a:rPr sz="2200" spc="-25" dirty="0">
                <a:solidFill>
                  <a:srgbClr val="3E3E3E"/>
                </a:solidFill>
                <a:latin typeface="Calibri"/>
                <a:cs typeface="Calibri"/>
              </a:rPr>
              <a:t> </a:t>
            </a:r>
            <a:r>
              <a:rPr sz="2200" dirty="0">
                <a:solidFill>
                  <a:srgbClr val="3E3E3E"/>
                </a:solidFill>
                <a:latin typeface="Calibri"/>
                <a:cs typeface="Calibri"/>
              </a:rPr>
              <a:t>for</a:t>
            </a:r>
            <a:r>
              <a:rPr sz="2200" spc="-40" dirty="0">
                <a:solidFill>
                  <a:srgbClr val="3E3E3E"/>
                </a:solidFill>
                <a:latin typeface="Calibri"/>
                <a:cs typeface="Calibri"/>
              </a:rPr>
              <a:t> </a:t>
            </a:r>
            <a:r>
              <a:rPr sz="2200" dirty="0">
                <a:solidFill>
                  <a:srgbClr val="3E3E3E"/>
                </a:solidFill>
                <a:latin typeface="Calibri"/>
                <a:cs typeface="Calibri"/>
              </a:rPr>
              <a:t>aisles,</a:t>
            </a:r>
            <a:r>
              <a:rPr sz="2200" spc="-40" dirty="0">
                <a:solidFill>
                  <a:srgbClr val="3E3E3E"/>
                </a:solidFill>
                <a:latin typeface="Calibri"/>
                <a:cs typeface="Calibri"/>
              </a:rPr>
              <a:t> </a:t>
            </a:r>
            <a:r>
              <a:rPr sz="2200" dirty="0">
                <a:solidFill>
                  <a:srgbClr val="3E3E3E"/>
                </a:solidFill>
                <a:latin typeface="Calibri"/>
                <a:cs typeface="Calibri"/>
              </a:rPr>
              <a:t>row</a:t>
            </a:r>
            <a:r>
              <a:rPr sz="2200" spc="-45" dirty="0">
                <a:solidFill>
                  <a:srgbClr val="3E3E3E"/>
                </a:solidFill>
                <a:latin typeface="Calibri"/>
                <a:cs typeface="Calibri"/>
              </a:rPr>
              <a:t> </a:t>
            </a:r>
            <a:r>
              <a:rPr sz="2200" spc="-10" dirty="0">
                <a:solidFill>
                  <a:srgbClr val="3E3E3E"/>
                </a:solidFill>
                <a:latin typeface="Calibri"/>
                <a:cs typeface="Calibri"/>
              </a:rPr>
              <a:t>breaks,</a:t>
            </a:r>
            <a:r>
              <a:rPr sz="2200" spc="-55" dirty="0">
                <a:solidFill>
                  <a:srgbClr val="3E3E3E"/>
                </a:solidFill>
                <a:latin typeface="Calibri"/>
                <a:cs typeface="Calibri"/>
              </a:rPr>
              <a:t> </a:t>
            </a:r>
            <a:r>
              <a:rPr sz="2200" dirty="0">
                <a:solidFill>
                  <a:srgbClr val="3E3E3E"/>
                </a:solidFill>
                <a:latin typeface="Calibri"/>
                <a:cs typeface="Calibri"/>
              </a:rPr>
              <a:t>ramps,</a:t>
            </a:r>
            <a:r>
              <a:rPr sz="2200" spc="-30" dirty="0">
                <a:solidFill>
                  <a:srgbClr val="3E3E3E"/>
                </a:solidFill>
                <a:latin typeface="Calibri"/>
                <a:cs typeface="Calibri"/>
              </a:rPr>
              <a:t> </a:t>
            </a:r>
            <a:r>
              <a:rPr sz="2200" dirty="0">
                <a:solidFill>
                  <a:srgbClr val="3E3E3E"/>
                </a:solidFill>
                <a:latin typeface="Calibri"/>
                <a:cs typeface="Calibri"/>
              </a:rPr>
              <a:t>and</a:t>
            </a:r>
            <a:r>
              <a:rPr sz="2200" spc="-55" dirty="0">
                <a:solidFill>
                  <a:srgbClr val="3E3E3E"/>
                </a:solidFill>
                <a:latin typeface="Calibri"/>
                <a:cs typeface="Calibri"/>
              </a:rPr>
              <a:t> </a:t>
            </a:r>
            <a:r>
              <a:rPr sz="2200" dirty="0">
                <a:solidFill>
                  <a:srgbClr val="3E3E3E"/>
                </a:solidFill>
                <a:latin typeface="Calibri"/>
                <a:cs typeface="Calibri"/>
              </a:rPr>
              <a:t>free</a:t>
            </a:r>
            <a:r>
              <a:rPr sz="2200" spc="-20" dirty="0">
                <a:solidFill>
                  <a:srgbClr val="3E3E3E"/>
                </a:solidFill>
                <a:latin typeface="Calibri"/>
                <a:cs typeface="Calibri"/>
              </a:rPr>
              <a:t> </a:t>
            </a:r>
            <a:r>
              <a:rPr sz="2200" spc="-25" dirty="0">
                <a:solidFill>
                  <a:srgbClr val="3E3E3E"/>
                </a:solidFill>
                <a:latin typeface="Calibri"/>
                <a:cs typeface="Calibri"/>
              </a:rPr>
              <a:t>air</a:t>
            </a:r>
            <a:endParaRPr sz="2200" dirty="0">
              <a:latin typeface="Calibri"/>
              <a:cs typeface="Calibri"/>
            </a:endParaRPr>
          </a:p>
          <a:p>
            <a:pPr marL="355600" algn="just">
              <a:lnSpc>
                <a:spcPct val="100000"/>
              </a:lnSpc>
            </a:pPr>
            <a:r>
              <a:rPr sz="2200" spc="-25" dirty="0">
                <a:solidFill>
                  <a:srgbClr val="3E3E3E"/>
                </a:solidFill>
                <a:latin typeface="Calibri"/>
                <a:cs typeface="Calibri"/>
              </a:rPr>
              <a:t>circulation</a:t>
            </a:r>
            <a:r>
              <a:rPr sz="2200" spc="-80" dirty="0">
                <a:solidFill>
                  <a:srgbClr val="3E3E3E"/>
                </a:solidFill>
                <a:latin typeface="Calibri"/>
                <a:cs typeface="Calibri"/>
              </a:rPr>
              <a:t> </a:t>
            </a:r>
            <a:r>
              <a:rPr sz="2200" spc="-20" dirty="0">
                <a:solidFill>
                  <a:srgbClr val="3E3E3E"/>
                </a:solidFill>
                <a:latin typeface="Calibri"/>
                <a:cs typeface="Calibri"/>
              </a:rPr>
              <a:t>(typically</a:t>
            </a:r>
            <a:r>
              <a:rPr sz="2200" spc="-50" dirty="0">
                <a:solidFill>
                  <a:srgbClr val="3E3E3E"/>
                </a:solidFill>
                <a:latin typeface="Calibri"/>
                <a:cs typeface="Calibri"/>
              </a:rPr>
              <a:t> </a:t>
            </a:r>
            <a:r>
              <a:rPr sz="2200" dirty="0">
                <a:solidFill>
                  <a:srgbClr val="3E3E3E"/>
                </a:solidFill>
                <a:latin typeface="Calibri"/>
                <a:cs typeface="Calibri"/>
              </a:rPr>
              <a:t>40</a:t>
            </a:r>
            <a:r>
              <a:rPr sz="2200" spc="-65" dirty="0">
                <a:solidFill>
                  <a:srgbClr val="3E3E3E"/>
                </a:solidFill>
                <a:latin typeface="Calibri"/>
                <a:cs typeface="Calibri"/>
              </a:rPr>
              <a:t> </a:t>
            </a:r>
            <a:r>
              <a:rPr sz="2200" dirty="0">
                <a:solidFill>
                  <a:srgbClr val="3E3E3E"/>
                </a:solidFill>
                <a:latin typeface="Calibri"/>
                <a:cs typeface="Calibri"/>
              </a:rPr>
              <a:t>to</a:t>
            </a:r>
            <a:r>
              <a:rPr sz="2200" spc="-70" dirty="0">
                <a:solidFill>
                  <a:srgbClr val="3E3E3E"/>
                </a:solidFill>
                <a:latin typeface="Calibri"/>
                <a:cs typeface="Calibri"/>
              </a:rPr>
              <a:t> </a:t>
            </a:r>
            <a:r>
              <a:rPr sz="2200" dirty="0">
                <a:solidFill>
                  <a:srgbClr val="3E3E3E"/>
                </a:solidFill>
                <a:latin typeface="Calibri"/>
                <a:cs typeface="Calibri"/>
              </a:rPr>
              <a:t>50</a:t>
            </a:r>
            <a:r>
              <a:rPr sz="2200" spc="-65" dirty="0">
                <a:solidFill>
                  <a:srgbClr val="3E3E3E"/>
                </a:solidFill>
                <a:latin typeface="Calibri"/>
                <a:cs typeface="Calibri"/>
              </a:rPr>
              <a:t> </a:t>
            </a:r>
            <a:r>
              <a:rPr sz="2200" spc="-30" dirty="0">
                <a:solidFill>
                  <a:srgbClr val="3E3E3E"/>
                </a:solidFill>
                <a:latin typeface="Calibri"/>
                <a:cs typeface="Calibri"/>
              </a:rPr>
              <a:t>percent</a:t>
            </a:r>
            <a:r>
              <a:rPr sz="2200" spc="-85" dirty="0">
                <a:solidFill>
                  <a:srgbClr val="3E3E3E"/>
                </a:solidFill>
                <a:latin typeface="Calibri"/>
                <a:cs typeface="Calibri"/>
              </a:rPr>
              <a:t> </a:t>
            </a:r>
            <a:r>
              <a:rPr sz="2200" dirty="0">
                <a:solidFill>
                  <a:srgbClr val="3E3E3E"/>
                </a:solidFill>
                <a:latin typeface="Calibri"/>
                <a:cs typeface="Calibri"/>
              </a:rPr>
              <a:t>of</a:t>
            </a:r>
            <a:r>
              <a:rPr sz="2200" spc="-50" dirty="0">
                <a:solidFill>
                  <a:srgbClr val="3E3E3E"/>
                </a:solidFill>
                <a:latin typeface="Calibri"/>
                <a:cs typeface="Calibri"/>
              </a:rPr>
              <a:t> </a:t>
            </a:r>
            <a:r>
              <a:rPr sz="2200" dirty="0">
                <a:solidFill>
                  <a:srgbClr val="3E3E3E"/>
                </a:solidFill>
                <a:latin typeface="Calibri"/>
                <a:cs typeface="Calibri"/>
              </a:rPr>
              <a:t>the</a:t>
            </a:r>
            <a:r>
              <a:rPr sz="2200" spc="-55" dirty="0">
                <a:solidFill>
                  <a:srgbClr val="3E3E3E"/>
                </a:solidFill>
                <a:latin typeface="Calibri"/>
                <a:cs typeface="Calibri"/>
              </a:rPr>
              <a:t> </a:t>
            </a:r>
            <a:r>
              <a:rPr sz="2200" spc="-20" dirty="0">
                <a:solidFill>
                  <a:srgbClr val="3E3E3E"/>
                </a:solidFill>
                <a:latin typeface="Calibri"/>
                <a:cs typeface="Calibri"/>
              </a:rPr>
              <a:t>total</a:t>
            </a:r>
            <a:r>
              <a:rPr sz="2200" spc="-90" dirty="0">
                <a:solidFill>
                  <a:srgbClr val="3E3E3E"/>
                </a:solidFill>
                <a:latin typeface="Calibri"/>
                <a:cs typeface="Calibri"/>
              </a:rPr>
              <a:t> </a:t>
            </a:r>
            <a:r>
              <a:rPr sz="2200" dirty="0">
                <a:solidFill>
                  <a:srgbClr val="3E3E3E"/>
                </a:solidFill>
                <a:latin typeface="Calibri"/>
                <a:cs typeface="Calibri"/>
              </a:rPr>
              <a:t>square</a:t>
            </a:r>
            <a:r>
              <a:rPr sz="2200" spc="30" dirty="0">
                <a:solidFill>
                  <a:srgbClr val="3E3E3E"/>
                </a:solidFill>
                <a:latin typeface="Calibri"/>
                <a:cs typeface="Calibri"/>
              </a:rPr>
              <a:t> </a:t>
            </a:r>
            <a:r>
              <a:rPr sz="2200" spc="-10" dirty="0">
                <a:solidFill>
                  <a:srgbClr val="3E3E3E"/>
                </a:solidFill>
                <a:latin typeface="Calibri"/>
                <a:cs typeface="Calibri"/>
              </a:rPr>
              <a:t>footage).</a:t>
            </a:r>
            <a:endParaRPr sz="2200" dirty="0">
              <a:latin typeface="Calibri"/>
              <a:cs typeface="Calibri"/>
            </a:endParaRPr>
          </a:p>
        </p:txBody>
      </p:sp>
      <p:grpSp>
        <p:nvGrpSpPr>
          <p:cNvPr id="9" name="object 9"/>
          <p:cNvGrpSpPr/>
          <p:nvPr/>
        </p:nvGrpSpPr>
        <p:grpSpPr>
          <a:xfrm>
            <a:off x="2895600" y="4390644"/>
            <a:ext cx="5565775" cy="2467610"/>
            <a:chOff x="2895600" y="4390644"/>
            <a:chExt cx="5565775" cy="2467610"/>
          </a:xfrm>
        </p:grpSpPr>
        <p:pic>
          <p:nvPicPr>
            <p:cNvPr id="10" name="object 10"/>
            <p:cNvPicPr/>
            <p:nvPr/>
          </p:nvPicPr>
          <p:blipFill>
            <a:blip r:embed="rId4" cstate="print"/>
            <a:stretch>
              <a:fillRect/>
            </a:stretch>
          </p:blipFill>
          <p:spPr>
            <a:xfrm>
              <a:off x="2895600" y="6594346"/>
              <a:ext cx="5565648" cy="263651"/>
            </a:xfrm>
            <a:prstGeom prst="rect">
              <a:avLst/>
            </a:prstGeom>
          </p:spPr>
        </p:pic>
        <p:pic>
          <p:nvPicPr>
            <p:cNvPr id="11" name="object 11"/>
            <p:cNvPicPr/>
            <p:nvPr/>
          </p:nvPicPr>
          <p:blipFill>
            <a:blip r:embed="rId5" cstate="print"/>
            <a:stretch>
              <a:fillRect/>
            </a:stretch>
          </p:blipFill>
          <p:spPr>
            <a:xfrm>
              <a:off x="2910840" y="4390644"/>
              <a:ext cx="5535168" cy="2212848"/>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40155" y="667334"/>
            <a:ext cx="4544695" cy="574675"/>
          </a:xfrm>
          <a:prstGeom prst="rect">
            <a:avLst/>
          </a:prstGeom>
        </p:spPr>
        <p:txBody>
          <a:bodyPr vert="horz" wrap="square" lIns="0" tIns="12700" rIns="0" bIns="0" rtlCol="0">
            <a:spAutoFit/>
          </a:bodyPr>
          <a:lstStyle/>
          <a:p>
            <a:pPr marL="12700">
              <a:lnSpc>
                <a:spcPct val="100000"/>
              </a:lnSpc>
              <a:spcBef>
                <a:spcPts val="100"/>
              </a:spcBef>
            </a:pPr>
            <a:r>
              <a:rPr sz="3600" dirty="0"/>
              <a:t>Functional</a:t>
            </a:r>
            <a:r>
              <a:rPr sz="3600" spc="-85" dirty="0"/>
              <a:t> </a:t>
            </a:r>
            <a:r>
              <a:rPr sz="3600" spc="-10" dirty="0"/>
              <a:t>Capacity</a:t>
            </a:r>
            <a:endParaRPr sz="3600"/>
          </a:p>
        </p:txBody>
      </p:sp>
      <p:grpSp>
        <p:nvGrpSpPr>
          <p:cNvPr id="5" name="object 5"/>
          <p:cNvGrpSpPr/>
          <p:nvPr/>
        </p:nvGrpSpPr>
        <p:grpSpPr>
          <a:xfrm>
            <a:off x="0" y="0"/>
            <a:ext cx="11544300" cy="6858000"/>
            <a:chOff x="0" y="0"/>
            <a:chExt cx="11544300"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7027164" y="2098548"/>
              <a:ext cx="4517135" cy="1940052"/>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740155" y="2133727"/>
            <a:ext cx="6033770" cy="3517900"/>
          </a:xfrm>
          <a:prstGeom prst="rect">
            <a:avLst/>
          </a:prstGeom>
        </p:spPr>
        <p:txBody>
          <a:bodyPr vert="horz" wrap="square" lIns="0" tIns="43815" rIns="0" bIns="0" rtlCol="0">
            <a:spAutoFit/>
          </a:bodyPr>
          <a:lstStyle/>
          <a:p>
            <a:pPr marL="355600" marR="386080" indent="-342900" algn="just">
              <a:lnSpc>
                <a:spcPts val="1939"/>
              </a:lnSpc>
              <a:spcBef>
                <a:spcPts val="345"/>
              </a:spcBef>
            </a:pPr>
            <a:r>
              <a:rPr sz="1800" dirty="0">
                <a:solidFill>
                  <a:srgbClr val="A42F0F"/>
                </a:solidFill>
                <a:latin typeface="Wingdings 3"/>
                <a:cs typeface="Wingdings 3"/>
              </a:rPr>
              <a:t></a:t>
            </a:r>
            <a:r>
              <a:rPr sz="1800" spc="70" dirty="0">
                <a:solidFill>
                  <a:srgbClr val="A42F0F"/>
                </a:solidFill>
                <a:latin typeface="Times New Roman"/>
                <a:cs typeface="Times New Roman"/>
              </a:rPr>
              <a:t>  </a:t>
            </a:r>
            <a:r>
              <a:rPr sz="1800" dirty="0">
                <a:solidFill>
                  <a:srgbClr val="404040"/>
                </a:solidFill>
                <a:latin typeface="Arial"/>
                <a:cs typeface="Arial"/>
              </a:rPr>
              <a:t>Functional</a:t>
            </a:r>
            <a:r>
              <a:rPr sz="1800" spc="-5" dirty="0">
                <a:solidFill>
                  <a:srgbClr val="404040"/>
                </a:solidFill>
                <a:latin typeface="Arial"/>
                <a:cs typeface="Arial"/>
              </a:rPr>
              <a:t> </a:t>
            </a:r>
            <a:r>
              <a:rPr sz="1800" dirty="0">
                <a:solidFill>
                  <a:srgbClr val="404040"/>
                </a:solidFill>
                <a:latin typeface="Arial"/>
                <a:cs typeface="Arial"/>
              </a:rPr>
              <a:t>capacity is</a:t>
            </a:r>
            <a:r>
              <a:rPr sz="1800" spc="-20" dirty="0">
                <a:solidFill>
                  <a:srgbClr val="404040"/>
                </a:solidFill>
                <a:latin typeface="Arial"/>
                <a:cs typeface="Arial"/>
              </a:rPr>
              <a:t> </a:t>
            </a:r>
            <a:r>
              <a:rPr sz="1800" dirty="0">
                <a:solidFill>
                  <a:srgbClr val="404040"/>
                </a:solidFill>
                <a:latin typeface="Arial"/>
                <a:cs typeface="Arial"/>
              </a:rPr>
              <a:t>required</a:t>
            </a:r>
            <a:r>
              <a:rPr sz="1800" spc="10" dirty="0">
                <a:solidFill>
                  <a:srgbClr val="404040"/>
                </a:solidFill>
                <a:latin typeface="Arial"/>
                <a:cs typeface="Arial"/>
              </a:rPr>
              <a:t> </a:t>
            </a:r>
            <a:r>
              <a:rPr sz="1800" dirty="0">
                <a:solidFill>
                  <a:srgbClr val="404040"/>
                </a:solidFill>
                <a:latin typeface="Arial"/>
                <a:cs typeface="Arial"/>
              </a:rPr>
              <a:t>only</a:t>
            </a:r>
            <a:r>
              <a:rPr sz="1800" spc="-20" dirty="0">
                <a:solidFill>
                  <a:srgbClr val="404040"/>
                </a:solidFill>
                <a:latin typeface="Arial"/>
                <a:cs typeface="Arial"/>
              </a:rPr>
              <a:t> </a:t>
            </a:r>
            <a:r>
              <a:rPr sz="1800" dirty="0">
                <a:solidFill>
                  <a:srgbClr val="404040"/>
                </a:solidFill>
                <a:latin typeface="Arial"/>
                <a:cs typeface="Arial"/>
              </a:rPr>
              <a:t>to</a:t>
            </a:r>
            <a:r>
              <a:rPr sz="1800" spc="-15" dirty="0">
                <a:solidFill>
                  <a:srgbClr val="404040"/>
                </a:solidFill>
                <a:latin typeface="Arial"/>
                <a:cs typeface="Arial"/>
              </a:rPr>
              <a:t> </a:t>
            </a:r>
            <a:r>
              <a:rPr sz="1800" dirty="0">
                <a:solidFill>
                  <a:srgbClr val="404040"/>
                </a:solidFill>
                <a:latin typeface="Arial"/>
                <a:cs typeface="Arial"/>
              </a:rPr>
              <a:t>determine</a:t>
            </a:r>
            <a:r>
              <a:rPr sz="1800" spc="-5" dirty="0">
                <a:solidFill>
                  <a:srgbClr val="404040"/>
                </a:solidFill>
                <a:latin typeface="Arial"/>
                <a:cs typeface="Arial"/>
              </a:rPr>
              <a:t> </a:t>
            </a:r>
            <a:r>
              <a:rPr sz="1800" spc="-25" dirty="0">
                <a:solidFill>
                  <a:srgbClr val="404040"/>
                </a:solidFill>
                <a:latin typeface="Arial"/>
                <a:cs typeface="Arial"/>
              </a:rPr>
              <a:t>the </a:t>
            </a:r>
            <a:r>
              <a:rPr sz="1800" dirty="0">
                <a:solidFill>
                  <a:srgbClr val="404040"/>
                </a:solidFill>
                <a:latin typeface="Arial"/>
                <a:cs typeface="Arial"/>
              </a:rPr>
              <a:t>quantity</a:t>
            </a:r>
            <a:r>
              <a:rPr sz="1800" spc="-20" dirty="0">
                <a:solidFill>
                  <a:srgbClr val="404040"/>
                </a:solidFill>
                <a:latin typeface="Arial"/>
                <a:cs typeface="Arial"/>
              </a:rPr>
              <a:t> </a:t>
            </a:r>
            <a:r>
              <a:rPr sz="1800" dirty="0">
                <a:solidFill>
                  <a:srgbClr val="404040"/>
                </a:solidFill>
                <a:latin typeface="Arial"/>
                <a:cs typeface="Arial"/>
              </a:rPr>
              <a:t>and</a:t>
            </a:r>
            <a:r>
              <a:rPr sz="1800" spc="-30" dirty="0">
                <a:solidFill>
                  <a:srgbClr val="404040"/>
                </a:solidFill>
                <a:latin typeface="Arial"/>
                <a:cs typeface="Arial"/>
              </a:rPr>
              <a:t> </a:t>
            </a:r>
            <a:r>
              <a:rPr sz="1800" dirty="0">
                <a:solidFill>
                  <a:srgbClr val="404040"/>
                </a:solidFill>
                <a:latin typeface="Arial"/>
                <a:cs typeface="Arial"/>
              </a:rPr>
              <a:t>type</a:t>
            </a:r>
            <a:r>
              <a:rPr sz="1800" spc="-10" dirty="0">
                <a:solidFill>
                  <a:srgbClr val="404040"/>
                </a:solidFill>
                <a:latin typeface="Arial"/>
                <a:cs typeface="Arial"/>
              </a:rPr>
              <a:t> </a:t>
            </a:r>
            <a:r>
              <a:rPr sz="1800" dirty="0">
                <a:solidFill>
                  <a:srgbClr val="404040"/>
                </a:solidFill>
                <a:latin typeface="Arial"/>
                <a:cs typeface="Arial"/>
              </a:rPr>
              <a:t>of</a:t>
            </a:r>
            <a:r>
              <a:rPr sz="1800" spc="-30" dirty="0">
                <a:solidFill>
                  <a:srgbClr val="404040"/>
                </a:solidFill>
                <a:latin typeface="Arial"/>
                <a:cs typeface="Arial"/>
              </a:rPr>
              <a:t> </a:t>
            </a:r>
            <a:r>
              <a:rPr sz="1800" dirty="0">
                <a:solidFill>
                  <a:srgbClr val="404040"/>
                </a:solidFill>
                <a:latin typeface="Arial"/>
                <a:cs typeface="Arial"/>
              </a:rPr>
              <a:t>RLUs</a:t>
            </a:r>
            <a:r>
              <a:rPr sz="1800" spc="-20" dirty="0">
                <a:solidFill>
                  <a:srgbClr val="404040"/>
                </a:solidFill>
                <a:latin typeface="Arial"/>
                <a:cs typeface="Arial"/>
              </a:rPr>
              <a:t> </a:t>
            </a:r>
            <a:r>
              <a:rPr sz="1800" dirty="0">
                <a:solidFill>
                  <a:srgbClr val="404040"/>
                </a:solidFill>
                <a:latin typeface="Arial"/>
                <a:cs typeface="Arial"/>
              </a:rPr>
              <a:t>you</a:t>
            </a:r>
            <a:r>
              <a:rPr sz="1800" spc="-10" dirty="0">
                <a:solidFill>
                  <a:srgbClr val="404040"/>
                </a:solidFill>
                <a:latin typeface="Arial"/>
                <a:cs typeface="Arial"/>
              </a:rPr>
              <a:t> </a:t>
            </a:r>
            <a:r>
              <a:rPr sz="1800" dirty="0">
                <a:solidFill>
                  <a:srgbClr val="404040"/>
                </a:solidFill>
                <a:latin typeface="Arial"/>
                <a:cs typeface="Arial"/>
              </a:rPr>
              <a:t>will</a:t>
            </a:r>
            <a:r>
              <a:rPr sz="1800" spc="20" dirty="0">
                <a:solidFill>
                  <a:srgbClr val="404040"/>
                </a:solidFill>
                <a:latin typeface="Arial"/>
                <a:cs typeface="Arial"/>
              </a:rPr>
              <a:t> </a:t>
            </a:r>
            <a:r>
              <a:rPr sz="1800" dirty="0">
                <a:solidFill>
                  <a:srgbClr val="404040"/>
                </a:solidFill>
                <a:latin typeface="Arial"/>
                <a:cs typeface="Arial"/>
              </a:rPr>
              <a:t>need</a:t>
            </a:r>
            <a:r>
              <a:rPr sz="1800" spc="-20" dirty="0">
                <a:solidFill>
                  <a:srgbClr val="404040"/>
                </a:solidFill>
                <a:latin typeface="Arial"/>
                <a:cs typeface="Arial"/>
              </a:rPr>
              <a:t> </a:t>
            </a:r>
            <a:r>
              <a:rPr sz="1800" dirty="0">
                <a:solidFill>
                  <a:srgbClr val="404040"/>
                </a:solidFill>
                <a:latin typeface="Arial"/>
                <a:cs typeface="Arial"/>
              </a:rPr>
              <a:t>to</a:t>
            </a:r>
            <a:r>
              <a:rPr sz="1800" spc="-25" dirty="0">
                <a:solidFill>
                  <a:srgbClr val="404040"/>
                </a:solidFill>
                <a:latin typeface="Arial"/>
                <a:cs typeface="Arial"/>
              </a:rPr>
              <a:t> </a:t>
            </a:r>
            <a:r>
              <a:rPr sz="1800" dirty="0">
                <a:solidFill>
                  <a:srgbClr val="404040"/>
                </a:solidFill>
                <a:latin typeface="Arial"/>
                <a:cs typeface="Arial"/>
              </a:rPr>
              <a:t>meet</a:t>
            </a:r>
            <a:r>
              <a:rPr sz="1800" spc="-15" dirty="0">
                <a:solidFill>
                  <a:srgbClr val="404040"/>
                </a:solidFill>
                <a:latin typeface="Arial"/>
                <a:cs typeface="Arial"/>
              </a:rPr>
              <a:t> </a:t>
            </a:r>
            <a:r>
              <a:rPr sz="1800" spc="-25" dirty="0">
                <a:solidFill>
                  <a:srgbClr val="404040"/>
                </a:solidFill>
                <a:latin typeface="Arial"/>
                <a:cs typeface="Arial"/>
              </a:rPr>
              <a:t>the </a:t>
            </a:r>
            <a:r>
              <a:rPr sz="1800" dirty="0">
                <a:solidFill>
                  <a:srgbClr val="404040"/>
                </a:solidFill>
                <a:latin typeface="Arial"/>
                <a:cs typeface="Arial"/>
              </a:rPr>
              <a:t>project</a:t>
            </a:r>
            <a:r>
              <a:rPr sz="1800" spc="-20" dirty="0">
                <a:solidFill>
                  <a:srgbClr val="404040"/>
                </a:solidFill>
                <a:latin typeface="Arial"/>
                <a:cs typeface="Arial"/>
              </a:rPr>
              <a:t> </a:t>
            </a:r>
            <a:r>
              <a:rPr sz="1800" spc="-10" dirty="0">
                <a:solidFill>
                  <a:srgbClr val="404040"/>
                </a:solidFill>
                <a:latin typeface="Arial"/>
                <a:cs typeface="Arial"/>
              </a:rPr>
              <a:t>scope.</a:t>
            </a:r>
            <a:endParaRPr sz="1800" dirty="0">
              <a:latin typeface="Arial"/>
              <a:cs typeface="Arial"/>
            </a:endParaRPr>
          </a:p>
          <a:p>
            <a:pPr marL="12700" marR="5080">
              <a:lnSpc>
                <a:spcPct val="90000"/>
              </a:lnSpc>
              <a:spcBef>
                <a:spcPts val="975"/>
              </a:spcBef>
            </a:pPr>
            <a:r>
              <a:rPr sz="1800" dirty="0">
                <a:solidFill>
                  <a:srgbClr val="404040"/>
                </a:solidFill>
                <a:latin typeface="Arial"/>
                <a:cs typeface="Arial"/>
              </a:rPr>
              <a:t>For</a:t>
            </a:r>
            <a:r>
              <a:rPr sz="1800" spc="-15" dirty="0">
                <a:solidFill>
                  <a:srgbClr val="404040"/>
                </a:solidFill>
                <a:latin typeface="Arial"/>
                <a:cs typeface="Arial"/>
              </a:rPr>
              <a:t> </a:t>
            </a:r>
            <a:r>
              <a:rPr sz="1800" dirty="0">
                <a:solidFill>
                  <a:srgbClr val="404040"/>
                </a:solidFill>
                <a:latin typeface="Arial"/>
                <a:cs typeface="Arial"/>
              </a:rPr>
              <a:t>example,</a:t>
            </a:r>
            <a:r>
              <a:rPr sz="1800" spc="10" dirty="0">
                <a:solidFill>
                  <a:srgbClr val="404040"/>
                </a:solidFill>
                <a:latin typeface="Arial"/>
                <a:cs typeface="Arial"/>
              </a:rPr>
              <a:t> </a:t>
            </a:r>
            <a:r>
              <a:rPr sz="1800" dirty="0">
                <a:solidFill>
                  <a:srgbClr val="404040"/>
                </a:solidFill>
                <a:latin typeface="Arial"/>
                <a:cs typeface="Arial"/>
              </a:rPr>
              <a:t>a</a:t>
            </a:r>
            <a:r>
              <a:rPr sz="1800" spc="-20" dirty="0">
                <a:solidFill>
                  <a:srgbClr val="404040"/>
                </a:solidFill>
                <a:latin typeface="Arial"/>
                <a:cs typeface="Arial"/>
              </a:rPr>
              <a:t> </a:t>
            </a:r>
            <a:r>
              <a:rPr sz="1800" dirty="0">
                <a:solidFill>
                  <a:srgbClr val="404040"/>
                </a:solidFill>
                <a:latin typeface="Arial"/>
                <a:cs typeface="Arial"/>
              </a:rPr>
              <a:t>Sun</a:t>
            </a:r>
            <a:r>
              <a:rPr sz="1800" spc="-15" dirty="0">
                <a:solidFill>
                  <a:srgbClr val="404040"/>
                </a:solidFill>
                <a:latin typeface="Arial"/>
                <a:cs typeface="Arial"/>
              </a:rPr>
              <a:t> </a:t>
            </a:r>
            <a:r>
              <a:rPr sz="1800" dirty="0">
                <a:solidFill>
                  <a:srgbClr val="404040"/>
                </a:solidFill>
                <a:latin typeface="Arial"/>
                <a:cs typeface="Arial"/>
              </a:rPr>
              <a:t>StorEdge™</a:t>
            </a:r>
            <a:r>
              <a:rPr sz="1800" spc="-35" dirty="0">
                <a:solidFill>
                  <a:srgbClr val="404040"/>
                </a:solidFill>
                <a:latin typeface="Arial"/>
                <a:cs typeface="Arial"/>
              </a:rPr>
              <a:t> </a:t>
            </a:r>
            <a:r>
              <a:rPr sz="1800" dirty="0">
                <a:solidFill>
                  <a:srgbClr val="404040"/>
                </a:solidFill>
                <a:latin typeface="Arial"/>
                <a:cs typeface="Arial"/>
              </a:rPr>
              <a:t>T3</a:t>
            </a:r>
            <a:r>
              <a:rPr sz="1800" spc="-30" dirty="0">
                <a:solidFill>
                  <a:srgbClr val="404040"/>
                </a:solidFill>
                <a:latin typeface="Arial"/>
                <a:cs typeface="Arial"/>
              </a:rPr>
              <a:t> </a:t>
            </a:r>
            <a:r>
              <a:rPr sz="1800" dirty="0">
                <a:solidFill>
                  <a:srgbClr val="404040"/>
                </a:solidFill>
                <a:latin typeface="Arial"/>
                <a:cs typeface="Arial"/>
              </a:rPr>
              <a:t>array</a:t>
            </a:r>
            <a:r>
              <a:rPr sz="1800" spc="-15" dirty="0">
                <a:solidFill>
                  <a:srgbClr val="404040"/>
                </a:solidFill>
                <a:latin typeface="Arial"/>
                <a:cs typeface="Arial"/>
              </a:rPr>
              <a:t> </a:t>
            </a:r>
            <a:r>
              <a:rPr sz="1800" dirty="0">
                <a:solidFill>
                  <a:srgbClr val="404040"/>
                </a:solidFill>
                <a:latin typeface="Arial"/>
                <a:cs typeface="Arial"/>
              </a:rPr>
              <a:t>might</a:t>
            </a:r>
            <a:r>
              <a:rPr sz="1800" spc="-20" dirty="0">
                <a:solidFill>
                  <a:srgbClr val="404040"/>
                </a:solidFill>
                <a:latin typeface="Arial"/>
                <a:cs typeface="Arial"/>
              </a:rPr>
              <a:t> </a:t>
            </a:r>
            <a:r>
              <a:rPr sz="1800" dirty="0">
                <a:solidFill>
                  <a:srgbClr val="404040"/>
                </a:solidFill>
                <a:latin typeface="Arial"/>
                <a:cs typeface="Arial"/>
              </a:rPr>
              <a:t>contain</a:t>
            </a:r>
            <a:r>
              <a:rPr sz="1800" spc="-5" dirty="0">
                <a:solidFill>
                  <a:srgbClr val="404040"/>
                </a:solidFill>
                <a:latin typeface="Arial"/>
                <a:cs typeface="Arial"/>
              </a:rPr>
              <a:t> </a:t>
            </a:r>
            <a:r>
              <a:rPr sz="1800" spc="-25" dirty="0">
                <a:solidFill>
                  <a:srgbClr val="404040"/>
                </a:solidFill>
                <a:latin typeface="Arial"/>
                <a:cs typeface="Arial"/>
              </a:rPr>
              <a:t>36 </a:t>
            </a:r>
            <a:r>
              <a:rPr sz="1800" dirty="0">
                <a:solidFill>
                  <a:srgbClr val="404040"/>
                </a:solidFill>
                <a:latin typeface="Arial"/>
                <a:cs typeface="Arial"/>
              </a:rPr>
              <a:t>gigabyte</a:t>
            </a:r>
            <a:r>
              <a:rPr sz="1800" spc="-20" dirty="0">
                <a:solidFill>
                  <a:srgbClr val="404040"/>
                </a:solidFill>
                <a:latin typeface="Arial"/>
                <a:cs typeface="Arial"/>
              </a:rPr>
              <a:t> </a:t>
            </a:r>
            <a:r>
              <a:rPr sz="1800" dirty="0">
                <a:solidFill>
                  <a:srgbClr val="404040"/>
                </a:solidFill>
                <a:latin typeface="Arial"/>
                <a:cs typeface="Arial"/>
              </a:rPr>
              <a:t>or</a:t>
            </a:r>
            <a:r>
              <a:rPr sz="1800" spc="-30" dirty="0">
                <a:solidFill>
                  <a:srgbClr val="404040"/>
                </a:solidFill>
                <a:latin typeface="Arial"/>
                <a:cs typeface="Arial"/>
              </a:rPr>
              <a:t> </a:t>
            </a:r>
            <a:r>
              <a:rPr sz="1800" dirty="0">
                <a:solidFill>
                  <a:srgbClr val="404040"/>
                </a:solidFill>
                <a:latin typeface="Arial"/>
                <a:cs typeface="Arial"/>
              </a:rPr>
              <a:t>73</a:t>
            </a:r>
            <a:r>
              <a:rPr sz="1800" spc="-35" dirty="0">
                <a:solidFill>
                  <a:srgbClr val="404040"/>
                </a:solidFill>
                <a:latin typeface="Arial"/>
                <a:cs typeface="Arial"/>
              </a:rPr>
              <a:t> </a:t>
            </a:r>
            <a:r>
              <a:rPr sz="1800" dirty="0">
                <a:solidFill>
                  <a:srgbClr val="404040"/>
                </a:solidFill>
                <a:latin typeface="Arial"/>
                <a:cs typeface="Arial"/>
              </a:rPr>
              <a:t>gigabyte</a:t>
            </a:r>
            <a:r>
              <a:rPr sz="1800" spc="5" dirty="0">
                <a:solidFill>
                  <a:srgbClr val="404040"/>
                </a:solidFill>
                <a:latin typeface="Arial"/>
                <a:cs typeface="Arial"/>
              </a:rPr>
              <a:t> </a:t>
            </a:r>
            <a:r>
              <a:rPr sz="1800" dirty="0">
                <a:solidFill>
                  <a:srgbClr val="404040"/>
                </a:solidFill>
                <a:latin typeface="Arial"/>
                <a:cs typeface="Arial"/>
              </a:rPr>
              <a:t>drives.</a:t>
            </a:r>
            <a:r>
              <a:rPr sz="1800" spc="-125" dirty="0">
                <a:solidFill>
                  <a:srgbClr val="404040"/>
                </a:solidFill>
                <a:latin typeface="Arial"/>
                <a:cs typeface="Arial"/>
              </a:rPr>
              <a:t> </a:t>
            </a:r>
            <a:r>
              <a:rPr sz="1800" dirty="0">
                <a:solidFill>
                  <a:srgbClr val="404040"/>
                </a:solidFill>
                <a:latin typeface="Arial"/>
                <a:cs typeface="Arial"/>
              </a:rPr>
              <a:t>A</a:t>
            </a:r>
            <a:r>
              <a:rPr sz="1800" spc="-125" dirty="0">
                <a:solidFill>
                  <a:srgbClr val="404040"/>
                </a:solidFill>
                <a:latin typeface="Arial"/>
                <a:cs typeface="Arial"/>
              </a:rPr>
              <a:t> </a:t>
            </a:r>
            <a:r>
              <a:rPr sz="1800" dirty="0">
                <a:solidFill>
                  <a:srgbClr val="404040"/>
                </a:solidFill>
                <a:latin typeface="Arial"/>
                <a:cs typeface="Arial"/>
              </a:rPr>
              <a:t>fully</a:t>
            </a:r>
            <a:r>
              <a:rPr sz="1800" spc="-25" dirty="0">
                <a:solidFill>
                  <a:srgbClr val="404040"/>
                </a:solidFill>
                <a:latin typeface="Arial"/>
                <a:cs typeface="Arial"/>
              </a:rPr>
              <a:t> </a:t>
            </a:r>
            <a:r>
              <a:rPr sz="1800" dirty="0">
                <a:solidFill>
                  <a:srgbClr val="404040"/>
                </a:solidFill>
                <a:latin typeface="Arial"/>
                <a:cs typeface="Arial"/>
              </a:rPr>
              <a:t>configured</a:t>
            </a:r>
            <a:r>
              <a:rPr sz="1800" spc="-25" dirty="0">
                <a:solidFill>
                  <a:srgbClr val="404040"/>
                </a:solidFill>
                <a:latin typeface="Arial"/>
                <a:cs typeface="Arial"/>
              </a:rPr>
              <a:t> </a:t>
            </a:r>
            <a:r>
              <a:rPr sz="1800" dirty="0">
                <a:solidFill>
                  <a:srgbClr val="404040"/>
                </a:solidFill>
                <a:latin typeface="Arial"/>
                <a:cs typeface="Arial"/>
              </a:rPr>
              <a:t>rack</a:t>
            </a:r>
            <a:r>
              <a:rPr sz="1800" spc="-30" dirty="0">
                <a:solidFill>
                  <a:srgbClr val="404040"/>
                </a:solidFill>
                <a:latin typeface="Arial"/>
                <a:cs typeface="Arial"/>
              </a:rPr>
              <a:t> </a:t>
            </a:r>
            <a:r>
              <a:rPr sz="1800" spc="-25" dirty="0">
                <a:solidFill>
                  <a:srgbClr val="404040"/>
                </a:solidFill>
                <a:latin typeface="Arial"/>
                <a:cs typeface="Arial"/>
              </a:rPr>
              <a:t>of </a:t>
            </a:r>
            <a:r>
              <a:rPr sz="1800" dirty="0">
                <a:solidFill>
                  <a:srgbClr val="404040"/>
                </a:solidFill>
                <a:latin typeface="Arial"/>
                <a:cs typeface="Arial"/>
              </a:rPr>
              <a:t>Sun</a:t>
            </a:r>
            <a:r>
              <a:rPr sz="1800" spc="-40" dirty="0">
                <a:solidFill>
                  <a:srgbClr val="404040"/>
                </a:solidFill>
                <a:latin typeface="Arial"/>
                <a:cs typeface="Arial"/>
              </a:rPr>
              <a:t> </a:t>
            </a:r>
            <a:r>
              <a:rPr sz="1800" dirty="0">
                <a:solidFill>
                  <a:srgbClr val="404040"/>
                </a:solidFill>
                <a:latin typeface="Arial"/>
                <a:cs typeface="Arial"/>
              </a:rPr>
              <a:t>StoreEdge</a:t>
            </a:r>
            <a:r>
              <a:rPr sz="1800" spc="-45" dirty="0">
                <a:solidFill>
                  <a:srgbClr val="404040"/>
                </a:solidFill>
                <a:latin typeface="Arial"/>
                <a:cs typeface="Arial"/>
              </a:rPr>
              <a:t> </a:t>
            </a:r>
            <a:r>
              <a:rPr sz="1800" dirty="0">
                <a:solidFill>
                  <a:srgbClr val="404040"/>
                </a:solidFill>
                <a:latin typeface="Arial"/>
                <a:cs typeface="Arial"/>
              </a:rPr>
              <a:t>T3</a:t>
            </a:r>
            <a:r>
              <a:rPr sz="1800" spc="-50" dirty="0">
                <a:solidFill>
                  <a:srgbClr val="404040"/>
                </a:solidFill>
                <a:latin typeface="Arial"/>
                <a:cs typeface="Arial"/>
              </a:rPr>
              <a:t> </a:t>
            </a:r>
            <a:r>
              <a:rPr sz="1800" dirty="0">
                <a:solidFill>
                  <a:srgbClr val="404040"/>
                </a:solidFill>
                <a:latin typeface="Arial"/>
                <a:cs typeface="Arial"/>
              </a:rPr>
              <a:t>arrays</a:t>
            </a:r>
            <a:r>
              <a:rPr sz="1800" spc="5" dirty="0">
                <a:solidFill>
                  <a:srgbClr val="404040"/>
                </a:solidFill>
                <a:latin typeface="Arial"/>
                <a:cs typeface="Arial"/>
              </a:rPr>
              <a:t> </a:t>
            </a:r>
            <a:r>
              <a:rPr sz="1800" dirty="0">
                <a:solidFill>
                  <a:srgbClr val="404040"/>
                </a:solidFill>
                <a:latin typeface="Arial"/>
                <a:cs typeface="Arial"/>
              </a:rPr>
              <a:t>with 36</a:t>
            </a:r>
            <a:r>
              <a:rPr sz="1800" spc="-35" dirty="0">
                <a:solidFill>
                  <a:srgbClr val="404040"/>
                </a:solidFill>
                <a:latin typeface="Arial"/>
                <a:cs typeface="Arial"/>
              </a:rPr>
              <a:t> </a:t>
            </a:r>
            <a:r>
              <a:rPr sz="1800" dirty="0">
                <a:solidFill>
                  <a:srgbClr val="404040"/>
                </a:solidFill>
                <a:latin typeface="Arial"/>
                <a:cs typeface="Arial"/>
              </a:rPr>
              <a:t>gigabyte</a:t>
            </a:r>
            <a:r>
              <a:rPr sz="1800" spc="15" dirty="0">
                <a:solidFill>
                  <a:srgbClr val="404040"/>
                </a:solidFill>
                <a:latin typeface="Arial"/>
                <a:cs typeface="Arial"/>
              </a:rPr>
              <a:t> </a:t>
            </a:r>
            <a:r>
              <a:rPr sz="1800" dirty="0">
                <a:solidFill>
                  <a:srgbClr val="404040"/>
                </a:solidFill>
                <a:latin typeface="Arial"/>
                <a:cs typeface="Arial"/>
              </a:rPr>
              <a:t>drives</a:t>
            </a:r>
            <a:r>
              <a:rPr sz="1800" spc="-30" dirty="0">
                <a:solidFill>
                  <a:srgbClr val="404040"/>
                </a:solidFill>
                <a:latin typeface="Arial"/>
                <a:cs typeface="Arial"/>
              </a:rPr>
              <a:t> </a:t>
            </a:r>
            <a:r>
              <a:rPr sz="1800" dirty="0">
                <a:solidFill>
                  <a:srgbClr val="404040"/>
                </a:solidFill>
                <a:latin typeface="Arial"/>
                <a:cs typeface="Arial"/>
              </a:rPr>
              <a:t>has</a:t>
            </a:r>
            <a:r>
              <a:rPr sz="1800" spc="-20" dirty="0">
                <a:solidFill>
                  <a:srgbClr val="404040"/>
                </a:solidFill>
                <a:latin typeface="Arial"/>
                <a:cs typeface="Arial"/>
              </a:rPr>
              <a:t> </a:t>
            </a:r>
            <a:r>
              <a:rPr sz="1800" spc="-50" dirty="0">
                <a:solidFill>
                  <a:srgbClr val="404040"/>
                </a:solidFill>
                <a:latin typeface="Arial"/>
                <a:cs typeface="Arial"/>
              </a:rPr>
              <a:t>a </a:t>
            </a:r>
            <a:r>
              <a:rPr sz="1800" dirty="0">
                <a:solidFill>
                  <a:srgbClr val="404040"/>
                </a:solidFill>
                <a:latin typeface="Arial"/>
                <a:cs typeface="Arial"/>
              </a:rPr>
              <a:t>functional</a:t>
            </a:r>
            <a:r>
              <a:rPr sz="1800" spc="-25" dirty="0">
                <a:solidFill>
                  <a:srgbClr val="404040"/>
                </a:solidFill>
                <a:latin typeface="Arial"/>
                <a:cs typeface="Arial"/>
              </a:rPr>
              <a:t> </a:t>
            </a:r>
            <a:r>
              <a:rPr sz="1800" dirty="0">
                <a:solidFill>
                  <a:srgbClr val="404040"/>
                </a:solidFill>
                <a:latin typeface="Arial"/>
                <a:cs typeface="Arial"/>
              </a:rPr>
              <a:t>capacity of</a:t>
            </a:r>
            <a:r>
              <a:rPr sz="1800" spc="-20" dirty="0">
                <a:solidFill>
                  <a:srgbClr val="404040"/>
                </a:solidFill>
                <a:latin typeface="Arial"/>
                <a:cs typeface="Arial"/>
              </a:rPr>
              <a:t> </a:t>
            </a:r>
            <a:r>
              <a:rPr sz="1800" dirty="0">
                <a:solidFill>
                  <a:srgbClr val="404040"/>
                </a:solidFill>
                <a:latin typeface="Arial"/>
                <a:cs typeface="Arial"/>
              </a:rPr>
              <a:t>2.5</a:t>
            </a:r>
            <a:r>
              <a:rPr sz="1800" spc="-15" dirty="0">
                <a:solidFill>
                  <a:srgbClr val="404040"/>
                </a:solidFill>
                <a:latin typeface="Arial"/>
                <a:cs typeface="Arial"/>
              </a:rPr>
              <a:t> </a:t>
            </a:r>
            <a:r>
              <a:rPr sz="1800" dirty="0">
                <a:solidFill>
                  <a:srgbClr val="404040"/>
                </a:solidFill>
                <a:latin typeface="Arial"/>
                <a:cs typeface="Arial"/>
              </a:rPr>
              <a:t>terabyte.</a:t>
            </a:r>
            <a:r>
              <a:rPr sz="1800" spc="-95" dirty="0">
                <a:solidFill>
                  <a:srgbClr val="404040"/>
                </a:solidFill>
                <a:latin typeface="Arial"/>
                <a:cs typeface="Arial"/>
              </a:rPr>
              <a:t> </a:t>
            </a:r>
            <a:r>
              <a:rPr sz="1800" dirty="0">
                <a:solidFill>
                  <a:srgbClr val="404040"/>
                </a:solidFill>
                <a:latin typeface="Arial"/>
                <a:cs typeface="Arial"/>
              </a:rPr>
              <a:t>A</a:t>
            </a:r>
            <a:r>
              <a:rPr sz="1800" spc="-110" dirty="0">
                <a:solidFill>
                  <a:srgbClr val="404040"/>
                </a:solidFill>
                <a:latin typeface="Arial"/>
                <a:cs typeface="Arial"/>
              </a:rPr>
              <a:t> </a:t>
            </a:r>
            <a:r>
              <a:rPr sz="1800" dirty="0">
                <a:solidFill>
                  <a:srgbClr val="404040"/>
                </a:solidFill>
                <a:latin typeface="Arial"/>
                <a:cs typeface="Arial"/>
              </a:rPr>
              <a:t>fully</a:t>
            </a:r>
            <a:r>
              <a:rPr sz="1800" spc="-20" dirty="0">
                <a:solidFill>
                  <a:srgbClr val="404040"/>
                </a:solidFill>
                <a:latin typeface="Arial"/>
                <a:cs typeface="Arial"/>
              </a:rPr>
              <a:t> </a:t>
            </a:r>
            <a:r>
              <a:rPr sz="1800" dirty="0">
                <a:solidFill>
                  <a:srgbClr val="404040"/>
                </a:solidFill>
                <a:latin typeface="Arial"/>
                <a:cs typeface="Arial"/>
              </a:rPr>
              <a:t>configured rack</a:t>
            </a:r>
            <a:r>
              <a:rPr sz="1800" spc="-15" dirty="0">
                <a:solidFill>
                  <a:srgbClr val="404040"/>
                </a:solidFill>
                <a:latin typeface="Arial"/>
                <a:cs typeface="Arial"/>
              </a:rPr>
              <a:t> </a:t>
            </a:r>
            <a:r>
              <a:rPr sz="1800" spc="-25" dirty="0">
                <a:solidFill>
                  <a:srgbClr val="404040"/>
                </a:solidFill>
                <a:latin typeface="Arial"/>
                <a:cs typeface="Arial"/>
              </a:rPr>
              <a:t>of </a:t>
            </a:r>
            <a:r>
              <a:rPr sz="1800" dirty="0">
                <a:solidFill>
                  <a:srgbClr val="404040"/>
                </a:solidFill>
                <a:latin typeface="Arial"/>
                <a:cs typeface="Arial"/>
              </a:rPr>
              <a:t>Sun</a:t>
            </a:r>
            <a:r>
              <a:rPr sz="1800" spc="-40" dirty="0">
                <a:solidFill>
                  <a:srgbClr val="404040"/>
                </a:solidFill>
                <a:latin typeface="Arial"/>
                <a:cs typeface="Arial"/>
              </a:rPr>
              <a:t> </a:t>
            </a:r>
            <a:r>
              <a:rPr sz="1800" dirty="0">
                <a:solidFill>
                  <a:srgbClr val="404040"/>
                </a:solidFill>
                <a:latin typeface="Arial"/>
                <a:cs typeface="Arial"/>
              </a:rPr>
              <a:t>StoreEdge</a:t>
            </a:r>
            <a:r>
              <a:rPr sz="1800" spc="-45" dirty="0">
                <a:solidFill>
                  <a:srgbClr val="404040"/>
                </a:solidFill>
                <a:latin typeface="Arial"/>
                <a:cs typeface="Arial"/>
              </a:rPr>
              <a:t> </a:t>
            </a:r>
            <a:r>
              <a:rPr sz="1800" dirty="0">
                <a:solidFill>
                  <a:srgbClr val="404040"/>
                </a:solidFill>
                <a:latin typeface="Arial"/>
                <a:cs typeface="Arial"/>
              </a:rPr>
              <a:t>T3</a:t>
            </a:r>
            <a:r>
              <a:rPr sz="1800" spc="-50" dirty="0">
                <a:solidFill>
                  <a:srgbClr val="404040"/>
                </a:solidFill>
                <a:latin typeface="Arial"/>
                <a:cs typeface="Arial"/>
              </a:rPr>
              <a:t> </a:t>
            </a:r>
            <a:r>
              <a:rPr sz="1800" dirty="0">
                <a:solidFill>
                  <a:srgbClr val="404040"/>
                </a:solidFill>
                <a:latin typeface="Arial"/>
                <a:cs typeface="Arial"/>
              </a:rPr>
              <a:t>arrays</a:t>
            </a:r>
            <a:r>
              <a:rPr sz="1800" spc="5" dirty="0">
                <a:solidFill>
                  <a:srgbClr val="404040"/>
                </a:solidFill>
                <a:latin typeface="Arial"/>
                <a:cs typeface="Arial"/>
              </a:rPr>
              <a:t> </a:t>
            </a:r>
            <a:r>
              <a:rPr sz="1800" dirty="0">
                <a:solidFill>
                  <a:srgbClr val="404040"/>
                </a:solidFill>
                <a:latin typeface="Arial"/>
                <a:cs typeface="Arial"/>
              </a:rPr>
              <a:t>with 73</a:t>
            </a:r>
            <a:r>
              <a:rPr sz="1800" spc="-35" dirty="0">
                <a:solidFill>
                  <a:srgbClr val="404040"/>
                </a:solidFill>
                <a:latin typeface="Arial"/>
                <a:cs typeface="Arial"/>
              </a:rPr>
              <a:t> </a:t>
            </a:r>
            <a:r>
              <a:rPr sz="1800" dirty="0">
                <a:solidFill>
                  <a:srgbClr val="404040"/>
                </a:solidFill>
                <a:latin typeface="Arial"/>
                <a:cs typeface="Arial"/>
              </a:rPr>
              <a:t>gigabyte</a:t>
            </a:r>
            <a:r>
              <a:rPr sz="1800" spc="15" dirty="0">
                <a:solidFill>
                  <a:srgbClr val="404040"/>
                </a:solidFill>
                <a:latin typeface="Arial"/>
                <a:cs typeface="Arial"/>
              </a:rPr>
              <a:t> </a:t>
            </a:r>
            <a:r>
              <a:rPr sz="1800" dirty="0">
                <a:solidFill>
                  <a:srgbClr val="404040"/>
                </a:solidFill>
                <a:latin typeface="Arial"/>
                <a:cs typeface="Arial"/>
              </a:rPr>
              <a:t>drives</a:t>
            </a:r>
            <a:r>
              <a:rPr sz="1800" spc="-30" dirty="0">
                <a:solidFill>
                  <a:srgbClr val="404040"/>
                </a:solidFill>
                <a:latin typeface="Arial"/>
                <a:cs typeface="Arial"/>
              </a:rPr>
              <a:t> </a:t>
            </a:r>
            <a:r>
              <a:rPr sz="1800" dirty="0">
                <a:solidFill>
                  <a:srgbClr val="404040"/>
                </a:solidFill>
                <a:latin typeface="Arial"/>
                <a:cs typeface="Arial"/>
              </a:rPr>
              <a:t>has</a:t>
            </a:r>
            <a:r>
              <a:rPr sz="1800" spc="-20" dirty="0">
                <a:solidFill>
                  <a:srgbClr val="404040"/>
                </a:solidFill>
                <a:latin typeface="Arial"/>
                <a:cs typeface="Arial"/>
              </a:rPr>
              <a:t> </a:t>
            </a:r>
            <a:r>
              <a:rPr sz="1800" spc="-25" dirty="0">
                <a:solidFill>
                  <a:srgbClr val="404040"/>
                </a:solidFill>
                <a:latin typeface="Arial"/>
                <a:cs typeface="Arial"/>
              </a:rPr>
              <a:t>5.2 </a:t>
            </a:r>
            <a:r>
              <a:rPr sz="1800" dirty="0">
                <a:solidFill>
                  <a:srgbClr val="404040"/>
                </a:solidFill>
                <a:latin typeface="Arial"/>
                <a:cs typeface="Arial"/>
              </a:rPr>
              <a:t>terabyte</a:t>
            </a:r>
            <a:r>
              <a:rPr sz="1800" spc="-15" dirty="0">
                <a:solidFill>
                  <a:srgbClr val="404040"/>
                </a:solidFill>
                <a:latin typeface="Arial"/>
                <a:cs typeface="Arial"/>
              </a:rPr>
              <a:t> </a:t>
            </a:r>
            <a:r>
              <a:rPr sz="1800" dirty="0">
                <a:solidFill>
                  <a:srgbClr val="404040"/>
                </a:solidFill>
                <a:latin typeface="Arial"/>
                <a:cs typeface="Arial"/>
              </a:rPr>
              <a:t>functional</a:t>
            </a:r>
            <a:r>
              <a:rPr sz="1800" spc="-15" dirty="0">
                <a:solidFill>
                  <a:srgbClr val="404040"/>
                </a:solidFill>
                <a:latin typeface="Arial"/>
                <a:cs typeface="Arial"/>
              </a:rPr>
              <a:t> </a:t>
            </a:r>
            <a:r>
              <a:rPr sz="1800" spc="-10" dirty="0">
                <a:solidFill>
                  <a:srgbClr val="404040"/>
                </a:solidFill>
                <a:latin typeface="Arial"/>
                <a:cs typeface="Arial"/>
              </a:rPr>
              <a:t>capacity.</a:t>
            </a:r>
            <a:endParaRPr sz="1800" dirty="0">
              <a:latin typeface="Arial"/>
              <a:cs typeface="Arial"/>
            </a:endParaRPr>
          </a:p>
          <a:p>
            <a:pPr marL="12700" marR="19685">
              <a:lnSpc>
                <a:spcPct val="90000"/>
              </a:lnSpc>
              <a:spcBef>
                <a:spcPts val="1010"/>
              </a:spcBef>
            </a:pPr>
            <a:r>
              <a:rPr sz="1800" dirty="0">
                <a:solidFill>
                  <a:srgbClr val="404040"/>
                </a:solidFill>
                <a:latin typeface="Arial"/>
                <a:cs typeface="Arial"/>
              </a:rPr>
              <a:t>So,</a:t>
            </a:r>
            <a:r>
              <a:rPr sz="1800" spc="-30" dirty="0">
                <a:solidFill>
                  <a:srgbClr val="404040"/>
                </a:solidFill>
                <a:latin typeface="Arial"/>
                <a:cs typeface="Arial"/>
              </a:rPr>
              <a:t> </a:t>
            </a:r>
            <a:r>
              <a:rPr sz="1800" dirty="0">
                <a:solidFill>
                  <a:srgbClr val="404040"/>
                </a:solidFill>
                <a:latin typeface="Arial"/>
                <a:cs typeface="Arial"/>
              </a:rPr>
              <a:t>if</a:t>
            </a:r>
            <a:r>
              <a:rPr sz="1800" spc="-40" dirty="0">
                <a:solidFill>
                  <a:srgbClr val="404040"/>
                </a:solidFill>
                <a:latin typeface="Arial"/>
                <a:cs typeface="Arial"/>
              </a:rPr>
              <a:t> </a:t>
            </a:r>
            <a:r>
              <a:rPr sz="1800" dirty="0">
                <a:solidFill>
                  <a:srgbClr val="404040"/>
                </a:solidFill>
                <a:latin typeface="Arial"/>
                <a:cs typeface="Arial"/>
              </a:rPr>
              <a:t>your</a:t>
            </a:r>
            <a:r>
              <a:rPr sz="1800" spc="10" dirty="0">
                <a:solidFill>
                  <a:srgbClr val="404040"/>
                </a:solidFill>
                <a:latin typeface="Arial"/>
                <a:cs typeface="Arial"/>
              </a:rPr>
              <a:t> </a:t>
            </a:r>
            <a:r>
              <a:rPr sz="1800" dirty="0">
                <a:solidFill>
                  <a:srgbClr val="404040"/>
                </a:solidFill>
                <a:latin typeface="Arial"/>
                <a:cs typeface="Arial"/>
              </a:rPr>
              <a:t>project</a:t>
            </a:r>
            <a:r>
              <a:rPr sz="1800" spc="-30" dirty="0">
                <a:solidFill>
                  <a:srgbClr val="404040"/>
                </a:solidFill>
                <a:latin typeface="Arial"/>
                <a:cs typeface="Arial"/>
              </a:rPr>
              <a:t> </a:t>
            </a:r>
            <a:r>
              <a:rPr sz="1800" dirty="0">
                <a:solidFill>
                  <a:srgbClr val="404040"/>
                </a:solidFill>
                <a:latin typeface="Arial"/>
                <a:cs typeface="Arial"/>
              </a:rPr>
              <a:t>scope</a:t>
            </a:r>
            <a:r>
              <a:rPr sz="1800" spc="-20" dirty="0">
                <a:solidFill>
                  <a:srgbClr val="404040"/>
                </a:solidFill>
                <a:latin typeface="Arial"/>
                <a:cs typeface="Arial"/>
              </a:rPr>
              <a:t> </a:t>
            </a:r>
            <a:r>
              <a:rPr sz="1800" dirty="0">
                <a:solidFill>
                  <a:srgbClr val="404040"/>
                </a:solidFill>
                <a:latin typeface="Arial"/>
                <a:cs typeface="Arial"/>
              </a:rPr>
              <a:t>specifies</a:t>
            </a:r>
            <a:r>
              <a:rPr sz="1800" spc="-15" dirty="0">
                <a:solidFill>
                  <a:srgbClr val="404040"/>
                </a:solidFill>
                <a:latin typeface="Arial"/>
                <a:cs typeface="Arial"/>
              </a:rPr>
              <a:t> </a:t>
            </a:r>
            <a:r>
              <a:rPr sz="1800" dirty="0">
                <a:solidFill>
                  <a:srgbClr val="404040"/>
                </a:solidFill>
                <a:latin typeface="Arial"/>
                <a:cs typeface="Arial"/>
              </a:rPr>
              <a:t>100</a:t>
            </a:r>
            <a:r>
              <a:rPr sz="1800" spc="-25" dirty="0">
                <a:solidFill>
                  <a:srgbClr val="404040"/>
                </a:solidFill>
                <a:latin typeface="Arial"/>
                <a:cs typeface="Arial"/>
              </a:rPr>
              <a:t> </a:t>
            </a:r>
            <a:r>
              <a:rPr sz="1800" dirty="0">
                <a:solidFill>
                  <a:srgbClr val="404040"/>
                </a:solidFill>
                <a:latin typeface="Arial"/>
                <a:cs typeface="Arial"/>
              </a:rPr>
              <a:t>terabytes</a:t>
            </a:r>
            <a:r>
              <a:rPr sz="1800" spc="-5" dirty="0">
                <a:solidFill>
                  <a:srgbClr val="404040"/>
                </a:solidFill>
                <a:latin typeface="Arial"/>
                <a:cs typeface="Arial"/>
              </a:rPr>
              <a:t> </a:t>
            </a:r>
            <a:r>
              <a:rPr sz="1800" dirty="0">
                <a:solidFill>
                  <a:srgbClr val="404040"/>
                </a:solidFill>
                <a:latin typeface="Arial"/>
                <a:cs typeface="Arial"/>
              </a:rPr>
              <a:t>of</a:t>
            </a:r>
            <a:r>
              <a:rPr sz="1800" spc="-20" dirty="0">
                <a:solidFill>
                  <a:srgbClr val="404040"/>
                </a:solidFill>
                <a:latin typeface="Arial"/>
                <a:cs typeface="Arial"/>
              </a:rPr>
              <a:t> </a:t>
            </a:r>
            <a:r>
              <a:rPr sz="1800" spc="-10" dirty="0">
                <a:solidFill>
                  <a:srgbClr val="404040"/>
                </a:solidFill>
                <a:latin typeface="Arial"/>
                <a:cs typeface="Arial"/>
              </a:rPr>
              <a:t>storage, </a:t>
            </a:r>
            <a:r>
              <a:rPr sz="1800" dirty="0">
                <a:solidFill>
                  <a:srgbClr val="404040"/>
                </a:solidFill>
                <a:latin typeface="Arial"/>
                <a:cs typeface="Arial"/>
              </a:rPr>
              <a:t>you</a:t>
            </a:r>
            <a:r>
              <a:rPr sz="1800" spc="-25" dirty="0">
                <a:solidFill>
                  <a:srgbClr val="404040"/>
                </a:solidFill>
                <a:latin typeface="Arial"/>
                <a:cs typeface="Arial"/>
              </a:rPr>
              <a:t> </a:t>
            </a:r>
            <a:r>
              <a:rPr sz="1800" dirty="0">
                <a:solidFill>
                  <a:srgbClr val="404040"/>
                </a:solidFill>
                <a:latin typeface="Arial"/>
                <a:cs typeface="Arial"/>
              </a:rPr>
              <a:t>would</a:t>
            </a:r>
            <a:r>
              <a:rPr sz="1800" spc="20" dirty="0">
                <a:solidFill>
                  <a:srgbClr val="404040"/>
                </a:solidFill>
                <a:latin typeface="Arial"/>
                <a:cs typeface="Arial"/>
              </a:rPr>
              <a:t> </a:t>
            </a:r>
            <a:r>
              <a:rPr sz="1800" dirty="0">
                <a:solidFill>
                  <a:srgbClr val="404040"/>
                </a:solidFill>
                <a:latin typeface="Arial"/>
                <a:cs typeface="Arial"/>
              </a:rPr>
              <a:t>need</a:t>
            </a:r>
            <a:r>
              <a:rPr sz="1800" spc="-25" dirty="0">
                <a:solidFill>
                  <a:srgbClr val="404040"/>
                </a:solidFill>
                <a:latin typeface="Arial"/>
                <a:cs typeface="Arial"/>
              </a:rPr>
              <a:t> </a:t>
            </a:r>
            <a:r>
              <a:rPr sz="1800" dirty="0">
                <a:solidFill>
                  <a:srgbClr val="404040"/>
                </a:solidFill>
                <a:latin typeface="Arial"/>
                <a:cs typeface="Arial"/>
              </a:rPr>
              <a:t>only</a:t>
            </a:r>
            <a:r>
              <a:rPr sz="1800" spc="-35" dirty="0">
                <a:solidFill>
                  <a:srgbClr val="404040"/>
                </a:solidFill>
                <a:latin typeface="Arial"/>
                <a:cs typeface="Arial"/>
              </a:rPr>
              <a:t> </a:t>
            </a:r>
            <a:r>
              <a:rPr sz="1800" dirty="0">
                <a:solidFill>
                  <a:srgbClr val="404040"/>
                </a:solidFill>
                <a:latin typeface="Arial"/>
                <a:cs typeface="Arial"/>
              </a:rPr>
              <a:t>20</a:t>
            </a:r>
            <a:r>
              <a:rPr sz="1800" spc="-20" dirty="0">
                <a:solidFill>
                  <a:srgbClr val="404040"/>
                </a:solidFill>
                <a:latin typeface="Arial"/>
                <a:cs typeface="Arial"/>
              </a:rPr>
              <a:t> </a:t>
            </a:r>
            <a:r>
              <a:rPr sz="1800" dirty="0">
                <a:solidFill>
                  <a:srgbClr val="404040"/>
                </a:solidFill>
                <a:latin typeface="Arial"/>
                <a:cs typeface="Arial"/>
              </a:rPr>
              <a:t>Sun</a:t>
            </a:r>
            <a:r>
              <a:rPr sz="1800" spc="-25" dirty="0">
                <a:solidFill>
                  <a:srgbClr val="404040"/>
                </a:solidFill>
                <a:latin typeface="Arial"/>
                <a:cs typeface="Arial"/>
              </a:rPr>
              <a:t> </a:t>
            </a:r>
            <a:r>
              <a:rPr sz="1800" dirty="0">
                <a:solidFill>
                  <a:srgbClr val="404040"/>
                </a:solidFill>
                <a:latin typeface="Arial"/>
                <a:cs typeface="Arial"/>
              </a:rPr>
              <a:t>StoreEdge</a:t>
            </a:r>
            <a:r>
              <a:rPr sz="1800" spc="-55" dirty="0">
                <a:solidFill>
                  <a:srgbClr val="404040"/>
                </a:solidFill>
                <a:latin typeface="Arial"/>
                <a:cs typeface="Arial"/>
              </a:rPr>
              <a:t> </a:t>
            </a:r>
            <a:r>
              <a:rPr sz="1800" dirty="0">
                <a:solidFill>
                  <a:srgbClr val="404040"/>
                </a:solidFill>
                <a:latin typeface="Arial"/>
                <a:cs typeface="Arial"/>
              </a:rPr>
              <a:t>T3</a:t>
            </a:r>
            <a:r>
              <a:rPr sz="1800" spc="-45" dirty="0">
                <a:solidFill>
                  <a:srgbClr val="404040"/>
                </a:solidFill>
                <a:latin typeface="Arial"/>
                <a:cs typeface="Arial"/>
              </a:rPr>
              <a:t> </a:t>
            </a:r>
            <a:r>
              <a:rPr sz="1800" dirty="0">
                <a:solidFill>
                  <a:srgbClr val="404040"/>
                </a:solidFill>
                <a:latin typeface="Arial"/>
                <a:cs typeface="Arial"/>
              </a:rPr>
              <a:t>arrays with</a:t>
            </a:r>
            <a:r>
              <a:rPr sz="1800" spc="10" dirty="0">
                <a:solidFill>
                  <a:srgbClr val="404040"/>
                </a:solidFill>
                <a:latin typeface="Arial"/>
                <a:cs typeface="Arial"/>
              </a:rPr>
              <a:t> </a:t>
            </a:r>
            <a:r>
              <a:rPr sz="1800" spc="-25" dirty="0">
                <a:solidFill>
                  <a:srgbClr val="404040"/>
                </a:solidFill>
                <a:latin typeface="Arial"/>
                <a:cs typeface="Arial"/>
              </a:rPr>
              <a:t>73 </a:t>
            </a:r>
            <a:r>
              <a:rPr sz="1800" dirty="0">
                <a:solidFill>
                  <a:srgbClr val="404040"/>
                </a:solidFill>
                <a:latin typeface="Arial"/>
                <a:cs typeface="Arial"/>
              </a:rPr>
              <a:t>gigabyte</a:t>
            </a:r>
            <a:r>
              <a:rPr sz="1800" spc="-5" dirty="0">
                <a:solidFill>
                  <a:srgbClr val="404040"/>
                </a:solidFill>
                <a:latin typeface="Arial"/>
                <a:cs typeface="Arial"/>
              </a:rPr>
              <a:t> </a:t>
            </a:r>
            <a:r>
              <a:rPr sz="1800" dirty="0">
                <a:solidFill>
                  <a:srgbClr val="404040"/>
                </a:solidFill>
                <a:latin typeface="Arial"/>
                <a:cs typeface="Arial"/>
              </a:rPr>
              <a:t>drives.</a:t>
            </a:r>
            <a:r>
              <a:rPr sz="1800" spc="-15" dirty="0">
                <a:solidFill>
                  <a:srgbClr val="404040"/>
                </a:solidFill>
                <a:latin typeface="Arial"/>
                <a:cs typeface="Arial"/>
              </a:rPr>
              <a:t> </a:t>
            </a:r>
            <a:r>
              <a:rPr sz="1800" dirty="0">
                <a:solidFill>
                  <a:srgbClr val="404040"/>
                </a:solidFill>
                <a:latin typeface="Arial"/>
                <a:cs typeface="Arial"/>
              </a:rPr>
              <a:t>Forty</a:t>
            </a:r>
            <a:r>
              <a:rPr sz="1800" spc="-35" dirty="0">
                <a:solidFill>
                  <a:srgbClr val="404040"/>
                </a:solidFill>
                <a:latin typeface="Arial"/>
                <a:cs typeface="Arial"/>
              </a:rPr>
              <a:t> </a:t>
            </a:r>
            <a:r>
              <a:rPr sz="1800" dirty="0">
                <a:solidFill>
                  <a:srgbClr val="404040"/>
                </a:solidFill>
                <a:latin typeface="Arial"/>
                <a:cs typeface="Arial"/>
              </a:rPr>
              <a:t>would</a:t>
            </a:r>
            <a:r>
              <a:rPr sz="1800" spc="10" dirty="0">
                <a:solidFill>
                  <a:srgbClr val="404040"/>
                </a:solidFill>
                <a:latin typeface="Arial"/>
                <a:cs typeface="Arial"/>
              </a:rPr>
              <a:t> </a:t>
            </a:r>
            <a:r>
              <a:rPr sz="1800" dirty="0">
                <a:solidFill>
                  <a:srgbClr val="404040"/>
                </a:solidFill>
                <a:latin typeface="Arial"/>
                <a:cs typeface="Arial"/>
              </a:rPr>
              <a:t>be</a:t>
            </a:r>
            <a:r>
              <a:rPr sz="1800" spc="-20" dirty="0">
                <a:solidFill>
                  <a:srgbClr val="404040"/>
                </a:solidFill>
                <a:latin typeface="Arial"/>
                <a:cs typeface="Arial"/>
              </a:rPr>
              <a:t> </a:t>
            </a:r>
            <a:r>
              <a:rPr sz="1800" dirty="0">
                <a:solidFill>
                  <a:srgbClr val="404040"/>
                </a:solidFill>
                <a:latin typeface="Arial"/>
                <a:cs typeface="Arial"/>
              </a:rPr>
              <a:t>needed</a:t>
            </a:r>
            <a:r>
              <a:rPr sz="1800" spc="-20" dirty="0">
                <a:solidFill>
                  <a:srgbClr val="404040"/>
                </a:solidFill>
                <a:latin typeface="Arial"/>
                <a:cs typeface="Arial"/>
              </a:rPr>
              <a:t> </a:t>
            </a:r>
            <a:r>
              <a:rPr sz="1800" dirty="0">
                <a:solidFill>
                  <a:srgbClr val="404040"/>
                </a:solidFill>
                <a:latin typeface="Arial"/>
                <a:cs typeface="Arial"/>
              </a:rPr>
              <a:t>if</a:t>
            </a:r>
            <a:r>
              <a:rPr sz="1800" spc="-30" dirty="0">
                <a:solidFill>
                  <a:srgbClr val="404040"/>
                </a:solidFill>
                <a:latin typeface="Arial"/>
                <a:cs typeface="Arial"/>
              </a:rPr>
              <a:t> </a:t>
            </a:r>
            <a:r>
              <a:rPr sz="1800" dirty="0">
                <a:solidFill>
                  <a:srgbClr val="404040"/>
                </a:solidFill>
                <a:latin typeface="Arial"/>
                <a:cs typeface="Arial"/>
              </a:rPr>
              <a:t>36</a:t>
            </a:r>
            <a:r>
              <a:rPr sz="1800" spc="-35" dirty="0">
                <a:solidFill>
                  <a:srgbClr val="404040"/>
                </a:solidFill>
                <a:latin typeface="Arial"/>
                <a:cs typeface="Arial"/>
              </a:rPr>
              <a:t> </a:t>
            </a:r>
            <a:r>
              <a:rPr sz="1800" spc="-10" dirty="0">
                <a:solidFill>
                  <a:srgbClr val="404040"/>
                </a:solidFill>
                <a:latin typeface="Arial"/>
                <a:cs typeface="Arial"/>
              </a:rPr>
              <a:t>gigabyte </a:t>
            </a:r>
            <a:r>
              <a:rPr sz="1800" dirty="0">
                <a:solidFill>
                  <a:srgbClr val="404040"/>
                </a:solidFill>
                <a:latin typeface="Arial"/>
                <a:cs typeface="Arial"/>
              </a:rPr>
              <a:t>drives</a:t>
            </a:r>
            <a:r>
              <a:rPr sz="1800" spc="-15" dirty="0">
                <a:solidFill>
                  <a:srgbClr val="404040"/>
                </a:solidFill>
                <a:latin typeface="Arial"/>
                <a:cs typeface="Arial"/>
              </a:rPr>
              <a:t> </a:t>
            </a:r>
            <a:r>
              <a:rPr sz="1800" dirty="0">
                <a:solidFill>
                  <a:srgbClr val="404040"/>
                </a:solidFill>
                <a:latin typeface="Arial"/>
                <a:cs typeface="Arial"/>
              </a:rPr>
              <a:t>are</a:t>
            </a:r>
            <a:r>
              <a:rPr sz="1800" spc="-20" dirty="0">
                <a:solidFill>
                  <a:srgbClr val="404040"/>
                </a:solidFill>
                <a:latin typeface="Arial"/>
                <a:cs typeface="Arial"/>
              </a:rPr>
              <a:t> used.</a:t>
            </a:r>
            <a:endParaRPr sz="1800" dirty="0">
              <a:latin typeface="Arial"/>
              <a:cs typeface="Arial"/>
            </a:endParaRPr>
          </a:p>
        </p:txBody>
      </p:sp>
      <p:sp>
        <p:nvSpPr>
          <p:cNvPr id="10" name="object 10"/>
          <p:cNvSpPr txBox="1"/>
          <p:nvPr/>
        </p:nvSpPr>
        <p:spPr>
          <a:xfrm>
            <a:off x="528015" y="6140907"/>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35</a:t>
            </a:r>
            <a:endParaRPr sz="1900">
              <a:latin typeface="Century Gothic"/>
              <a:cs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980945" y="672541"/>
            <a:ext cx="3457575" cy="574675"/>
          </a:xfrm>
          <a:prstGeom prst="rect">
            <a:avLst/>
          </a:prstGeom>
        </p:spPr>
        <p:txBody>
          <a:bodyPr vert="horz" wrap="square" lIns="0" tIns="12700" rIns="0" bIns="0" rtlCol="0">
            <a:spAutoFit/>
          </a:bodyPr>
          <a:lstStyle/>
          <a:p>
            <a:pPr marL="12700">
              <a:lnSpc>
                <a:spcPct val="100000"/>
              </a:lnSpc>
              <a:spcBef>
                <a:spcPts val="100"/>
              </a:spcBef>
            </a:pPr>
            <a:r>
              <a:rPr sz="3600" dirty="0"/>
              <a:t>5.</a:t>
            </a:r>
            <a:r>
              <a:rPr sz="3600" spc="-20" dirty="0"/>
              <a:t> </a:t>
            </a:r>
            <a:r>
              <a:rPr sz="3600" dirty="0"/>
              <a:t>Site</a:t>
            </a:r>
            <a:r>
              <a:rPr sz="3600" spc="-60" dirty="0"/>
              <a:t> </a:t>
            </a:r>
            <a:r>
              <a:rPr sz="3600" spc="-10" dirty="0"/>
              <a:t>Selection</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36</a:t>
            </a:r>
            <a:endParaRPr sz="2000">
              <a:latin typeface="Century Gothic"/>
              <a:cs typeface="Century Gothic"/>
            </a:endParaRPr>
          </a:p>
        </p:txBody>
      </p:sp>
      <p:sp>
        <p:nvSpPr>
          <p:cNvPr id="8" name="object 8"/>
          <p:cNvSpPr txBox="1"/>
          <p:nvPr/>
        </p:nvSpPr>
        <p:spPr>
          <a:xfrm>
            <a:off x="756005" y="2159965"/>
            <a:ext cx="8284209" cy="2753995"/>
          </a:xfrm>
          <a:prstGeom prst="rect">
            <a:avLst/>
          </a:prstGeom>
        </p:spPr>
        <p:txBody>
          <a:bodyPr vert="horz" wrap="square" lIns="0" tIns="12065" rIns="0" bIns="0" rtlCol="0">
            <a:spAutoFit/>
          </a:bodyPr>
          <a:lstStyle/>
          <a:p>
            <a:pPr marL="355600" marR="5080" indent="-342900">
              <a:lnSpc>
                <a:spcPct val="100000"/>
              </a:lnSpc>
              <a:spcBef>
                <a:spcPts val="95"/>
              </a:spcBef>
            </a:pPr>
            <a:r>
              <a:rPr sz="2200" dirty="0">
                <a:solidFill>
                  <a:srgbClr val="3E3E3E"/>
                </a:solidFill>
                <a:latin typeface="Calibri"/>
                <a:cs typeface="Calibri"/>
              </a:rPr>
              <a:t>When</a:t>
            </a:r>
            <a:r>
              <a:rPr sz="2200" spc="-70" dirty="0">
                <a:solidFill>
                  <a:srgbClr val="3E3E3E"/>
                </a:solidFill>
                <a:latin typeface="Calibri"/>
                <a:cs typeface="Calibri"/>
              </a:rPr>
              <a:t> </a:t>
            </a:r>
            <a:r>
              <a:rPr sz="2200" spc="-10" dirty="0">
                <a:solidFill>
                  <a:srgbClr val="3E3E3E"/>
                </a:solidFill>
                <a:latin typeface="Calibri"/>
                <a:cs typeface="Calibri"/>
              </a:rPr>
              <a:t>housing</a:t>
            </a:r>
            <a:r>
              <a:rPr sz="2200" spc="-85" dirty="0">
                <a:solidFill>
                  <a:srgbClr val="3E3E3E"/>
                </a:solidFill>
                <a:latin typeface="Calibri"/>
                <a:cs typeface="Calibri"/>
              </a:rPr>
              <a:t> </a:t>
            </a:r>
            <a:r>
              <a:rPr sz="2200" dirty="0">
                <a:solidFill>
                  <a:srgbClr val="3E3E3E"/>
                </a:solidFill>
                <a:latin typeface="Calibri"/>
                <a:cs typeface="Calibri"/>
              </a:rPr>
              <a:t>a</a:t>
            </a:r>
            <a:r>
              <a:rPr sz="2200" spc="-35" dirty="0">
                <a:solidFill>
                  <a:srgbClr val="3E3E3E"/>
                </a:solidFill>
                <a:latin typeface="Calibri"/>
                <a:cs typeface="Calibri"/>
              </a:rPr>
              <a:t> </a:t>
            </a:r>
            <a:r>
              <a:rPr sz="2200" spc="-30" dirty="0">
                <a:solidFill>
                  <a:srgbClr val="3E3E3E"/>
                </a:solidFill>
                <a:latin typeface="Calibri"/>
                <a:cs typeface="Calibri"/>
              </a:rPr>
              <a:t>data</a:t>
            </a:r>
            <a:r>
              <a:rPr sz="2200" spc="-75" dirty="0">
                <a:solidFill>
                  <a:srgbClr val="3E3E3E"/>
                </a:solidFill>
                <a:latin typeface="Calibri"/>
                <a:cs typeface="Calibri"/>
              </a:rPr>
              <a:t> </a:t>
            </a:r>
            <a:r>
              <a:rPr sz="2200" spc="-20" dirty="0">
                <a:solidFill>
                  <a:srgbClr val="3E3E3E"/>
                </a:solidFill>
                <a:latin typeface="Calibri"/>
                <a:cs typeface="Calibri"/>
              </a:rPr>
              <a:t>center</a:t>
            </a:r>
            <a:r>
              <a:rPr sz="2200" spc="-60" dirty="0">
                <a:solidFill>
                  <a:srgbClr val="3E3E3E"/>
                </a:solidFill>
                <a:latin typeface="Calibri"/>
                <a:cs typeface="Calibri"/>
              </a:rPr>
              <a:t> </a:t>
            </a:r>
            <a:r>
              <a:rPr sz="2200" dirty="0">
                <a:solidFill>
                  <a:srgbClr val="3E3E3E"/>
                </a:solidFill>
                <a:latin typeface="Calibri"/>
                <a:cs typeface="Calibri"/>
              </a:rPr>
              <a:t>in</a:t>
            </a:r>
            <a:r>
              <a:rPr sz="2200" spc="-60" dirty="0">
                <a:solidFill>
                  <a:srgbClr val="3E3E3E"/>
                </a:solidFill>
                <a:latin typeface="Calibri"/>
                <a:cs typeface="Calibri"/>
              </a:rPr>
              <a:t> </a:t>
            </a:r>
            <a:r>
              <a:rPr sz="2200" dirty="0">
                <a:solidFill>
                  <a:srgbClr val="3E3E3E"/>
                </a:solidFill>
                <a:latin typeface="Calibri"/>
                <a:cs typeface="Calibri"/>
              </a:rPr>
              <a:t>an</a:t>
            </a:r>
            <a:r>
              <a:rPr sz="2200" spc="-70" dirty="0">
                <a:solidFill>
                  <a:srgbClr val="3E3E3E"/>
                </a:solidFill>
                <a:latin typeface="Calibri"/>
                <a:cs typeface="Calibri"/>
              </a:rPr>
              <a:t> </a:t>
            </a:r>
            <a:r>
              <a:rPr sz="2200" spc="-25" dirty="0">
                <a:solidFill>
                  <a:srgbClr val="3E3E3E"/>
                </a:solidFill>
                <a:latin typeface="Calibri"/>
                <a:cs typeface="Calibri"/>
              </a:rPr>
              <a:t>existing</a:t>
            </a:r>
            <a:r>
              <a:rPr sz="2200" spc="-75" dirty="0">
                <a:solidFill>
                  <a:srgbClr val="3E3E3E"/>
                </a:solidFill>
                <a:latin typeface="Calibri"/>
                <a:cs typeface="Calibri"/>
              </a:rPr>
              <a:t> </a:t>
            </a:r>
            <a:r>
              <a:rPr sz="2200" spc="-10" dirty="0">
                <a:solidFill>
                  <a:srgbClr val="3E3E3E"/>
                </a:solidFill>
                <a:latin typeface="Calibri"/>
                <a:cs typeface="Calibri"/>
              </a:rPr>
              <a:t>building,</a:t>
            </a:r>
            <a:r>
              <a:rPr sz="2200" spc="-75" dirty="0">
                <a:solidFill>
                  <a:srgbClr val="3E3E3E"/>
                </a:solidFill>
                <a:latin typeface="Calibri"/>
                <a:cs typeface="Calibri"/>
              </a:rPr>
              <a:t> </a:t>
            </a:r>
            <a:r>
              <a:rPr sz="2200" spc="-30" dirty="0">
                <a:solidFill>
                  <a:srgbClr val="3E3E3E"/>
                </a:solidFill>
                <a:latin typeface="Calibri"/>
                <a:cs typeface="Calibri"/>
              </a:rPr>
              <a:t>several</a:t>
            </a:r>
            <a:r>
              <a:rPr sz="2200" spc="-95" dirty="0">
                <a:solidFill>
                  <a:srgbClr val="3E3E3E"/>
                </a:solidFill>
                <a:latin typeface="Calibri"/>
                <a:cs typeface="Calibri"/>
              </a:rPr>
              <a:t> </a:t>
            </a:r>
            <a:r>
              <a:rPr sz="2200" dirty="0">
                <a:solidFill>
                  <a:srgbClr val="3E3E3E"/>
                </a:solidFill>
                <a:latin typeface="Calibri"/>
                <a:cs typeface="Calibri"/>
              </a:rPr>
              <a:t>design</a:t>
            </a:r>
            <a:r>
              <a:rPr sz="2200" spc="-75" dirty="0">
                <a:solidFill>
                  <a:srgbClr val="3E3E3E"/>
                </a:solidFill>
                <a:latin typeface="Calibri"/>
                <a:cs typeface="Calibri"/>
              </a:rPr>
              <a:t> </a:t>
            </a:r>
            <a:r>
              <a:rPr sz="2200" spc="-10" dirty="0">
                <a:solidFill>
                  <a:srgbClr val="3E3E3E"/>
                </a:solidFill>
                <a:latin typeface="Calibri"/>
                <a:cs typeface="Calibri"/>
              </a:rPr>
              <a:t>issues </a:t>
            </a:r>
            <a:r>
              <a:rPr sz="2200" dirty="0">
                <a:solidFill>
                  <a:srgbClr val="3E3E3E"/>
                </a:solidFill>
                <a:latin typeface="Calibri"/>
                <a:cs typeface="Calibri"/>
              </a:rPr>
              <a:t>must</a:t>
            </a:r>
            <a:r>
              <a:rPr sz="2200" spc="-80" dirty="0">
                <a:solidFill>
                  <a:srgbClr val="3E3E3E"/>
                </a:solidFill>
                <a:latin typeface="Calibri"/>
                <a:cs typeface="Calibri"/>
              </a:rPr>
              <a:t> </a:t>
            </a:r>
            <a:r>
              <a:rPr sz="2200" dirty="0">
                <a:solidFill>
                  <a:srgbClr val="3E3E3E"/>
                </a:solidFill>
                <a:latin typeface="Calibri"/>
                <a:cs typeface="Calibri"/>
              </a:rPr>
              <a:t>be</a:t>
            </a:r>
            <a:r>
              <a:rPr sz="2200" spc="-70" dirty="0">
                <a:solidFill>
                  <a:srgbClr val="3E3E3E"/>
                </a:solidFill>
                <a:latin typeface="Calibri"/>
                <a:cs typeface="Calibri"/>
              </a:rPr>
              <a:t> </a:t>
            </a:r>
            <a:r>
              <a:rPr sz="2200" spc="-20" dirty="0">
                <a:solidFill>
                  <a:srgbClr val="3E3E3E"/>
                </a:solidFill>
                <a:latin typeface="Calibri"/>
                <a:cs typeface="Calibri"/>
              </a:rPr>
              <a:t>considered</a:t>
            </a:r>
            <a:r>
              <a:rPr sz="2200" spc="-55" dirty="0">
                <a:solidFill>
                  <a:srgbClr val="3E3E3E"/>
                </a:solidFill>
                <a:latin typeface="Calibri"/>
                <a:cs typeface="Calibri"/>
              </a:rPr>
              <a:t> </a:t>
            </a:r>
            <a:r>
              <a:rPr sz="2200" dirty="0">
                <a:solidFill>
                  <a:srgbClr val="3E3E3E"/>
                </a:solidFill>
                <a:latin typeface="Calibri"/>
                <a:cs typeface="Calibri"/>
              </a:rPr>
              <a:t>to</a:t>
            </a:r>
            <a:r>
              <a:rPr sz="2200" spc="-85" dirty="0">
                <a:solidFill>
                  <a:srgbClr val="3E3E3E"/>
                </a:solidFill>
                <a:latin typeface="Calibri"/>
                <a:cs typeface="Calibri"/>
              </a:rPr>
              <a:t> </a:t>
            </a:r>
            <a:r>
              <a:rPr sz="2200" dirty="0">
                <a:solidFill>
                  <a:srgbClr val="3E3E3E"/>
                </a:solidFill>
                <a:latin typeface="Calibri"/>
                <a:cs typeface="Calibri"/>
              </a:rPr>
              <a:t>choose</a:t>
            </a:r>
            <a:r>
              <a:rPr sz="2200" spc="-85" dirty="0">
                <a:solidFill>
                  <a:srgbClr val="3E3E3E"/>
                </a:solidFill>
                <a:latin typeface="Calibri"/>
                <a:cs typeface="Calibri"/>
              </a:rPr>
              <a:t> </a:t>
            </a:r>
            <a:r>
              <a:rPr sz="2200" dirty="0">
                <a:solidFill>
                  <a:srgbClr val="3E3E3E"/>
                </a:solidFill>
                <a:latin typeface="Calibri"/>
                <a:cs typeface="Calibri"/>
              </a:rPr>
              <a:t>the</a:t>
            </a:r>
            <a:r>
              <a:rPr sz="2200" spc="-75" dirty="0">
                <a:solidFill>
                  <a:srgbClr val="3E3E3E"/>
                </a:solidFill>
                <a:latin typeface="Calibri"/>
                <a:cs typeface="Calibri"/>
              </a:rPr>
              <a:t> </a:t>
            </a:r>
            <a:r>
              <a:rPr sz="2200" spc="-10" dirty="0">
                <a:solidFill>
                  <a:srgbClr val="3E3E3E"/>
                </a:solidFill>
                <a:latin typeface="Calibri"/>
                <a:cs typeface="Calibri"/>
              </a:rPr>
              <a:t>best</a:t>
            </a:r>
            <a:r>
              <a:rPr sz="2200" spc="-90" dirty="0">
                <a:solidFill>
                  <a:srgbClr val="3E3E3E"/>
                </a:solidFill>
                <a:latin typeface="Calibri"/>
                <a:cs typeface="Calibri"/>
              </a:rPr>
              <a:t> </a:t>
            </a:r>
            <a:r>
              <a:rPr sz="2200" spc="-20" dirty="0">
                <a:solidFill>
                  <a:srgbClr val="3E3E3E"/>
                </a:solidFill>
                <a:latin typeface="Calibri"/>
                <a:cs typeface="Calibri"/>
              </a:rPr>
              <a:t>location.</a:t>
            </a:r>
            <a:r>
              <a:rPr sz="2200" spc="-65" dirty="0">
                <a:solidFill>
                  <a:srgbClr val="3E3E3E"/>
                </a:solidFill>
                <a:latin typeface="Calibri"/>
                <a:cs typeface="Calibri"/>
              </a:rPr>
              <a:t> </a:t>
            </a:r>
            <a:r>
              <a:rPr sz="2200" spc="-25" dirty="0">
                <a:solidFill>
                  <a:srgbClr val="3E3E3E"/>
                </a:solidFill>
                <a:latin typeface="Calibri"/>
                <a:cs typeface="Calibri"/>
              </a:rPr>
              <a:t>Careful</a:t>
            </a:r>
            <a:r>
              <a:rPr sz="2200" spc="-100" dirty="0">
                <a:solidFill>
                  <a:srgbClr val="3E3E3E"/>
                </a:solidFill>
                <a:latin typeface="Calibri"/>
                <a:cs typeface="Calibri"/>
              </a:rPr>
              <a:t> </a:t>
            </a:r>
            <a:r>
              <a:rPr sz="2200" spc="-10" dirty="0">
                <a:solidFill>
                  <a:srgbClr val="3E3E3E"/>
                </a:solidFill>
                <a:latin typeface="Calibri"/>
                <a:cs typeface="Calibri"/>
              </a:rPr>
              <a:t>planning</a:t>
            </a:r>
            <a:r>
              <a:rPr sz="2200" spc="-90" dirty="0">
                <a:solidFill>
                  <a:srgbClr val="3E3E3E"/>
                </a:solidFill>
                <a:latin typeface="Calibri"/>
                <a:cs typeface="Calibri"/>
              </a:rPr>
              <a:t> </a:t>
            </a:r>
            <a:r>
              <a:rPr sz="2200" spc="-25" dirty="0">
                <a:solidFill>
                  <a:srgbClr val="3E3E3E"/>
                </a:solidFill>
                <a:latin typeface="Calibri"/>
                <a:cs typeface="Calibri"/>
              </a:rPr>
              <a:t>is </a:t>
            </a:r>
            <a:r>
              <a:rPr sz="2200" spc="-10" dirty="0">
                <a:solidFill>
                  <a:srgbClr val="3E3E3E"/>
                </a:solidFill>
                <a:latin typeface="Calibri"/>
                <a:cs typeface="Calibri"/>
              </a:rPr>
              <a:t>essential</a:t>
            </a:r>
            <a:r>
              <a:rPr sz="2200" spc="-100" dirty="0">
                <a:solidFill>
                  <a:srgbClr val="3E3E3E"/>
                </a:solidFill>
                <a:latin typeface="Calibri"/>
                <a:cs typeface="Calibri"/>
              </a:rPr>
              <a:t> </a:t>
            </a:r>
            <a:r>
              <a:rPr sz="2200" dirty="0">
                <a:solidFill>
                  <a:srgbClr val="3E3E3E"/>
                </a:solidFill>
                <a:latin typeface="Calibri"/>
                <a:cs typeface="Calibri"/>
              </a:rPr>
              <a:t>to</a:t>
            </a:r>
            <a:r>
              <a:rPr sz="2200" spc="-80" dirty="0">
                <a:solidFill>
                  <a:srgbClr val="3E3E3E"/>
                </a:solidFill>
                <a:latin typeface="Calibri"/>
                <a:cs typeface="Calibri"/>
              </a:rPr>
              <a:t> </a:t>
            </a:r>
            <a:r>
              <a:rPr sz="2200" spc="-10" dirty="0">
                <a:solidFill>
                  <a:srgbClr val="3E3E3E"/>
                </a:solidFill>
                <a:latin typeface="Calibri"/>
                <a:cs typeface="Calibri"/>
              </a:rPr>
              <a:t>assure</a:t>
            </a:r>
            <a:r>
              <a:rPr sz="2200" spc="-70" dirty="0">
                <a:solidFill>
                  <a:srgbClr val="3E3E3E"/>
                </a:solidFill>
                <a:latin typeface="Calibri"/>
                <a:cs typeface="Calibri"/>
              </a:rPr>
              <a:t> </a:t>
            </a:r>
            <a:r>
              <a:rPr sz="2200" spc="-10" dirty="0">
                <a:solidFill>
                  <a:srgbClr val="3E3E3E"/>
                </a:solidFill>
                <a:latin typeface="Calibri"/>
                <a:cs typeface="Calibri"/>
              </a:rPr>
              <a:t>that</a:t>
            </a:r>
            <a:r>
              <a:rPr sz="2200" spc="-90" dirty="0">
                <a:solidFill>
                  <a:srgbClr val="3E3E3E"/>
                </a:solidFill>
                <a:latin typeface="Calibri"/>
                <a:cs typeface="Calibri"/>
              </a:rPr>
              <a:t> </a:t>
            </a:r>
            <a:r>
              <a:rPr sz="2200" dirty="0">
                <a:solidFill>
                  <a:srgbClr val="3E3E3E"/>
                </a:solidFill>
                <a:latin typeface="Calibri"/>
                <a:cs typeface="Calibri"/>
              </a:rPr>
              <a:t>a</a:t>
            </a:r>
            <a:r>
              <a:rPr sz="2200" spc="-70" dirty="0">
                <a:solidFill>
                  <a:srgbClr val="3E3E3E"/>
                </a:solidFill>
                <a:latin typeface="Calibri"/>
                <a:cs typeface="Calibri"/>
              </a:rPr>
              <a:t> </a:t>
            </a:r>
            <a:r>
              <a:rPr sz="2200" spc="-20" dirty="0">
                <a:solidFill>
                  <a:srgbClr val="3E3E3E"/>
                </a:solidFill>
                <a:latin typeface="Calibri"/>
                <a:cs typeface="Calibri"/>
              </a:rPr>
              <a:t>location</a:t>
            </a:r>
            <a:r>
              <a:rPr sz="2200" spc="-75" dirty="0">
                <a:solidFill>
                  <a:srgbClr val="3E3E3E"/>
                </a:solidFill>
                <a:latin typeface="Calibri"/>
                <a:cs typeface="Calibri"/>
              </a:rPr>
              <a:t> </a:t>
            </a:r>
            <a:r>
              <a:rPr sz="2200" dirty="0">
                <a:solidFill>
                  <a:srgbClr val="3E3E3E"/>
                </a:solidFill>
                <a:latin typeface="Calibri"/>
                <a:cs typeface="Calibri"/>
              </a:rPr>
              <a:t>will</a:t>
            </a:r>
            <a:r>
              <a:rPr sz="2200" spc="-85" dirty="0">
                <a:solidFill>
                  <a:srgbClr val="3E3E3E"/>
                </a:solidFill>
                <a:latin typeface="Calibri"/>
                <a:cs typeface="Calibri"/>
              </a:rPr>
              <a:t> </a:t>
            </a:r>
            <a:r>
              <a:rPr sz="2200" dirty="0">
                <a:solidFill>
                  <a:srgbClr val="3E3E3E"/>
                </a:solidFill>
                <a:latin typeface="Calibri"/>
                <a:cs typeface="Calibri"/>
              </a:rPr>
              <a:t>meet</a:t>
            </a:r>
            <a:r>
              <a:rPr sz="2200" spc="-45" dirty="0">
                <a:solidFill>
                  <a:srgbClr val="3E3E3E"/>
                </a:solidFill>
                <a:latin typeface="Calibri"/>
                <a:cs typeface="Calibri"/>
              </a:rPr>
              <a:t> </a:t>
            </a:r>
            <a:r>
              <a:rPr sz="2200" dirty="0">
                <a:solidFill>
                  <a:srgbClr val="3E3E3E"/>
                </a:solidFill>
                <a:latin typeface="Calibri"/>
                <a:cs typeface="Calibri"/>
              </a:rPr>
              <a:t>not</a:t>
            </a:r>
            <a:r>
              <a:rPr sz="2200" spc="-70" dirty="0">
                <a:solidFill>
                  <a:srgbClr val="3E3E3E"/>
                </a:solidFill>
                <a:latin typeface="Calibri"/>
                <a:cs typeface="Calibri"/>
              </a:rPr>
              <a:t> </a:t>
            </a:r>
            <a:r>
              <a:rPr sz="2200" dirty="0">
                <a:solidFill>
                  <a:srgbClr val="3E3E3E"/>
                </a:solidFill>
                <a:latin typeface="Calibri"/>
                <a:cs typeface="Calibri"/>
              </a:rPr>
              <a:t>only</a:t>
            </a:r>
            <a:r>
              <a:rPr sz="2200" spc="-80" dirty="0">
                <a:solidFill>
                  <a:srgbClr val="3E3E3E"/>
                </a:solidFill>
                <a:latin typeface="Calibri"/>
                <a:cs typeface="Calibri"/>
              </a:rPr>
              <a:t> </a:t>
            </a:r>
            <a:r>
              <a:rPr sz="2200" spc="-20" dirty="0">
                <a:solidFill>
                  <a:srgbClr val="3E3E3E"/>
                </a:solidFill>
                <a:latin typeface="Calibri"/>
                <a:cs typeface="Calibri"/>
              </a:rPr>
              <a:t>immediate</a:t>
            </a:r>
            <a:r>
              <a:rPr sz="2200" spc="-35" dirty="0">
                <a:solidFill>
                  <a:srgbClr val="3E3E3E"/>
                </a:solidFill>
                <a:latin typeface="Calibri"/>
                <a:cs typeface="Calibri"/>
              </a:rPr>
              <a:t> </a:t>
            </a:r>
            <a:r>
              <a:rPr sz="2200" spc="-10" dirty="0">
                <a:solidFill>
                  <a:srgbClr val="3E3E3E"/>
                </a:solidFill>
                <a:latin typeface="Calibri"/>
                <a:cs typeface="Calibri"/>
              </a:rPr>
              <a:t>needs, </a:t>
            </a:r>
            <a:r>
              <a:rPr sz="2200" dirty="0">
                <a:solidFill>
                  <a:srgbClr val="3E3E3E"/>
                </a:solidFill>
                <a:latin typeface="Calibri"/>
                <a:cs typeface="Calibri"/>
              </a:rPr>
              <a:t>but</a:t>
            </a:r>
            <a:r>
              <a:rPr sz="2200" spc="-90" dirty="0">
                <a:solidFill>
                  <a:srgbClr val="3E3E3E"/>
                </a:solidFill>
                <a:latin typeface="Calibri"/>
                <a:cs typeface="Calibri"/>
              </a:rPr>
              <a:t> </a:t>
            </a:r>
            <a:r>
              <a:rPr sz="2200" spc="-10" dirty="0">
                <a:solidFill>
                  <a:srgbClr val="3E3E3E"/>
                </a:solidFill>
                <a:latin typeface="Calibri"/>
                <a:cs typeface="Calibri"/>
              </a:rPr>
              <a:t>future</a:t>
            </a:r>
            <a:r>
              <a:rPr sz="2200" spc="-85" dirty="0">
                <a:solidFill>
                  <a:srgbClr val="3E3E3E"/>
                </a:solidFill>
                <a:latin typeface="Calibri"/>
                <a:cs typeface="Calibri"/>
              </a:rPr>
              <a:t> </a:t>
            </a:r>
            <a:r>
              <a:rPr sz="2200" dirty="0">
                <a:solidFill>
                  <a:srgbClr val="3E3E3E"/>
                </a:solidFill>
                <a:latin typeface="Calibri"/>
                <a:cs typeface="Calibri"/>
              </a:rPr>
              <a:t>needs</a:t>
            </a:r>
            <a:r>
              <a:rPr sz="2200" spc="-60" dirty="0">
                <a:solidFill>
                  <a:srgbClr val="3E3E3E"/>
                </a:solidFill>
                <a:latin typeface="Calibri"/>
                <a:cs typeface="Calibri"/>
              </a:rPr>
              <a:t> </a:t>
            </a:r>
            <a:r>
              <a:rPr sz="2200" dirty="0">
                <a:solidFill>
                  <a:srgbClr val="3E3E3E"/>
                </a:solidFill>
                <a:latin typeface="Calibri"/>
                <a:cs typeface="Calibri"/>
              </a:rPr>
              <a:t>as</a:t>
            </a:r>
            <a:r>
              <a:rPr sz="2200" spc="-65" dirty="0">
                <a:solidFill>
                  <a:srgbClr val="3E3E3E"/>
                </a:solidFill>
                <a:latin typeface="Calibri"/>
                <a:cs typeface="Calibri"/>
              </a:rPr>
              <a:t> </a:t>
            </a:r>
            <a:r>
              <a:rPr sz="2200" spc="-20" dirty="0">
                <a:solidFill>
                  <a:srgbClr val="3E3E3E"/>
                </a:solidFill>
                <a:latin typeface="Calibri"/>
                <a:cs typeface="Calibri"/>
              </a:rPr>
              <a:t>well</a:t>
            </a:r>
            <a:endParaRPr sz="2200">
              <a:latin typeface="Calibri"/>
              <a:cs typeface="Calibri"/>
            </a:endParaRPr>
          </a:p>
          <a:p>
            <a:pPr>
              <a:lnSpc>
                <a:spcPct val="100000"/>
              </a:lnSpc>
            </a:pPr>
            <a:endParaRPr sz="2200">
              <a:latin typeface="Calibri"/>
              <a:cs typeface="Calibri"/>
            </a:endParaRPr>
          </a:p>
          <a:p>
            <a:pPr marL="1179830" indent="-253365">
              <a:lnSpc>
                <a:spcPct val="100000"/>
              </a:lnSpc>
              <a:spcBef>
                <a:spcPts val="1950"/>
              </a:spcBef>
              <a:buClr>
                <a:srgbClr val="EF7E09"/>
              </a:buClr>
              <a:buSzPct val="79545"/>
              <a:buFont typeface="Wingdings 3"/>
              <a:buChar char=""/>
              <a:tabLst>
                <a:tab pos="1180465" algn="l"/>
              </a:tabLst>
            </a:pPr>
            <a:r>
              <a:rPr sz="2200" spc="-40" dirty="0">
                <a:solidFill>
                  <a:srgbClr val="3E3E3E"/>
                </a:solidFill>
                <a:latin typeface="Calibri"/>
                <a:cs typeface="Calibri"/>
              </a:rPr>
              <a:t>“Geographic</a:t>
            </a:r>
            <a:r>
              <a:rPr sz="2200" spc="-160" dirty="0">
                <a:solidFill>
                  <a:srgbClr val="3E3E3E"/>
                </a:solidFill>
                <a:latin typeface="Calibri"/>
                <a:cs typeface="Calibri"/>
              </a:rPr>
              <a:t> </a:t>
            </a:r>
            <a:r>
              <a:rPr sz="2200" spc="-10" dirty="0">
                <a:solidFill>
                  <a:srgbClr val="3E3E3E"/>
                </a:solidFill>
                <a:latin typeface="Calibri"/>
                <a:cs typeface="Calibri"/>
              </a:rPr>
              <a:t>Location”</a:t>
            </a:r>
            <a:endParaRPr sz="2200">
              <a:latin typeface="Calibri"/>
              <a:cs typeface="Calibri"/>
            </a:endParaRPr>
          </a:p>
          <a:p>
            <a:pPr marL="1179830" indent="-253365">
              <a:lnSpc>
                <a:spcPct val="100000"/>
              </a:lnSpc>
              <a:spcBef>
                <a:spcPts val="1010"/>
              </a:spcBef>
              <a:buClr>
                <a:srgbClr val="EF7E09"/>
              </a:buClr>
              <a:buSzPct val="79545"/>
              <a:buFont typeface="Wingdings 3"/>
              <a:buChar char=""/>
              <a:tabLst>
                <a:tab pos="1180465" algn="l"/>
              </a:tabLst>
            </a:pPr>
            <a:r>
              <a:rPr sz="2200" spc="-20" dirty="0">
                <a:solidFill>
                  <a:srgbClr val="3E3E3E"/>
                </a:solidFill>
                <a:latin typeface="Calibri"/>
                <a:cs typeface="Calibri"/>
              </a:rPr>
              <a:t>“Data</a:t>
            </a:r>
            <a:r>
              <a:rPr sz="2200" spc="-100" dirty="0">
                <a:solidFill>
                  <a:srgbClr val="3E3E3E"/>
                </a:solidFill>
                <a:latin typeface="Calibri"/>
                <a:cs typeface="Calibri"/>
              </a:rPr>
              <a:t> </a:t>
            </a:r>
            <a:r>
              <a:rPr sz="2200" spc="-20" dirty="0">
                <a:solidFill>
                  <a:srgbClr val="3E3E3E"/>
                </a:solidFill>
                <a:latin typeface="Calibri"/>
                <a:cs typeface="Calibri"/>
              </a:rPr>
              <a:t>Center</a:t>
            </a:r>
            <a:r>
              <a:rPr sz="2200" spc="-45" dirty="0">
                <a:solidFill>
                  <a:srgbClr val="3E3E3E"/>
                </a:solidFill>
                <a:latin typeface="Calibri"/>
                <a:cs typeface="Calibri"/>
              </a:rPr>
              <a:t> </a:t>
            </a:r>
            <a:r>
              <a:rPr sz="2200" spc="-35" dirty="0">
                <a:solidFill>
                  <a:srgbClr val="3E3E3E"/>
                </a:solidFill>
                <a:latin typeface="Calibri"/>
                <a:cs typeface="Calibri"/>
              </a:rPr>
              <a:t>Site</a:t>
            </a:r>
            <a:r>
              <a:rPr sz="2200" spc="-160" dirty="0">
                <a:solidFill>
                  <a:srgbClr val="3E3E3E"/>
                </a:solidFill>
                <a:latin typeface="Calibri"/>
                <a:cs typeface="Calibri"/>
              </a:rPr>
              <a:t> </a:t>
            </a:r>
            <a:r>
              <a:rPr sz="2200" spc="-10" dirty="0">
                <a:solidFill>
                  <a:srgbClr val="3E3E3E"/>
                </a:solidFill>
                <a:latin typeface="Calibri"/>
                <a:cs typeface="Calibri"/>
              </a:rPr>
              <a:t>Selection”</a:t>
            </a:r>
            <a:endParaRPr sz="22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904745" y="646887"/>
            <a:ext cx="4812030" cy="574675"/>
          </a:xfrm>
          <a:prstGeom prst="rect">
            <a:avLst/>
          </a:prstGeom>
        </p:spPr>
        <p:txBody>
          <a:bodyPr vert="horz" wrap="square" lIns="0" tIns="12700" rIns="0" bIns="0" rtlCol="0">
            <a:spAutoFit/>
          </a:bodyPr>
          <a:lstStyle/>
          <a:p>
            <a:pPr marL="12700">
              <a:lnSpc>
                <a:spcPct val="100000"/>
              </a:lnSpc>
              <a:spcBef>
                <a:spcPts val="100"/>
              </a:spcBef>
            </a:pPr>
            <a:r>
              <a:rPr sz="3600" dirty="0"/>
              <a:t>Geographic</a:t>
            </a:r>
            <a:r>
              <a:rPr sz="3600" spc="-185" dirty="0"/>
              <a:t> </a:t>
            </a:r>
            <a:r>
              <a:rPr sz="3600" spc="-10" dirty="0"/>
              <a:t>Location</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37</a:t>
            </a:r>
            <a:endParaRPr sz="2000">
              <a:latin typeface="Century Gothic"/>
              <a:cs typeface="Century Gothic"/>
            </a:endParaRPr>
          </a:p>
        </p:txBody>
      </p:sp>
      <p:sp>
        <p:nvSpPr>
          <p:cNvPr id="8" name="object 8"/>
          <p:cNvSpPr txBox="1"/>
          <p:nvPr/>
        </p:nvSpPr>
        <p:spPr>
          <a:xfrm>
            <a:off x="756005" y="1572894"/>
            <a:ext cx="8454390" cy="1701800"/>
          </a:xfrm>
          <a:prstGeom prst="rect">
            <a:avLst/>
          </a:prstGeom>
        </p:spPr>
        <p:txBody>
          <a:bodyPr vert="horz" wrap="square" lIns="0" tIns="12065" rIns="0" bIns="0" rtlCol="0">
            <a:spAutoFit/>
          </a:bodyPr>
          <a:lstStyle/>
          <a:p>
            <a:pPr marL="355600" marR="5080" indent="-342900" algn="just">
              <a:lnSpc>
                <a:spcPct val="100000"/>
              </a:lnSpc>
              <a:spcBef>
                <a:spcPts val="95"/>
              </a:spcBef>
            </a:pPr>
            <a:r>
              <a:rPr sz="2200" dirty="0">
                <a:solidFill>
                  <a:srgbClr val="3E3E3E"/>
                </a:solidFill>
                <a:latin typeface="Calibri"/>
                <a:cs typeface="Calibri"/>
              </a:rPr>
              <a:t>Choosing</a:t>
            </a:r>
            <a:r>
              <a:rPr sz="2200" spc="420" dirty="0">
                <a:solidFill>
                  <a:srgbClr val="3E3E3E"/>
                </a:solidFill>
                <a:latin typeface="Calibri"/>
                <a:cs typeface="Calibri"/>
              </a:rPr>
              <a:t> </a:t>
            </a:r>
            <a:r>
              <a:rPr sz="2200" dirty="0">
                <a:solidFill>
                  <a:srgbClr val="3E3E3E"/>
                </a:solidFill>
                <a:latin typeface="Calibri"/>
                <a:cs typeface="Calibri"/>
              </a:rPr>
              <a:t>a</a:t>
            </a:r>
            <a:r>
              <a:rPr sz="2200" spc="434" dirty="0">
                <a:solidFill>
                  <a:srgbClr val="3E3E3E"/>
                </a:solidFill>
                <a:latin typeface="Calibri"/>
                <a:cs typeface="Calibri"/>
              </a:rPr>
              <a:t> </a:t>
            </a:r>
            <a:r>
              <a:rPr sz="2200" dirty="0">
                <a:solidFill>
                  <a:srgbClr val="3E3E3E"/>
                </a:solidFill>
                <a:latin typeface="Calibri"/>
                <a:cs typeface="Calibri"/>
              </a:rPr>
              <a:t>geographic</a:t>
            </a:r>
            <a:r>
              <a:rPr sz="2200" spc="420" dirty="0">
                <a:solidFill>
                  <a:srgbClr val="3E3E3E"/>
                </a:solidFill>
                <a:latin typeface="Calibri"/>
                <a:cs typeface="Calibri"/>
              </a:rPr>
              <a:t> </a:t>
            </a:r>
            <a:r>
              <a:rPr sz="2200" dirty="0">
                <a:solidFill>
                  <a:srgbClr val="3E3E3E"/>
                </a:solidFill>
                <a:latin typeface="Calibri"/>
                <a:cs typeface="Calibri"/>
              </a:rPr>
              <a:t>location</a:t>
            </a:r>
            <a:r>
              <a:rPr sz="2200" spc="425" dirty="0">
                <a:solidFill>
                  <a:srgbClr val="3E3E3E"/>
                </a:solidFill>
                <a:latin typeface="Calibri"/>
                <a:cs typeface="Calibri"/>
              </a:rPr>
              <a:t> </a:t>
            </a:r>
            <a:r>
              <a:rPr sz="2200" dirty="0">
                <a:solidFill>
                  <a:srgbClr val="3E3E3E"/>
                </a:solidFill>
                <a:latin typeface="Calibri"/>
                <a:cs typeface="Calibri"/>
              </a:rPr>
              <a:t>for</a:t>
            </a:r>
            <a:r>
              <a:rPr sz="2200" spc="409" dirty="0">
                <a:solidFill>
                  <a:srgbClr val="3E3E3E"/>
                </a:solidFill>
                <a:latin typeface="Calibri"/>
                <a:cs typeface="Calibri"/>
              </a:rPr>
              <a:t> </a:t>
            </a:r>
            <a:r>
              <a:rPr sz="2200" dirty="0">
                <a:solidFill>
                  <a:srgbClr val="3E3E3E"/>
                </a:solidFill>
                <a:latin typeface="Calibri"/>
                <a:cs typeface="Calibri"/>
              </a:rPr>
              <a:t>the</a:t>
            </a:r>
            <a:r>
              <a:rPr sz="2200" spc="430" dirty="0">
                <a:solidFill>
                  <a:srgbClr val="3E3E3E"/>
                </a:solidFill>
                <a:latin typeface="Calibri"/>
                <a:cs typeface="Calibri"/>
              </a:rPr>
              <a:t> </a:t>
            </a:r>
            <a:r>
              <a:rPr sz="2200" dirty="0">
                <a:solidFill>
                  <a:srgbClr val="3E3E3E"/>
                </a:solidFill>
                <a:latin typeface="Calibri"/>
                <a:cs typeface="Calibri"/>
              </a:rPr>
              <a:t>data</a:t>
            </a:r>
            <a:r>
              <a:rPr sz="2200" spc="415" dirty="0">
                <a:solidFill>
                  <a:srgbClr val="3E3E3E"/>
                </a:solidFill>
                <a:latin typeface="Calibri"/>
                <a:cs typeface="Calibri"/>
              </a:rPr>
              <a:t> </a:t>
            </a:r>
            <a:r>
              <a:rPr sz="2200" dirty="0">
                <a:solidFill>
                  <a:srgbClr val="3E3E3E"/>
                </a:solidFill>
                <a:latin typeface="Calibri"/>
                <a:cs typeface="Calibri"/>
              </a:rPr>
              <a:t>center</a:t>
            </a:r>
            <a:r>
              <a:rPr sz="2200" spc="430" dirty="0">
                <a:solidFill>
                  <a:srgbClr val="3E3E3E"/>
                </a:solidFill>
                <a:latin typeface="Calibri"/>
                <a:cs typeface="Calibri"/>
              </a:rPr>
              <a:t> </a:t>
            </a:r>
            <a:r>
              <a:rPr sz="2200" dirty="0">
                <a:solidFill>
                  <a:srgbClr val="3E3E3E"/>
                </a:solidFill>
                <a:latin typeface="Calibri"/>
                <a:cs typeface="Calibri"/>
              </a:rPr>
              <a:t>could</a:t>
            </a:r>
            <a:r>
              <a:rPr sz="2200" spc="425" dirty="0">
                <a:solidFill>
                  <a:srgbClr val="3E3E3E"/>
                </a:solidFill>
                <a:latin typeface="Calibri"/>
                <a:cs typeface="Calibri"/>
              </a:rPr>
              <a:t> </a:t>
            </a:r>
            <a:r>
              <a:rPr sz="2200" dirty="0">
                <a:solidFill>
                  <a:srgbClr val="3E3E3E"/>
                </a:solidFill>
                <a:latin typeface="Calibri"/>
                <a:cs typeface="Calibri"/>
              </a:rPr>
              <a:t>mean</a:t>
            </a:r>
            <a:r>
              <a:rPr sz="2200" spc="440" dirty="0">
                <a:solidFill>
                  <a:srgbClr val="3E3E3E"/>
                </a:solidFill>
                <a:latin typeface="Calibri"/>
                <a:cs typeface="Calibri"/>
              </a:rPr>
              <a:t> </a:t>
            </a:r>
            <a:r>
              <a:rPr sz="2200" spc="-20" dirty="0">
                <a:solidFill>
                  <a:srgbClr val="3E3E3E"/>
                </a:solidFill>
                <a:latin typeface="Calibri"/>
                <a:cs typeface="Calibri"/>
              </a:rPr>
              <a:t>many </a:t>
            </a:r>
            <a:r>
              <a:rPr sz="2200" dirty="0">
                <a:solidFill>
                  <a:srgbClr val="3E3E3E"/>
                </a:solidFill>
                <a:latin typeface="Calibri"/>
                <a:cs typeface="Calibri"/>
              </a:rPr>
              <a:t>things.</a:t>
            </a:r>
            <a:r>
              <a:rPr sz="2200" spc="420" dirty="0">
                <a:solidFill>
                  <a:srgbClr val="3E3E3E"/>
                </a:solidFill>
                <a:latin typeface="Calibri"/>
                <a:cs typeface="Calibri"/>
              </a:rPr>
              <a:t> </a:t>
            </a:r>
            <a:r>
              <a:rPr sz="2200" dirty="0">
                <a:solidFill>
                  <a:srgbClr val="3E3E3E"/>
                </a:solidFill>
                <a:latin typeface="Calibri"/>
                <a:cs typeface="Calibri"/>
              </a:rPr>
              <a:t>Potential</a:t>
            </a:r>
            <a:r>
              <a:rPr sz="2200" spc="415" dirty="0">
                <a:solidFill>
                  <a:srgbClr val="3E3E3E"/>
                </a:solidFill>
                <a:latin typeface="Calibri"/>
                <a:cs typeface="Calibri"/>
              </a:rPr>
              <a:t> </a:t>
            </a:r>
            <a:r>
              <a:rPr sz="2200" dirty="0">
                <a:solidFill>
                  <a:srgbClr val="3E3E3E"/>
                </a:solidFill>
                <a:latin typeface="Calibri"/>
                <a:cs typeface="Calibri"/>
              </a:rPr>
              <a:t>problems</a:t>
            </a:r>
            <a:r>
              <a:rPr sz="2200" spc="420" dirty="0">
                <a:solidFill>
                  <a:srgbClr val="3E3E3E"/>
                </a:solidFill>
                <a:latin typeface="Calibri"/>
                <a:cs typeface="Calibri"/>
              </a:rPr>
              <a:t> </a:t>
            </a:r>
            <a:r>
              <a:rPr sz="2200" dirty="0">
                <a:solidFill>
                  <a:srgbClr val="3E3E3E"/>
                </a:solidFill>
                <a:latin typeface="Calibri"/>
                <a:cs typeface="Calibri"/>
              </a:rPr>
              <a:t>in</a:t>
            </a:r>
            <a:r>
              <a:rPr sz="2200" spc="420" dirty="0">
                <a:solidFill>
                  <a:srgbClr val="3E3E3E"/>
                </a:solidFill>
                <a:latin typeface="Calibri"/>
                <a:cs typeface="Calibri"/>
              </a:rPr>
              <a:t> </a:t>
            </a:r>
            <a:r>
              <a:rPr sz="2200" dirty="0">
                <a:solidFill>
                  <a:srgbClr val="3E3E3E"/>
                </a:solidFill>
                <a:latin typeface="Calibri"/>
                <a:cs typeface="Calibri"/>
              </a:rPr>
              <a:t>the</a:t>
            </a:r>
            <a:r>
              <a:rPr sz="2200" spc="425" dirty="0">
                <a:solidFill>
                  <a:srgbClr val="3E3E3E"/>
                </a:solidFill>
                <a:latin typeface="Calibri"/>
                <a:cs typeface="Calibri"/>
              </a:rPr>
              <a:t> </a:t>
            </a:r>
            <a:r>
              <a:rPr sz="2200" dirty="0">
                <a:solidFill>
                  <a:srgbClr val="3E3E3E"/>
                </a:solidFill>
                <a:latin typeface="Calibri"/>
                <a:cs typeface="Calibri"/>
              </a:rPr>
              <a:t>geographic</a:t>
            </a:r>
            <a:r>
              <a:rPr sz="2200" spc="400" dirty="0">
                <a:solidFill>
                  <a:srgbClr val="3E3E3E"/>
                </a:solidFill>
                <a:latin typeface="Calibri"/>
                <a:cs typeface="Calibri"/>
              </a:rPr>
              <a:t> </a:t>
            </a:r>
            <a:r>
              <a:rPr sz="2200" dirty="0">
                <a:solidFill>
                  <a:srgbClr val="3E3E3E"/>
                </a:solidFill>
                <a:latin typeface="Calibri"/>
                <a:cs typeface="Calibri"/>
              </a:rPr>
              <a:t>location</a:t>
            </a:r>
            <a:r>
              <a:rPr sz="2200" spc="405" dirty="0">
                <a:solidFill>
                  <a:srgbClr val="3E3E3E"/>
                </a:solidFill>
                <a:latin typeface="Calibri"/>
                <a:cs typeface="Calibri"/>
              </a:rPr>
              <a:t> </a:t>
            </a:r>
            <a:r>
              <a:rPr sz="2200" dirty="0">
                <a:solidFill>
                  <a:srgbClr val="3E3E3E"/>
                </a:solidFill>
                <a:latin typeface="Calibri"/>
                <a:cs typeface="Calibri"/>
              </a:rPr>
              <a:t>might</a:t>
            </a:r>
            <a:r>
              <a:rPr sz="2200" spc="415" dirty="0">
                <a:solidFill>
                  <a:srgbClr val="3E3E3E"/>
                </a:solidFill>
                <a:latin typeface="Calibri"/>
                <a:cs typeface="Calibri"/>
              </a:rPr>
              <a:t> </a:t>
            </a:r>
            <a:r>
              <a:rPr sz="2200" dirty="0">
                <a:solidFill>
                  <a:srgbClr val="3E3E3E"/>
                </a:solidFill>
                <a:latin typeface="Calibri"/>
                <a:cs typeface="Calibri"/>
              </a:rPr>
              <a:t>not</a:t>
            </a:r>
            <a:r>
              <a:rPr sz="2200" spc="420" dirty="0">
                <a:solidFill>
                  <a:srgbClr val="3E3E3E"/>
                </a:solidFill>
                <a:latin typeface="Calibri"/>
                <a:cs typeface="Calibri"/>
              </a:rPr>
              <a:t> </a:t>
            </a:r>
            <a:r>
              <a:rPr sz="2200" spc="-25" dirty="0">
                <a:solidFill>
                  <a:srgbClr val="3E3E3E"/>
                </a:solidFill>
                <a:latin typeface="Calibri"/>
                <a:cs typeface="Calibri"/>
              </a:rPr>
              <a:t>be </a:t>
            </a:r>
            <a:r>
              <a:rPr sz="2200" dirty="0">
                <a:solidFill>
                  <a:srgbClr val="3E3E3E"/>
                </a:solidFill>
                <a:latin typeface="Calibri"/>
                <a:cs typeface="Calibri"/>
              </a:rPr>
              <a:t>obvious.</a:t>
            </a:r>
            <a:r>
              <a:rPr sz="2200" spc="15" dirty="0">
                <a:solidFill>
                  <a:srgbClr val="3E3E3E"/>
                </a:solidFill>
                <a:latin typeface="Calibri"/>
                <a:cs typeface="Calibri"/>
              </a:rPr>
              <a:t> </a:t>
            </a:r>
            <a:r>
              <a:rPr sz="2200" dirty="0">
                <a:solidFill>
                  <a:srgbClr val="3E3E3E"/>
                </a:solidFill>
                <a:latin typeface="Calibri"/>
                <a:cs typeface="Calibri"/>
              </a:rPr>
              <a:t>Resource</a:t>
            </a:r>
            <a:r>
              <a:rPr sz="2200" spc="10" dirty="0">
                <a:solidFill>
                  <a:srgbClr val="3E3E3E"/>
                </a:solidFill>
                <a:latin typeface="Calibri"/>
                <a:cs typeface="Calibri"/>
              </a:rPr>
              <a:t> </a:t>
            </a:r>
            <a:r>
              <a:rPr sz="2200" spc="-10" dirty="0">
                <a:solidFill>
                  <a:srgbClr val="3E3E3E"/>
                </a:solidFill>
                <a:latin typeface="Calibri"/>
                <a:cs typeface="Calibri"/>
              </a:rPr>
              <a:t>availability</a:t>
            </a:r>
            <a:r>
              <a:rPr sz="2200" spc="15" dirty="0">
                <a:solidFill>
                  <a:srgbClr val="3E3E3E"/>
                </a:solidFill>
                <a:latin typeface="Calibri"/>
                <a:cs typeface="Calibri"/>
              </a:rPr>
              <a:t> </a:t>
            </a:r>
            <a:r>
              <a:rPr sz="2200" dirty="0">
                <a:solidFill>
                  <a:srgbClr val="3E3E3E"/>
                </a:solidFill>
                <a:latin typeface="Calibri"/>
                <a:cs typeface="Calibri"/>
              </a:rPr>
              <a:t>and</a:t>
            </a:r>
            <a:r>
              <a:rPr sz="2200" spc="20" dirty="0">
                <a:solidFill>
                  <a:srgbClr val="3E3E3E"/>
                </a:solidFill>
                <a:latin typeface="Calibri"/>
                <a:cs typeface="Calibri"/>
              </a:rPr>
              <a:t> </a:t>
            </a:r>
            <a:r>
              <a:rPr sz="2200" dirty="0">
                <a:solidFill>
                  <a:srgbClr val="3E3E3E"/>
                </a:solidFill>
                <a:latin typeface="Calibri"/>
                <a:cs typeface="Calibri"/>
              </a:rPr>
              <a:t>potential</a:t>
            </a:r>
            <a:r>
              <a:rPr sz="2200" spc="5" dirty="0">
                <a:solidFill>
                  <a:srgbClr val="3E3E3E"/>
                </a:solidFill>
                <a:latin typeface="Calibri"/>
                <a:cs typeface="Calibri"/>
              </a:rPr>
              <a:t> </a:t>
            </a:r>
            <a:r>
              <a:rPr sz="2200" dirty="0">
                <a:solidFill>
                  <a:srgbClr val="3E3E3E"/>
                </a:solidFill>
                <a:latin typeface="Calibri"/>
                <a:cs typeface="Calibri"/>
              </a:rPr>
              <a:t>problems, whether</a:t>
            </a:r>
            <a:r>
              <a:rPr sz="2200" spc="20" dirty="0">
                <a:solidFill>
                  <a:srgbClr val="3E3E3E"/>
                </a:solidFill>
                <a:latin typeface="Calibri"/>
                <a:cs typeface="Calibri"/>
              </a:rPr>
              <a:t> </a:t>
            </a:r>
            <a:r>
              <a:rPr sz="2200" spc="-10" dirty="0">
                <a:solidFill>
                  <a:srgbClr val="3E3E3E"/>
                </a:solidFill>
                <a:latin typeface="Calibri"/>
                <a:cs typeface="Calibri"/>
              </a:rPr>
              <a:t>natural </a:t>
            </a:r>
            <a:r>
              <a:rPr sz="2200" dirty="0">
                <a:solidFill>
                  <a:srgbClr val="3E3E3E"/>
                </a:solidFill>
                <a:latin typeface="Calibri"/>
                <a:cs typeface="Calibri"/>
              </a:rPr>
              <a:t>or</a:t>
            </a:r>
            <a:r>
              <a:rPr sz="2200" spc="100" dirty="0">
                <a:solidFill>
                  <a:srgbClr val="3E3E3E"/>
                </a:solidFill>
                <a:latin typeface="Calibri"/>
                <a:cs typeface="Calibri"/>
              </a:rPr>
              <a:t> </a:t>
            </a:r>
            <a:r>
              <a:rPr sz="2200" spc="-20" dirty="0">
                <a:solidFill>
                  <a:srgbClr val="3E3E3E"/>
                </a:solidFill>
                <a:latin typeface="Calibri"/>
                <a:cs typeface="Calibri"/>
              </a:rPr>
              <a:t>man-</a:t>
            </a:r>
            <a:r>
              <a:rPr sz="2200" dirty="0">
                <a:solidFill>
                  <a:srgbClr val="3E3E3E"/>
                </a:solidFill>
                <a:latin typeface="Calibri"/>
                <a:cs typeface="Calibri"/>
              </a:rPr>
              <a:t>made,</a:t>
            </a:r>
            <a:r>
              <a:rPr sz="2200" spc="105" dirty="0">
                <a:solidFill>
                  <a:srgbClr val="3E3E3E"/>
                </a:solidFill>
                <a:latin typeface="Calibri"/>
                <a:cs typeface="Calibri"/>
              </a:rPr>
              <a:t> </a:t>
            </a:r>
            <a:r>
              <a:rPr sz="2200" dirty="0">
                <a:solidFill>
                  <a:srgbClr val="3E3E3E"/>
                </a:solidFill>
                <a:latin typeface="Calibri"/>
                <a:cs typeface="Calibri"/>
              </a:rPr>
              <a:t>are</a:t>
            </a:r>
            <a:r>
              <a:rPr sz="2200" spc="95" dirty="0">
                <a:solidFill>
                  <a:srgbClr val="3E3E3E"/>
                </a:solidFill>
                <a:latin typeface="Calibri"/>
                <a:cs typeface="Calibri"/>
              </a:rPr>
              <a:t> </a:t>
            </a:r>
            <a:r>
              <a:rPr sz="2200" dirty="0">
                <a:solidFill>
                  <a:srgbClr val="3E3E3E"/>
                </a:solidFill>
                <a:latin typeface="Calibri"/>
                <a:cs typeface="Calibri"/>
              </a:rPr>
              <a:t>critical</a:t>
            </a:r>
            <a:r>
              <a:rPr sz="2200" spc="90" dirty="0">
                <a:solidFill>
                  <a:srgbClr val="3E3E3E"/>
                </a:solidFill>
                <a:latin typeface="Calibri"/>
                <a:cs typeface="Calibri"/>
              </a:rPr>
              <a:t> </a:t>
            </a:r>
            <a:r>
              <a:rPr sz="2200" dirty="0">
                <a:solidFill>
                  <a:srgbClr val="3E3E3E"/>
                </a:solidFill>
                <a:latin typeface="Calibri"/>
                <a:cs typeface="Calibri"/>
              </a:rPr>
              <a:t>issues</a:t>
            </a:r>
            <a:r>
              <a:rPr sz="2200" spc="105" dirty="0">
                <a:solidFill>
                  <a:srgbClr val="3E3E3E"/>
                </a:solidFill>
                <a:latin typeface="Calibri"/>
                <a:cs typeface="Calibri"/>
              </a:rPr>
              <a:t> </a:t>
            </a:r>
            <a:r>
              <a:rPr sz="2200" dirty="0">
                <a:solidFill>
                  <a:srgbClr val="3E3E3E"/>
                </a:solidFill>
                <a:latin typeface="Calibri"/>
                <a:cs typeface="Calibri"/>
              </a:rPr>
              <a:t>and</a:t>
            </a:r>
            <a:r>
              <a:rPr sz="2200" spc="100" dirty="0">
                <a:solidFill>
                  <a:srgbClr val="3E3E3E"/>
                </a:solidFill>
                <a:latin typeface="Calibri"/>
                <a:cs typeface="Calibri"/>
              </a:rPr>
              <a:t> </a:t>
            </a:r>
            <a:r>
              <a:rPr sz="2200" dirty="0">
                <a:solidFill>
                  <a:srgbClr val="3E3E3E"/>
                </a:solidFill>
                <a:latin typeface="Calibri"/>
                <a:cs typeface="Calibri"/>
              </a:rPr>
              <a:t>uncovering</a:t>
            </a:r>
            <a:r>
              <a:rPr sz="2200" spc="90" dirty="0">
                <a:solidFill>
                  <a:srgbClr val="3E3E3E"/>
                </a:solidFill>
                <a:latin typeface="Calibri"/>
                <a:cs typeface="Calibri"/>
              </a:rPr>
              <a:t> </a:t>
            </a:r>
            <a:r>
              <a:rPr sz="2200" dirty="0">
                <a:solidFill>
                  <a:srgbClr val="3E3E3E"/>
                </a:solidFill>
                <a:latin typeface="Calibri"/>
                <a:cs typeface="Calibri"/>
              </a:rPr>
              <a:t>them</a:t>
            </a:r>
            <a:r>
              <a:rPr sz="2200" spc="95" dirty="0">
                <a:solidFill>
                  <a:srgbClr val="3E3E3E"/>
                </a:solidFill>
                <a:latin typeface="Calibri"/>
                <a:cs typeface="Calibri"/>
              </a:rPr>
              <a:t> </a:t>
            </a:r>
            <a:r>
              <a:rPr sz="2200" dirty="0">
                <a:solidFill>
                  <a:srgbClr val="3E3E3E"/>
                </a:solidFill>
                <a:latin typeface="Calibri"/>
                <a:cs typeface="Calibri"/>
              </a:rPr>
              <a:t>requires</a:t>
            </a:r>
            <a:r>
              <a:rPr sz="2200" spc="120" dirty="0">
                <a:solidFill>
                  <a:srgbClr val="3E3E3E"/>
                </a:solidFill>
                <a:latin typeface="Calibri"/>
                <a:cs typeface="Calibri"/>
              </a:rPr>
              <a:t> </a:t>
            </a:r>
            <a:r>
              <a:rPr sz="2200" spc="-10" dirty="0">
                <a:solidFill>
                  <a:srgbClr val="3E3E3E"/>
                </a:solidFill>
                <a:latin typeface="Calibri"/>
                <a:cs typeface="Calibri"/>
              </a:rPr>
              <a:t>careful research.</a:t>
            </a:r>
            <a:endParaRPr sz="2200">
              <a:latin typeface="Calibri"/>
              <a:cs typeface="Calibri"/>
            </a:endParaRPr>
          </a:p>
        </p:txBody>
      </p:sp>
      <p:sp>
        <p:nvSpPr>
          <p:cNvPr id="9" name="object 9"/>
          <p:cNvSpPr txBox="1"/>
          <p:nvPr/>
        </p:nvSpPr>
        <p:spPr>
          <a:xfrm>
            <a:off x="1213205" y="3380688"/>
            <a:ext cx="1589405" cy="314960"/>
          </a:xfrm>
          <a:prstGeom prst="rect">
            <a:avLst/>
          </a:prstGeom>
        </p:spPr>
        <p:txBody>
          <a:bodyPr vert="horz" wrap="square" lIns="0" tIns="12065" rIns="0" bIns="0" rtlCol="0">
            <a:spAutoFit/>
          </a:bodyPr>
          <a:lstStyle/>
          <a:p>
            <a:pPr marL="12700">
              <a:lnSpc>
                <a:spcPct val="100000"/>
              </a:lnSpc>
              <a:spcBef>
                <a:spcPts val="95"/>
              </a:spcBef>
            </a:pPr>
            <a:r>
              <a:rPr sz="1900" b="1" spc="-35" dirty="0">
                <a:solidFill>
                  <a:srgbClr val="C00000"/>
                </a:solidFill>
                <a:latin typeface="Calibri"/>
                <a:cs typeface="Calibri"/>
              </a:rPr>
              <a:t>Natural</a:t>
            </a:r>
            <a:r>
              <a:rPr sz="1900" b="1" spc="-55" dirty="0">
                <a:solidFill>
                  <a:srgbClr val="C00000"/>
                </a:solidFill>
                <a:latin typeface="Calibri"/>
                <a:cs typeface="Calibri"/>
              </a:rPr>
              <a:t> </a:t>
            </a:r>
            <a:r>
              <a:rPr sz="1900" b="1" spc="-10" dirty="0">
                <a:solidFill>
                  <a:srgbClr val="C00000"/>
                </a:solidFill>
                <a:latin typeface="Calibri"/>
                <a:cs typeface="Calibri"/>
              </a:rPr>
              <a:t>Hazards</a:t>
            </a:r>
            <a:endParaRPr sz="1900">
              <a:latin typeface="Calibri"/>
              <a:cs typeface="Calibri"/>
            </a:endParaRPr>
          </a:p>
        </p:txBody>
      </p:sp>
      <p:sp>
        <p:nvSpPr>
          <p:cNvPr id="10" name="object 10"/>
          <p:cNvSpPr txBox="1"/>
          <p:nvPr/>
        </p:nvSpPr>
        <p:spPr>
          <a:xfrm>
            <a:off x="1213205" y="3676548"/>
            <a:ext cx="1576070" cy="766445"/>
          </a:xfrm>
          <a:prstGeom prst="rect">
            <a:avLst/>
          </a:prstGeom>
        </p:spPr>
        <p:txBody>
          <a:bodyPr vert="horz" wrap="square" lIns="0" tIns="139065" rIns="0" bIns="0" rtlCol="0">
            <a:spAutoFit/>
          </a:bodyPr>
          <a:lstStyle/>
          <a:p>
            <a:pPr marL="299085" indent="-287020">
              <a:lnSpc>
                <a:spcPct val="100000"/>
              </a:lnSpc>
              <a:spcBef>
                <a:spcPts val="1095"/>
              </a:spcBef>
              <a:buClr>
                <a:srgbClr val="EF7E09"/>
              </a:buClr>
              <a:buSzPct val="78125"/>
              <a:buFont typeface="Wingdings 3"/>
              <a:buChar char=""/>
              <a:tabLst>
                <a:tab pos="299085" algn="l"/>
                <a:tab pos="299720" algn="l"/>
              </a:tabLst>
            </a:pPr>
            <a:r>
              <a:rPr sz="1600" spc="-10" dirty="0">
                <a:solidFill>
                  <a:srgbClr val="3E3E3E"/>
                </a:solidFill>
                <a:latin typeface="Calibri"/>
                <a:cs typeface="Calibri"/>
              </a:rPr>
              <a:t>Flooding</a:t>
            </a:r>
            <a:endParaRPr sz="1600">
              <a:latin typeface="Calibri"/>
              <a:cs typeface="Calibri"/>
            </a:endParaRPr>
          </a:p>
          <a:p>
            <a:pPr marL="299085" indent="-287020">
              <a:lnSpc>
                <a:spcPct val="100000"/>
              </a:lnSpc>
              <a:spcBef>
                <a:spcPts val="994"/>
              </a:spcBef>
              <a:buClr>
                <a:srgbClr val="EF7E09"/>
              </a:buClr>
              <a:buSzPct val="78125"/>
              <a:buFont typeface="Wingdings 3"/>
              <a:buChar char=""/>
              <a:tabLst>
                <a:tab pos="299085" algn="l"/>
                <a:tab pos="299720" algn="l"/>
              </a:tabLst>
            </a:pPr>
            <a:r>
              <a:rPr sz="1600" spc="-20" dirty="0">
                <a:solidFill>
                  <a:srgbClr val="3E3E3E"/>
                </a:solidFill>
                <a:latin typeface="Calibri"/>
                <a:cs typeface="Calibri"/>
              </a:rPr>
              <a:t>Seismic</a:t>
            </a:r>
            <a:r>
              <a:rPr sz="1600" spc="-35" dirty="0">
                <a:solidFill>
                  <a:srgbClr val="3E3E3E"/>
                </a:solidFill>
                <a:latin typeface="Calibri"/>
                <a:cs typeface="Calibri"/>
              </a:rPr>
              <a:t> </a:t>
            </a:r>
            <a:r>
              <a:rPr sz="1600" spc="-10" dirty="0">
                <a:solidFill>
                  <a:srgbClr val="3E3E3E"/>
                </a:solidFill>
                <a:latin typeface="Calibri"/>
                <a:cs typeface="Calibri"/>
              </a:rPr>
              <a:t>Activity</a:t>
            </a:r>
            <a:endParaRPr sz="1600">
              <a:latin typeface="Calibri"/>
              <a:cs typeface="Calibri"/>
            </a:endParaRPr>
          </a:p>
        </p:txBody>
      </p:sp>
      <p:sp>
        <p:nvSpPr>
          <p:cNvPr id="11" name="object 11"/>
          <p:cNvSpPr txBox="1"/>
          <p:nvPr/>
        </p:nvSpPr>
        <p:spPr>
          <a:xfrm>
            <a:off x="1213205" y="4417593"/>
            <a:ext cx="2322830" cy="1508760"/>
          </a:xfrm>
          <a:prstGeom prst="rect">
            <a:avLst/>
          </a:prstGeom>
        </p:spPr>
        <p:txBody>
          <a:bodyPr vert="horz" wrap="square" lIns="0" tIns="139065" rIns="0" bIns="0" rtlCol="0">
            <a:spAutoFit/>
          </a:bodyPr>
          <a:lstStyle/>
          <a:p>
            <a:pPr marL="299085" indent="-287020">
              <a:lnSpc>
                <a:spcPct val="100000"/>
              </a:lnSpc>
              <a:spcBef>
                <a:spcPts val="1095"/>
              </a:spcBef>
              <a:buClr>
                <a:srgbClr val="EF7E09"/>
              </a:buClr>
              <a:buSzPct val="78125"/>
              <a:buFont typeface="Wingdings 3"/>
              <a:buChar char=""/>
              <a:tabLst>
                <a:tab pos="299085" algn="l"/>
                <a:tab pos="299720" algn="l"/>
              </a:tabLst>
            </a:pPr>
            <a:r>
              <a:rPr sz="1600" spc="-50" dirty="0">
                <a:solidFill>
                  <a:srgbClr val="3E3E3E"/>
                </a:solidFill>
                <a:latin typeface="Calibri"/>
                <a:cs typeface="Calibri"/>
              </a:rPr>
              <a:t>Tornados</a:t>
            </a:r>
            <a:r>
              <a:rPr sz="1600" spc="-35" dirty="0">
                <a:solidFill>
                  <a:srgbClr val="3E3E3E"/>
                </a:solidFill>
                <a:latin typeface="Calibri"/>
                <a:cs typeface="Calibri"/>
              </a:rPr>
              <a:t> </a:t>
            </a:r>
            <a:r>
              <a:rPr sz="1600" spc="-10" dirty="0">
                <a:solidFill>
                  <a:srgbClr val="3E3E3E"/>
                </a:solidFill>
                <a:latin typeface="Calibri"/>
                <a:cs typeface="Calibri"/>
              </a:rPr>
              <a:t>and</a:t>
            </a:r>
            <a:r>
              <a:rPr sz="1600" spc="-75" dirty="0">
                <a:solidFill>
                  <a:srgbClr val="3E3E3E"/>
                </a:solidFill>
                <a:latin typeface="Calibri"/>
                <a:cs typeface="Calibri"/>
              </a:rPr>
              <a:t> </a:t>
            </a:r>
            <a:r>
              <a:rPr sz="1600" spc="-10" dirty="0">
                <a:solidFill>
                  <a:srgbClr val="3E3E3E"/>
                </a:solidFill>
                <a:latin typeface="Calibri"/>
                <a:cs typeface="Calibri"/>
              </a:rPr>
              <a:t>Hurricanes</a:t>
            </a:r>
            <a:endParaRPr sz="1600">
              <a:latin typeface="Calibri"/>
              <a:cs typeface="Calibri"/>
            </a:endParaRPr>
          </a:p>
          <a:p>
            <a:pPr marL="299085" indent="-287020">
              <a:lnSpc>
                <a:spcPct val="100000"/>
              </a:lnSpc>
              <a:spcBef>
                <a:spcPts val="994"/>
              </a:spcBef>
              <a:buClr>
                <a:srgbClr val="EF7E09"/>
              </a:buClr>
              <a:buSzPct val="78125"/>
              <a:buFont typeface="Wingdings 3"/>
              <a:buChar char=""/>
              <a:tabLst>
                <a:tab pos="299085" algn="l"/>
                <a:tab pos="299720" algn="l"/>
              </a:tabLst>
            </a:pPr>
            <a:r>
              <a:rPr sz="1600" dirty="0">
                <a:solidFill>
                  <a:srgbClr val="3E3E3E"/>
                </a:solidFill>
                <a:latin typeface="Calibri"/>
                <a:cs typeface="Calibri"/>
              </a:rPr>
              <a:t>High</a:t>
            </a:r>
            <a:r>
              <a:rPr sz="1600" spc="-90" dirty="0">
                <a:solidFill>
                  <a:srgbClr val="3E3E3E"/>
                </a:solidFill>
                <a:latin typeface="Calibri"/>
                <a:cs typeface="Calibri"/>
              </a:rPr>
              <a:t> </a:t>
            </a:r>
            <a:r>
              <a:rPr sz="1600" spc="-10" dirty="0">
                <a:solidFill>
                  <a:srgbClr val="3E3E3E"/>
                </a:solidFill>
                <a:latin typeface="Calibri"/>
                <a:cs typeface="Calibri"/>
              </a:rPr>
              <a:t>Winds</a:t>
            </a:r>
            <a:endParaRPr sz="1600">
              <a:latin typeface="Calibri"/>
              <a:cs typeface="Calibri"/>
            </a:endParaRPr>
          </a:p>
          <a:p>
            <a:pPr marL="299085" indent="-287020">
              <a:lnSpc>
                <a:spcPct val="100000"/>
              </a:lnSpc>
              <a:spcBef>
                <a:spcPts val="1010"/>
              </a:spcBef>
              <a:buClr>
                <a:srgbClr val="EF7E09"/>
              </a:buClr>
              <a:buSzPct val="78125"/>
              <a:buFont typeface="Wingdings 3"/>
              <a:buChar char=""/>
              <a:tabLst>
                <a:tab pos="299085" algn="l"/>
                <a:tab pos="299720" algn="l"/>
              </a:tabLst>
            </a:pPr>
            <a:r>
              <a:rPr sz="1600" spc="-55" dirty="0">
                <a:solidFill>
                  <a:srgbClr val="3E3E3E"/>
                </a:solidFill>
                <a:latin typeface="Calibri"/>
                <a:cs typeface="Calibri"/>
              </a:rPr>
              <a:t>Temperature</a:t>
            </a:r>
            <a:r>
              <a:rPr sz="1600" spc="-20" dirty="0">
                <a:solidFill>
                  <a:srgbClr val="3E3E3E"/>
                </a:solidFill>
                <a:latin typeface="Calibri"/>
                <a:cs typeface="Calibri"/>
              </a:rPr>
              <a:t> </a:t>
            </a:r>
            <a:r>
              <a:rPr sz="1600" spc="-10" dirty="0">
                <a:solidFill>
                  <a:srgbClr val="3E3E3E"/>
                </a:solidFill>
                <a:latin typeface="Calibri"/>
                <a:cs typeface="Calibri"/>
              </a:rPr>
              <a:t>Extremes</a:t>
            </a:r>
            <a:endParaRPr sz="1600">
              <a:latin typeface="Calibri"/>
              <a:cs typeface="Calibri"/>
            </a:endParaRPr>
          </a:p>
          <a:p>
            <a:pPr marL="299085" indent="-287020">
              <a:lnSpc>
                <a:spcPct val="100000"/>
              </a:lnSpc>
              <a:spcBef>
                <a:spcPts val="994"/>
              </a:spcBef>
              <a:buClr>
                <a:srgbClr val="EF7E09"/>
              </a:buClr>
              <a:buSzPct val="78125"/>
              <a:buFont typeface="Wingdings 3"/>
              <a:buChar char=""/>
              <a:tabLst>
                <a:tab pos="299085" algn="l"/>
                <a:tab pos="299720" algn="l"/>
              </a:tabLst>
            </a:pPr>
            <a:r>
              <a:rPr sz="1600" spc="-20" dirty="0">
                <a:solidFill>
                  <a:srgbClr val="3E3E3E"/>
                </a:solidFill>
                <a:latin typeface="Calibri"/>
                <a:cs typeface="Calibri"/>
              </a:rPr>
              <a:t>Fire</a:t>
            </a:r>
            <a:endParaRPr sz="1600">
              <a:latin typeface="Calibri"/>
              <a:cs typeface="Calibri"/>
            </a:endParaRPr>
          </a:p>
        </p:txBody>
      </p:sp>
      <p:sp>
        <p:nvSpPr>
          <p:cNvPr id="12" name="object 12"/>
          <p:cNvSpPr txBox="1"/>
          <p:nvPr/>
        </p:nvSpPr>
        <p:spPr>
          <a:xfrm>
            <a:off x="4857369" y="3418458"/>
            <a:ext cx="186372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C00000"/>
                </a:solidFill>
                <a:latin typeface="Calibri"/>
                <a:cs typeface="Calibri"/>
              </a:rPr>
              <a:t>Man-</a:t>
            </a:r>
            <a:r>
              <a:rPr sz="1800" b="1" dirty="0">
                <a:solidFill>
                  <a:srgbClr val="C00000"/>
                </a:solidFill>
                <a:latin typeface="Calibri"/>
                <a:cs typeface="Calibri"/>
              </a:rPr>
              <a:t>Made</a:t>
            </a:r>
            <a:r>
              <a:rPr sz="1800" b="1" spc="-60" dirty="0">
                <a:solidFill>
                  <a:srgbClr val="C00000"/>
                </a:solidFill>
                <a:latin typeface="Calibri"/>
                <a:cs typeface="Calibri"/>
              </a:rPr>
              <a:t> </a:t>
            </a:r>
            <a:r>
              <a:rPr sz="1800" b="1" spc="-10" dirty="0">
                <a:solidFill>
                  <a:srgbClr val="C00000"/>
                </a:solidFill>
                <a:latin typeface="Calibri"/>
                <a:cs typeface="Calibri"/>
              </a:rPr>
              <a:t>Hazards</a:t>
            </a:r>
            <a:endParaRPr sz="1800">
              <a:latin typeface="Calibri"/>
              <a:cs typeface="Calibri"/>
            </a:endParaRPr>
          </a:p>
        </p:txBody>
      </p:sp>
      <p:sp>
        <p:nvSpPr>
          <p:cNvPr id="13" name="object 13"/>
          <p:cNvSpPr txBox="1"/>
          <p:nvPr/>
        </p:nvSpPr>
        <p:spPr>
          <a:xfrm>
            <a:off x="4857369" y="3824985"/>
            <a:ext cx="2975610" cy="1499235"/>
          </a:xfrm>
          <a:prstGeom prst="rect">
            <a:avLst/>
          </a:prstGeom>
        </p:spPr>
        <p:txBody>
          <a:bodyPr vert="horz" wrap="square" lIns="0" tIns="12065" rIns="0" bIns="0" rtlCol="0">
            <a:spAutoFit/>
          </a:bodyPr>
          <a:lstStyle/>
          <a:p>
            <a:pPr marL="299085" marR="5080" indent="-287020">
              <a:lnSpc>
                <a:spcPct val="100000"/>
              </a:lnSpc>
              <a:spcBef>
                <a:spcPts val="95"/>
              </a:spcBef>
              <a:buClr>
                <a:srgbClr val="EF7E09"/>
              </a:buClr>
              <a:buSzPct val="78125"/>
              <a:buFont typeface="Wingdings 3"/>
              <a:buChar char=""/>
              <a:tabLst>
                <a:tab pos="299085" algn="l"/>
                <a:tab pos="299720" algn="l"/>
              </a:tabLst>
            </a:pPr>
            <a:r>
              <a:rPr sz="1600" spc="-10" dirty="0">
                <a:solidFill>
                  <a:srgbClr val="3E3E3E"/>
                </a:solidFill>
                <a:latin typeface="Calibri"/>
                <a:cs typeface="Calibri"/>
              </a:rPr>
              <a:t>Industrial</a:t>
            </a:r>
            <a:r>
              <a:rPr sz="1600" spc="-55" dirty="0">
                <a:solidFill>
                  <a:srgbClr val="3E3E3E"/>
                </a:solidFill>
                <a:latin typeface="Calibri"/>
                <a:cs typeface="Calibri"/>
              </a:rPr>
              <a:t> </a:t>
            </a:r>
            <a:r>
              <a:rPr sz="1600" spc="-20" dirty="0">
                <a:solidFill>
                  <a:srgbClr val="3E3E3E"/>
                </a:solidFill>
                <a:latin typeface="Calibri"/>
                <a:cs typeface="Calibri"/>
              </a:rPr>
              <a:t>Pollution</a:t>
            </a:r>
            <a:r>
              <a:rPr sz="1600" spc="-40" dirty="0">
                <a:solidFill>
                  <a:srgbClr val="3E3E3E"/>
                </a:solidFill>
                <a:latin typeface="Calibri"/>
                <a:cs typeface="Calibri"/>
              </a:rPr>
              <a:t> </a:t>
            </a:r>
            <a:r>
              <a:rPr sz="1600" spc="-25" dirty="0">
                <a:solidFill>
                  <a:srgbClr val="3E3E3E"/>
                </a:solidFill>
                <a:latin typeface="Calibri"/>
                <a:cs typeface="Calibri"/>
              </a:rPr>
              <a:t>(Factories</a:t>
            </a:r>
            <a:r>
              <a:rPr sz="1600" spc="-40" dirty="0">
                <a:solidFill>
                  <a:srgbClr val="3E3E3E"/>
                </a:solidFill>
                <a:latin typeface="Calibri"/>
                <a:cs typeface="Calibri"/>
              </a:rPr>
              <a:t> </a:t>
            </a:r>
            <a:r>
              <a:rPr sz="1600" spc="-50" dirty="0">
                <a:solidFill>
                  <a:srgbClr val="3E3E3E"/>
                </a:solidFill>
                <a:latin typeface="Calibri"/>
                <a:cs typeface="Calibri"/>
              </a:rPr>
              <a:t>, </a:t>
            </a:r>
            <a:r>
              <a:rPr sz="1600" spc="-25" dirty="0">
                <a:solidFill>
                  <a:srgbClr val="3E3E3E"/>
                </a:solidFill>
                <a:latin typeface="Calibri"/>
                <a:cs typeface="Calibri"/>
              </a:rPr>
              <a:t>Manufacturing</a:t>
            </a:r>
            <a:r>
              <a:rPr sz="1600" spc="-20" dirty="0">
                <a:solidFill>
                  <a:srgbClr val="3E3E3E"/>
                </a:solidFill>
                <a:latin typeface="Calibri"/>
                <a:cs typeface="Calibri"/>
              </a:rPr>
              <a:t> </a:t>
            </a:r>
            <a:r>
              <a:rPr sz="1600" spc="-10" dirty="0">
                <a:solidFill>
                  <a:srgbClr val="3E3E3E"/>
                </a:solidFill>
                <a:latin typeface="Calibri"/>
                <a:cs typeface="Calibri"/>
              </a:rPr>
              <a:t>facilities</a:t>
            </a:r>
            <a:r>
              <a:rPr sz="1600" spc="-35" dirty="0">
                <a:solidFill>
                  <a:srgbClr val="3E3E3E"/>
                </a:solidFill>
                <a:latin typeface="Calibri"/>
                <a:cs typeface="Calibri"/>
              </a:rPr>
              <a:t> </a:t>
            </a:r>
            <a:r>
              <a:rPr sz="1600" spc="-10" dirty="0">
                <a:solidFill>
                  <a:srgbClr val="3E3E3E"/>
                </a:solidFill>
                <a:latin typeface="Calibri"/>
                <a:cs typeface="Calibri"/>
              </a:rPr>
              <a:t>,</a:t>
            </a:r>
            <a:r>
              <a:rPr sz="1600" spc="-100" dirty="0">
                <a:solidFill>
                  <a:srgbClr val="3E3E3E"/>
                </a:solidFill>
                <a:latin typeface="Calibri"/>
                <a:cs typeface="Calibri"/>
              </a:rPr>
              <a:t> </a:t>
            </a:r>
            <a:r>
              <a:rPr sz="1600" spc="-10" dirty="0">
                <a:solidFill>
                  <a:srgbClr val="3E3E3E"/>
                </a:solidFill>
                <a:latin typeface="Calibri"/>
                <a:cs typeface="Calibri"/>
              </a:rPr>
              <a:t>Sewage </a:t>
            </a:r>
            <a:r>
              <a:rPr sz="1600" spc="-20" dirty="0">
                <a:solidFill>
                  <a:srgbClr val="3E3E3E"/>
                </a:solidFill>
                <a:latin typeface="Calibri"/>
                <a:cs typeface="Calibri"/>
              </a:rPr>
              <a:t>treatment</a:t>
            </a:r>
            <a:r>
              <a:rPr sz="1600" spc="-10" dirty="0">
                <a:solidFill>
                  <a:srgbClr val="3E3E3E"/>
                </a:solidFill>
                <a:latin typeface="Calibri"/>
                <a:cs typeface="Calibri"/>
              </a:rPr>
              <a:t> plants</a:t>
            </a:r>
            <a:r>
              <a:rPr sz="1600" spc="-75" dirty="0">
                <a:solidFill>
                  <a:srgbClr val="3E3E3E"/>
                </a:solidFill>
                <a:latin typeface="Calibri"/>
                <a:cs typeface="Calibri"/>
              </a:rPr>
              <a:t> </a:t>
            </a:r>
            <a:r>
              <a:rPr sz="1600" dirty="0">
                <a:solidFill>
                  <a:srgbClr val="3E3E3E"/>
                </a:solidFill>
                <a:latin typeface="Calibri"/>
                <a:cs typeface="Calibri"/>
              </a:rPr>
              <a:t>,</a:t>
            </a:r>
            <a:r>
              <a:rPr sz="1600" spc="-25" dirty="0">
                <a:solidFill>
                  <a:srgbClr val="3E3E3E"/>
                </a:solidFill>
                <a:latin typeface="Calibri"/>
                <a:cs typeface="Calibri"/>
              </a:rPr>
              <a:t> Farms</a:t>
            </a:r>
            <a:r>
              <a:rPr sz="1600" spc="-35" dirty="0">
                <a:solidFill>
                  <a:srgbClr val="3E3E3E"/>
                </a:solidFill>
                <a:latin typeface="Calibri"/>
                <a:cs typeface="Calibri"/>
              </a:rPr>
              <a:t> </a:t>
            </a:r>
            <a:r>
              <a:rPr sz="1600" spc="-50" dirty="0">
                <a:solidFill>
                  <a:srgbClr val="3E3E3E"/>
                </a:solidFill>
                <a:latin typeface="Calibri"/>
                <a:cs typeface="Calibri"/>
              </a:rPr>
              <a:t>)</a:t>
            </a:r>
            <a:endParaRPr sz="1600">
              <a:latin typeface="Calibri"/>
              <a:cs typeface="Calibri"/>
            </a:endParaRPr>
          </a:p>
          <a:p>
            <a:pPr marL="299085" indent="-287020">
              <a:lnSpc>
                <a:spcPct val="100000"/>
              </a:lnSpc>
              <a:spcBef>
                <a:spcPts val="994"/>
              </a:spcBef>
              <a:buClr>
                <a:srgbClr val="EF7E09"/>
              </a:buClr>
              <a:buSzPct val="78125"/>
              <a:buFont typeface="Wingdings 3"/>
              <a:buChar char=""/>
              <a:tabLst>
                <a:tab pos="299085" algn="l"/>
                <a:tab pos="299720" algn="l"/>
              </a:tabLst>
            </a:pPr>
            <a:r>
              <a:rPr sz="1600" spc="-20" dirty="0">
                <a:latin typeface="Calibri"/>
                <a:cs typeface="Calibri"/>
              </a:rPr>
              <a:t>Electromagnetic</a:t>
            </a:r>
            <a:r>
              <a:rPr sz="1600" spc="-10" dirty="0">
                <a:latin typeface="Calibri"/>
                <a:cs typeface="Calibri"/>
              </a:rPr>
              <a:t> Interference</a:t>
            </a:r>
            <a:endParaRPr sz="1600">
              <a:latin typeface="Calibri"/>
              <a:cs typeface="Calibri"/>
            </a:endParaRPr>
          </a:p>
          <a:p>
            <a:pPr marL="299085" indent="-287020">
              <a:lnSpc>
                <a:spcPct val="100000"/>
              </a:lnSpc>
              <a:spcBef>
                <a:spcPts val="1010"/>
              </a:spcBef>
              <a:buClr>
                <a:srgbClr val="EF7E09"/>
              </a:buClr>
              <a:buSzPct val="78125"/>
              <a:buFont typeface="Wingdings 3"/>
              <a:buChar char=""/>
              <a:tabLst>
                <a:tab pos="299085" algn="l"/>
                <a:tab pos="299720" algn="l"/>
              </a:tabLst>
            </a:pPr>
            <a:r>
              <a:rPr sz="1600" spc="-10" dirty="0">
                <a:latin typeface="Calibri"/>
                <a:cs typeface="Calibri"/>
              </a:rPr>
              <a:t>Vibration</a:t>
            </a:r>
            <a:endParaRPr sz="16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904745" y="672541"/>
            <a:ext cx="5854700" cy="574675"/>
          </a:xfrm>
          <a:prstGeom prst="rect">
            <a:avLst/>
          </a:prstGeom>
        </p:spPr>
        <p:txBody>
          <a:bodyPr vert="horz" wrap="square" lIns="0" tIns="12700" rIns="0" bIns="0" rtlCol="0">
            <a:spAutoFit/>
          </a:bodyPr>
          <a:lstStyle/>
          <a:p>
            <a:pPr marL="12700">
              <a:lnSpc>
                <a:spcPct val="100000"/>
              </a:lnSpc>
              <a:spcBef>
                <a:spcPts val="100"/>
              </a:spcBef>
            </a:pPr>
            <a:r>
              <a:rPr sz="3600" dirty="0"/>
              <a:t>Data</a:t>
            </a:r>
            <a:r>
              <a:rPr sz="3600" spc="-30" dirty="0"/>
              <a:t> </a:t>
            </a:r>
            <a:r>
              <a:rPr sz="3600" dirty="0"/>
              <a:t>Center</a:t>
            </a:r>
            <a:r>
              <a:rPr sz="3600" spc="-50" dirty="0"/>
              <a:t> </a:t>
            </a:r>
            <a:r>
              <a:rPr sz="3600" dirty="0"/>
              <a:t>Site</a:t>
            </a:r>
            <a:r>
              <a:rPr sz="3600" spc="-75" dirty="0"/>
              <a:t> </a:t>
            </a:r>
            <a:r>
              <a:rPr sz="3600" spc="-10" dirty="0"/>
              <a:t>Selection</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38</a:t>
            </a:r>
            <a:endParaRPr sz="2000">
              <a:latin typeface="Century Gothic"/>
              <a:cs typeface="Century Gothic"/>
            </a:endParaRPr>
          </a:p>
        </p:txBody>
      </p:sp>
      <p:sp>
        <p:nvSpPr>
          <p:cNvPr id="8" name="object 8"/>
          <p:cNvSpPr txBox="1"/>
          <p:nvPr/>
        </p:nvSpPr>
        <p:spPr>
          <a:xfrm>
            <a:off x="756005" y="1828926"/>
            <a:ext cx="8183880" cy="3909695"/>
          </a:xfrm>
          <a:prstGeom prst="rect">
            <a:avLst/>
          </a:prstGeom>
        </p:spPr>
        <p:txBody>
          <a:bodyPr vert="horz" wrap="square" lIns="0" tIns="12065" rIns="0" bIns="0" rtlCol="0">
            <a:spAutoFit/>
          </a:bodyPr>
          <a:lstStyle/>
          <a:p>
            <a:pPr marL="355600" marR="5080" indent="-342900">
              <a:lnSpc>
                <a:spcPct val="100000"/>
              </a:lnSpc>
              <a:spcBef>
                <a:spcPts val="95"/>
              </a:spcBef>
            </a:pPr>
            <a:r>
              <a:rPr sz="2200" dirty="0">
                <a:solidFill>
                  <a:srgbClr val="3E3E3E"/>
                </a:solidFill>
                <a:latin typeface="Calibri"/>
                <a:cs typeface="Calibri"/>
              </a:rPr>
              <a:t>The</a:t>
            </a:r>
            <a:r>
              <a:rPr sz="2200" spc="-65" dirty="0">
                <a:solidFill>
                  <a:srgbClr val="3E3E3E"/>
                </a:solidFill>
                <a:latin typeface="Calibri"/>
                <a:cs typeface="Calibri"/>
              </a:rPr>
              <a:t> </a:t>
            </a:r>
            <a:r>
              <a:rPr sz="2200" spc="-20" dirty="0">
                <a:solidFill>
                  <a:srgbClr val="3E3E3E"/>
                </a:solidFill>
                <a:latin typeface="Calibri"/>
                <a:cs typeface="Calibri"/>
              </a:rPr>
              <a:t>location</a:t>
            </a:r>
            <a:r>
              <a:rPr sz="2200" spc="-60" dirty="0">
                <a:solidFill>
                  <a:srgbClr val="3E3E3E"/>
                </a:solidFill>
                <a:latin typeface="Calibri"/>
                <a:cs typeface="Calibri"/>
              </a:rPr>
              <a:t> </a:t>
            </a:r>
            <a:r>
              <a:rPr sz="2200" dirty="0">
                <a:solidFill>
                  <a:srgbClr val="3E3E3E"/>
                </a:solidFill>
                <a:latin typeface="Calibri"/>
                <a:cs typeface="Calibri"/>
              </a:rPr>
              <a:t>of</a:t>
            </a:r>
            <a:r>
              <a:rPr sz="2200" spc="-55" dirty="0">
                <a:solidFill>
                  <a:srgbClr val="3E3E3E"/>
                </a:solidFill>
                <a:latin typeface="Calibri"/>
                <a:cs typeface="Calibri"/>
              </a:rPr>
              <a:t> </a:t>
            </a:r>
            <a:r>
              <a:rPr sz="2200" dirty="0">
                <a:solidFill>
                  <a:srgbClr val="3E3E3E"/>
                </a:solidFill>
                <a:latin typeface="Calibri"/>
                <a:cs typeface="Calibri"/>
              </a:rPr>
              <a:t>the</a:t>
            </a:r>
            <a:r>
              <a:rPr sz="2200" spc="-60" dirty="0">
                <a:solidFill>
                  <a:srgbClr val="3E3E3E"/>
                </a:solidFill>
                <a:latin typeface="Calibri"/>
                <a:cs typeface="Calibri"/>
              </a:rPr>
              <a:t> </a:t>
            </a:r>
            <a:r>
              <a:rPr sz="2200" spc="-20" dirty="0">
                <a:solidFill>
                  <a:srgbClr val="3E3E3E"/>
                </a:solidFill>
                <a:latin typeface="Calibri"/>
                <a:cs typeface="Calibri"/>
              </a:rPr>
              <a:t>center</a:t>
            </a:r>
            <a:r>
              <a:rPr sz="2200" spc="-75" dirty="0">
                <a:solidFill>
                  <a:srgbClr val="3E3E3E"/>
                </a:solidFill>
                <a:latin typeface="Calibri"/>
                <a:cs typeface="Calibri"/>
              </a:rPr>
              <a:t> </a:t>
            </a:r>
            <a:r>
              <a:rPr sz="2200" dirty="0">
                <a:solidFill>
                  <a:srgbClr val="3E3E3E"/>
                </a:solidFill>
                <a:latin typeface="Calibri"/>
                <a:cs typeface="Calibri"/>
              </a:rPr>
              <a:t>must</a:t>
            </a:r>
            <a:r>
              <a:rPr sz="2200" spc="-50" dirty="0">
                <a:solidFill>
                  <a:srgbClr val="3E3E3E"/>
                </a:solidFill>
                <a:latin typeface="Calibri"/>
                <a:cs typeface="Calibri"/>
              </a:rPr>
              <a:t> </a:t>
            </a:r>
            <a:r>
              <a:rPr sz="2200" dirty="0">
                <a:solidFill>
                  <a:srgbClr val="3E3E3E"/>
                </a:solidFill>
                <a:latin typeface="Calibri"/>
                <a:cs typeface="Calibri"/>
              </a:rPr>
              <a:t>be</a:t>
            </a:r>
            <a:r>
              <a:rPr sz="2200" spc="-65" dirty="0">
                <a:solidFill>
                  <a:srgbClr val="3E3E3E"/>
                </a:solidFill>
                <a:latin typeface="Calibri"/>
                <a:cs typeface="Calibri"/>
              </a:rPr>
              <a:t> </a:t>
            </a:r>
            <a:r>
              <a:rPr sz="2200" dirty="0">
                <a:solidFill>
                  <a:srgbClr val="3E3E3E"/>
                </a:solidFill>
                <a:latin typeface="Calibri"/>
                <a:cs typeface="Calibri"/>
              </a:rPr>
              <a:t>based</a:t>
            </a:r>
            <a:r>
              <a:rPr sz="2200" spc="-80" dirty="0">
                <a:solidFill>
                  <a:srgbClr val="3E3E3E"/>
                </a:solidFill>
                <a:latin typeface="Calibri"/>
                <a:cs typeface="Calibri"/>
              </a:rPr>
              <a:t> </a:t>
            </a:r>
            <a:r>
              <a:rPr sz="2200" dirty="0">
                <a:solidFill>
                  <a:srgbClr val="3E3E3E"/>
                </a:solidFill>
                <a:latin typeface="Calibri"/>
                <a:cs typeface="Calibri"/>
              </a:rPr>
              <a:t>on</a:t>
            </a:r>
            <a:r>
              <a:rPr sz="2200" spc="-65" dirty="0">
                <a:solidFill>
                  <a:srgbClr val="3E3E3E"/>
                </a:solidFill>
                <a:latin typeface="Calibri"/>
                <a:cs typeface="Calibri"/>
              </a:rPr>
              <a:t> </a:t>
            </a:r>
            <a:r>
              <a:rPr sz="2200" spc="-20" dirty="0">
                <a:solidFill>
                  <a:srgbClr val="3E3E3E"/>
                </a:solidFill>
                <a:latin typeface="Calibri"/>
                <a:cs typeface="Calibri"/>
              </a:rPr>
              <a:t>numerous</a:t>
            </a:r>
            <a:r>
              <a:rPr sz="2200" spc="-55" dirty="0">
                <a:solidFill>
                  <a:srgbClr val="3E3E3E"/>
                </a:solidFill>
                <a:latin typeface="Calibri"/>
                <a:cs typeface="Calibri"/>
              </a:rPr>
              <a:t> </a:t>
            </a:r>
            <a:r>
              <a:rPr sz="2200" spc="-20" dirty="0">
                <a:solidFill>
                  <a:srgbClr val="3E3E3E"/>
                </a:solidFill>
                <a:latin typeface="Calibri"/>
                <a:cs typeface="Calibri"/>
              </a:rPr>
              <a:t>criteria,</a:t>
            </a:r>
            <a:r>
              <a:rPr sz="2200" spc="-60" dirty="0">
                <a:solidFill>
                  <a:srgbClr val="3E3E3E"/>
                </a:solidFill>
                <a:latin typeface="Calibri"/>
                <a:cs typeface="Calibri"/>
              </a:rPr>
              <a:t> </a:t>
            </a:r>
            <a:r>
              <a:rPr sz="2200" spc="-10" dirty="0">
                <a:solidFill>
                  <a:srgbClr val="3E3E3E"/>
                </a:solidFill>
                <a:latin typeface="Calibri"/>
                <a:cs typeface="Calibri"/>
              </a:rPr>
              <a:t>including </a:t>
            </a:r>
            <a:r>
              <a:rPr sz="2200" dirty="0">
                <a:solidFill>
                  <a:srgbClr val="3E3E3E"/>
                </a:solidFill>
                <a:latin typeface="Calibri"/>
                <a:cs typeface="Calibri"/>
              </a:rPr>
              <a:t>those</a:t>
            </a:r>
            <a:r>
              <a:rPr sz="2200" spc="-60" dirty="0">
                <a:solidFill>
                  <a:srgbClr val="3E3E3E"/>
                </a:solidFill>
                <a:latin typeface="Calibri"/>
                <a:cs typeface="Calibri"/>
              </a:rPr>
              <a:t> </a:t>
            </a:r>
            <a:r>
              <a:rPr sz="2200" spc="-10" dirty="0">
                <a:solidFill>
                  <a:srgbClr val="3E3E3E"/>
                </a:solidFill>
                <a:latin typeface="Calibri"/>
                <a:cs typeface="Calibri"/>
              </a:rPr>
              <a:t>discussed</a:t>
            </a:r>
            <a:r>
              <a:rPr sz="2200" spc="-90" dirty="0">
                <a:solidFill>
                  <a:srgbClr val="3E3E3E"/>
                </a:solidFill>
                <a:latin typeface="Calibri"/>
                <a:cs typeface="Calibri"/>
              </a:rPr>
              <a:t> </a:t>
            </a:r>
            <a:r>
              <a:rPr sz="2200" dirty="0">
                <a:solidFill>
                  <a:srgbClr val="3E3E3E"/>
                </a:solidFill>
                <a:latin typeface="Calibri"/>
                <a:cs typeface="Calibri"/>
              </a:rPr>
              <a:t>in</a:t>
            </a:r>
            <a:r>
              <a:rPr sz="2200" spc="-60" dirty="0">
                <a:solidFill>
                  <a:srgbClr val="3E3E3E"/>
                </a:solidFill>
                <a:latin typeface="Calibri"/>
                <a:cs typeface="Calibri"/>
              </a:rPr>
              <a:t> </a:t>
            </a:r>
            <a:r>
              <a:rPr sz="2200" dirty="0">
                <a:solidFill>
                  <a:srgbClr val="3E3E3E"/>
                </a:solidFill>
                <a:latin typeface="Calibri"/>
                <a:cs typeface="Calibri"/>
              </a:rPr>
              <a:t>the</a:t>
            </a:r>
            <a:r>
              <a:rPr sz="2200" spc="-45" dirty="0">
                <a:solidFill>
                  <a:srgbClr val="3E3E3E"/>
                </a:solidFill>
                <a:latin typeface="Calibri"/>
                <a:cs typeface="Calibri"/>
              </a:rPr>
              <a:t> </a:t>
            </a:r>
            <a:r>
              <a:rPr sz="2200" spc="-20" dirty="0">
                <a:solidFill>
                  <a:srgbClr val="3E3E3E"/>
                </a:solidFill>
                <a:latin typeface="Calibri"/>
                <a:cs typeface="Calibri"/>
              </a:rPr>
              <a:t>following</a:t>
            </a:r>
            <a:r>
              <a:rPr sz="2200" spc="-40" dirty="0">
                <a:solidFill>
                  <a:srgbClr val="3E3E3E"/>
                </a:solidFill>
                <a:latin typeface="Calibri"/>
                <a:cs typeface="Calibri"/>
              </a:rPr>
              <a:t> </a:t>
            </a:r>
            <a:r>
              <a:rPr sz="2200" spc="-10" dirty="0">
                <a:solidFill>
                  <a:srgbClr val="3E3E3E"/>
                </a:solidFill>
                <a:latin typeface="Calibri"/>
                <a:cs typeface="Calibri"/>
              </a:rPr>
              <a:t>sections.</a:t>
            </a:r>
            <a:endParaRPr sz="2200">
              <a:latin typeface="Calibri"/>
              <a:cs typeface="Calibri"/>
            </a:endParaRPr>
          </a:p>
          <a:p>
            <a:pPr marL="1132840" indent="-206375">
              <a:lnSpc>
                <a:spcPct val="100000"/>
              </a:lnSpc>
              <a:spcBef>
                <a:spcPts val="1025"/>
              </a:spcBef>
              <a:buClr>
                <a:srgbClr val="EF7E09"/>
              </a:buClr>
              <a:buSzPct val="80555"/>
              <a:buFont typeface="Wingdings 3"/>
              <a:buChar char=""/>
              <a:tabLst>
                <a:tab pos="1133475" algn="l"/>
              </a:tabLst>
            </a:pPr>
            <a:r>
              <a:rPr sz="1800" spc="-25" dirty="0">
                <a:solidFill>
                  <a:srgbClr val="3E3E3E"/>
                </a:solidFill>
                <a:latin typeface="Calibri"/>
                <a:cs typeface="Calibri"/>
              </a:rPr>
              <a:t>Retrofitting</a:t>
            </a:r>
            <a:r>
              <a:rPr sz="1800" spc="-10" dirty="0">
                <a:solidFill>
                  <a:srgbClr val="3E3E3E"/>
                </a:solidFill>
                <a:latin typeface="Calibri"/>
                <a:cs typeface="Calibri"/>
              </a:rPr>
              <a:t> </a:t>
            </a:r>
            <a:r>
              <a:rPr sz="1800" dirty="0">
                <a:solidFill>
                  <a:srgbClr val="3E3E3E"/>
                </a:solidFill>
                <a:latin typeface="Calibri"/>
                <a:cs typeface="Calibri"/>
              </a:rPr>
              <a:t>an</a:t>
            </a:r>
            <a:r>
              <a:rPr sz="1800" spc="50" dirty="0">
                <a:solidFill>
                  <a:srgbClr val="3E3E3E"/>
                </a:solidFill>
                <a:latin typeface="Calibri"/>
                <a:cs typeface="Calibri"/>
              </a:rPr>
              <a:t> </a:t>
            </a:r>
            <a:r>
              <a:rPr sz="1800" spc="-25" dirty="0">
                <a:solidFill>
                  <a:srgbClr val="3E3E3E"/>
                </a:solidFill>
                <a:latin typeface="Calibri"/>
                <a:cs typeface="Calibri"/>
              </a:rPr>
              <a:t>Existing</a:t>
            </a:r>
            <a:r>
              <a:rPr sz="1800" spc="-100" dirty="0">
                <a:solidFill>
                  <a:srgbClr val="3E3E3E"/>
                </a:solidFill>
                <a:latin typeface="Calibri"/>
                <a:cs typeface="Calibri"/>
              </a:rPr>
              <a:t> </a:t>
            </a:r>
            <a:r>
              <a:rPr sz="1800" spc="-20" dirty="0">
                <a:solidFill>
                  <a:srgbClr val="3E3E3E"/>
                </a:solidFill>
                <a:latin typeface="Calibri"/>
                <a:cs typeface="Calibri"/>
              </a:rPr>
              <a:t>Site</a:t>
            </a:r>
            <a:endParaRPr sz="1800">
              <a:latin typeface="Calibri"/>
              <a:cs typeface="Calibri"/>
            </a:endParaRPr>
          </a:p>
          <a:p>
            <a:pPr marL="1153795" indent="-227329">
              <a:lnSpc>
                <a:spcPct val="100000"/>
              </a:lnSpc>
              <a:spcBef>
                <a:spcPts val="994"/>
              </a:spcBef>
              <a:buClr>
                <a:srgbClr val="EF7E09"/>
              </a:buClr>
              <a:buSzPct val="80555"/>
              <a:buFont typeface="Wingdings 3"/>
              <a:buChar char=""/>
              <a:tabLst>
                <a:tab pos="1154430" algn="l"/>
              </a:tabLst>
            </a:pPr>
            <a:r>
              <a:rPr sz="1800" spc="-10" dirty="0">
                <a:solidFill>
                  <a:srgbClr val="3E3E3E"/>
                </a:solidFill>
                <a:latin typeface="Calibri"/>
                <a:cs typeface="Calibri"/>
              </a:rPr>
              <a:t>Security</a:t>
            </a:r>
            <a:endParaRPr sz="1800">
              <a:latin typeface="Calibri"/>
              <a:cs typeface="Calibri"/>
            </a:endParaRPr>
          </a:p>
          <a:p>
            <a:pPr marL="1153795" indent="-227329">
              <a:lnSpc>
                <a:spcPct val="100000"/>
              </a:lnSpc>
              <a:spcBef>
                <a:spcPts val="994"/>
              </a:spcBef>
              <a:buClr>
                <a:srgbClr val="EF7E09"/>
              </a:buClr>
              <a:buSzPct val="80555"/>
              <a:buFont typeface="Wingdings 3"/>
              <a:buChar char=""/>
              <a:tabLst>
                <a:tab pos="1154430" algn="l"/>
              </a:tabLst>
            </a:pPr>
            <a:r>
              <a:rPr sz="1800" spc="-10" dirty="0">
                <a:solidFill>
                  <a:srgbClr val="3E3E3E"/>
                </a:solidFill>
                <a:latin typeface="Calibri"/>
                <a:cs typeface="Calibri"/>
              </a:rPr>
              <a:t>Access</a:t>
            </a:r>
            <a:endParaRPr sz="1800">
              <a:latin typeface="Calibri"/>
              <a:cs typeface="Calibri"/>
            </a:endParaRPr>
          </a:p>
          <a:p>
            <a:pPr marL="1132840" indent="-206375">
              <a:lnSpc>
                <a:spcPct val="100000"/>
              </a:lnSpc>
              <a:spcBef>
                <a:spcPts val="1010"/>
              </a:spcBef>
              <a:buClr>
                <a:srgbClr val="EF7E09"/>
              </a:buClr>
              <a:buSzPct val="80555"/>
              <a:buFont typeface="Wingdings 3"/>
              <a:buChar char=""/>
              <a:tabLst>
                <a:tab pos="1133475" algn="l"/>
              </a:tabLst>
            </a:pPr>
            <a:r>
              <a:rPr sz="1800" spc="-10" dirty="0">
                <a:solidFill>
                  <a:srgbClr val="3E3E3E"/>
                </a:solidFill>
                <a:latin typeface="Calibri"/>
                <a:cs typeface="Calibri"/>
              </a:rPr>
              <a:t>Raised</a:t>
            </a:r>
            <a:r>
              <a:rPr sz="1800" spc="-160" dirty="0">
                <a:solidFill>
                  <a:srgbClr val="3E3E3E"/>
                </a:solidFill>
                <a:latin typeface="Calibri"/>
                <a:cs typeface="Calibri"/>
              </a:rPr>
              <a:t> </a:t>
            </a:r>
            <a:r>
              <a:rPr sz="1800" spc="-10" dirty="0">
                <a:solidFill>
                  <a:srgbClr val="3E3E3E"/>
                </a:solidFill>
                <a:latin typeface="Calibri"/>
                <a:cs typeface="Calibri"/>
              </a:rPr>
              <a:t>Flooring</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dirty="0">
                <a:solidFill>
                  <a:srgbClr val="3E3E3E"/>
                </a:solidFill>
                <a:latin typeface="Calibri"/>
                <a:cs typeface="Calibri"/>
              </a:rPr>
              <a:t>Isolation</a:t>
            </a:r>
            <a:r>
              <a:rPr sz="1800" spc="-55" dirty="0">
                <a:solidFill>
                  <a:srgbClr val="3E3E3E"/>
                </a:solidFill>
                <a:latin typeface="Calibri"/>
                <a:cs typeface="Calibri"/>
              </a:rPr>
              <a:t> </a:t>
            </a:r>
            <a:r>
              <a:rPr sz="1800" spc="-25" dirty="0">
                <a:solidFill>
                  <a:srgbClr val="3E3E3E"/>
                </a:solidFill>
                <a:latin typeface="Calibri"/>
                <a:cs typeface="Calibri"/>
              </a:rPr>
              <a:t>From</a:t>
            </a:r>
            <a:r>
              <a:rPr sz="1800" spc="-200" dirty="0">
                <a:solidFill>
                  <a:srgbClr val="3E3E3E"/>
                </a:solidFill>
                <a:latin typeface="Calibri"/>
                <a:cs typeface="Calibri"/>
              </a:rPr>
              <a:t> </a:t>
            </a:r>
            <a:r>
              <a:rPr sz="1800" spc="-10" dirty="0">
                <a:solidFill>
                  <a:srgbClr val="3E3E3E"/>
                </a:solidFill>
                <a:latin typeface="Calibri"/>
                <a:cs typeface="Calibri"/>
              </a:rPr>
              <a:t>Contaminants</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dirty="0">
                <a:solidFill>
                  <a:srgbClr val="3E3E3E"/>
                </a:solidFill>
                <a:latin typeface="Calibri"/>
                <a:cs typeface="Calibri"/>
              </a:rPr>
              <a:t>Risk</a:t>
            </a:r>
            <a:r>
              <a:rPr sz="1800" spc="-35" dirty="0">
                <a:solidFill>
                  <a:srgbClr val="3E3E3E"/>
                </a:solidFill>
                <a:latin typeface="Calibri"/>
                <a:cs typeface="Calibri"/>
              </a:rPr>
              <a:t> </a:t>
            </a:r>
            <a:r>
              <a:rPr sz="1800" spc="-10" dirty="0">
                <a:solidFill>
                  <a:srgbClr val="3E3E3E"/>
                </a:solidFill>
                <a:latin typeface="Calibri"/>
                <a:cs typeface="Calibri"/>
              </a:rPr>
              <a:t>of</a:t>
            </a:r>
            <a:r>
              <a:rPr sz="1800" spc="-190" dirty="0">
                <a:solidFill>
                  <a:srgbClr val="3E3E3E"/>
                </a:solidFill>
                <a:latin typeface="Calibri"/>
                <a:cs typeface="Calibri"/>
              </a:rPr>
              <a:t> </a:t>
            </a:r>
            <a:r>
              <a:rPr sz="1800" spc="-10" dirty="0">
                <a:solidFill>
                  <a:srgbClr val="3E3E3E"/>
                </a:solidFill>
                <a:latin typeface="Calibri"/>
                <a:cs typeface="Calibri"/>
              </a:rPr>
              <a:t>Leaks</a:t>
            </a:r>
            <a:endParaRPr sz="1800">
              <a:latin typeface="Calibri"/>
              <a:cs typeface="Calibri"/>
            </a:endParaRPr>
          </a:p>
          <a:p>
            <a:pPr marL="1132840" indent="-206375">
              <a:lnSpc>
                <a:spcPct val="100000"/>
              </a:lnSpc>
              <a:spcBef>
                <a:spcPts val="1015"/>
              </a:spcBef>
              <a:buClr>
                <a:srgbClr val="EF7E09"/>
              </a:buClr>
              <a:buSzPct val="80555"/>
              <a:buFont typeface="Wingdings 3"/>
              <a:buChar char=""/>
              <a:tabLst>
                <a:tab pos="1133475" algn="l"/>
              </a:tabLst>
            </a:pPr>
            <a:r>
              <a:rPr sz="1800" spc="-25" dirty="0">
                <a:solidFill>
                  <a:srgbClr val="3E3E3E"/>
                </a:solidFill>
                <a:latin typeface="Calibri"/>
                <a:cs typeface="Calibri"/>
              </a:rPr>
              <a:t>Environmental</a:t>
            </a:r>
            <a:r>
              <a:rPr sz="1800" spc="-110" dirty="0">
                <a:solidFill>
                  <a:srgbClr val="3E3E3E"/>
                </a:solidFill>
                <a:latin typeface="Calibri"/>
                <a:cs typeface="Calibri"/>
              </a:rPr>
              <a:t> </a:t>
            </a:r>
            <a:r>
              <a:rPr sz="1800" spc="-10" dirty="0">
                <a:solidFill>
                  <a:srgbClr val="3E3E3E"/>
                </a:solidFill>
                <a:latin typeface="Calibri"/>
                <a:cs typeface="Calibri"/>
              </a:rPr>
              <a:t>Controls</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spc="-10" dirty="0">
                <a:solidFill>
                  <a:srgbClr val="3E3E3E"/>
                </a:solidFill>
                <a:latin typeface="Calibri"/>
                <a:cs typeface="Calibri"/>
              </a:rPr>
              <a:t>Room</a:t>
            </a:r>
            <a:r>
              <a:rPr sz="1800" spc="-55" dirty="0">
                <a:solidFill>
                  <a:srgbClr val="3E3E3E"/>
                </a:solidFill>
                <a:latin typeface="Calibri"/>
                <a:cs typeface="Calibri"/>
              </a:rPr>
              <a:t> </a:t>
            </a:r>
            <a:r>
              <a:rPr sz="1800" spc="-30" dirty="0">
                <a:solidFill>
                  <a:srgbClr val="3E3E3E"/>
                </a:solidFill>
                <a:latin typeface="Calibri"/>
                <a:cs typeface="Calibri"/>
              </a:rPr>
              <a:t>for</a:t>
            </a:r>
            <a:r>
              <a:rPr sz="1800" spc="-185" dirty="0">
                <a:solidFill>
                  <a:srgbClr val="3E3E3E"/>
                </a:solidFill>
                <a:latin typeface="Calibri"/>
                <a:cs typeface="Calibri"/>
              </a:rPr>
              <a:t> </a:t>
            </a:r>
            <a:r>
              <a:rPr sz="1800" spc="-10" dirty="0">
                <a:solidFill>
                  <a:srgbClr val="3E3E3E"/>
                </a:solidFill>
                <a:latin typeface="Calibri"/>
                <a:cs typeface="Calibri"/>
              </a:rPr>
              <a:t>Expansion</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752345" y="638378"/>
            <a:ext cx="1859914" cy="635000"/>
          </a:xfrm>
          <a:prstGeom prst="rect">
            <a:avLst/>
          </a:prstGeom>
        </p:spPr>
        <p:txBody>
          <a:bodyPr vert="horz" wrap="square" lIns="0" tIns="12065" rIns="0" bIns="0" rtlCol="0">
            <a:spAutoFit/>
          </a:bodyPr>
          <a:lstStyle/>
          <a:p>
            <a:pPr marL="12700">
              <a:lnSpc>
                <a:spcPct val="100000"/>
              </a:lnSpc>
              <a:spcBef>
                <a:spcPts val="95"/>
              </a:spcBef>
            </a:pPr>
            <a:r>
              <a:rPr sz="4000" spc="-10" dirty="0">
                <a:latin typeface="Arial"/>
                <a:cs typeface="Arial"/>
              </a:rPr>
              <a:t>Security</a:t>
            </a:r>
            <a:endParaRPr sz="4000">
              <a:latin typeface="Arial"/>
              <a:cs typeface="Arial"/>
            </a:endParaRPr>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39</a:t>
            </a:r>
            <a:endParaRPr sz="2000">
              <a:latin typeface="Century Gothic"/>
              <a:cs typeface="Century Gothic"/>
            </a:endParaRPr>
          </a:p>
        </p:txBody>
      </p:sp>
      <p:sp>
        <p:nvSpPr>
          <p:cNvPr id="8" name="object 8"/>
          <p:cNvSpPr txBox="1"/>
          <p:nvPr/>
        </p:nvSpPr>
        <p:spPr>
          <a:xfrm>
            <a:off x="756005" y="1484757"/>
            <a:ext cx="8286750" cy="4510405"/>
          </a:xfrm>
          <a:prstGeom prst="rect">
            <a:avLst/>
          </a:prstGeom>
        </p:spPr>
        <p:txBody>
          <a:bodyPr vert="horz" wrap="square" lIns="0" tIns="38100" rIns="0" bIns="0" rtlCol="0">
            <a:spAutoFit/>
          </a:bodyPr>
          <a:lstStyle/>
          <a:p>
            <a:pPr marL="355600" marR="5080" indent="-342900">
              <a:lnSpc>
                <a:spcPct val="91700"/>
              </a:lnSpc>
              <a:spcBef>
                <a:spcPts val="300"/>
              </a:spcBef>
            </a:pPr>
            <a:r>
              <a:rPr sz="2000" dirty="0">
                <a:solidFill>
                  <a:srgbClr val="3E3E3E"/>
                </a:solidFill>
                <a:latin typeface="Calibri"/>
                <a:cs typeface="Calibri"/>
              </a:rPr>
              <a:t>Not</a:t>
            </a:r>
            <a:r>
              <a:rPr sz="2000" spc="-45" dirty="0">
                <a:solidFill>
                  <a:srgbClr val="3E3E3E"/>
                </a:solidFill>
                <a:latin typeface="Calibri"/>
                <a:cs typeface="Calibri"/>
              </a:rPr>
              <a:t> </a:t>
            </a:r>
            <a:r>
              <a:rPr sz="2000" dirty="0">
                <a:solidFill>
                  <a:srgbClr val="3E3E3E"/>
                </a:solidFill>
                <a:latin typeface="Calibri"/>
                <a:cs typeface="Calibri"/>
              </a:rPr>
              <a:t>all</a:t>
            </a:r>
            <a:r>
              <a:rPr sz="2000" spc="-45" dirty="0">
                <a:solidFill>
                  <a:srgbClr val="3E3E3E"/>
                </a:solidFill>
                <a:latin typeface="Calibri"/>
                <a:cs typeface="Calibri"/>
              </a:rPr>
              <a:t> </a:t>
            </a:r>
            <a:r>
              <a:rPr sz="2000" dirty="0">
                <a:solidFill>
                  <a:srgbClr val="3E3E3E"/>
                </a:solidFill>
                <a:latin typeface="Calibri"/>
                <a:cs typeface="Calibri"/>
              </a:rPr>
              <a:t>businesses</a:t>
            </a:r>
            <a:r>
              <a:rPr sz="2000" spc="-60" dirty="0">
                <a:solidFill>
                  <a:srgbClr val="3E3E3E"/>
                </a:solidFill>
                <a:latin typeface="Calibri"/>
                <a:cs typeface="Calibri"/>
              </a:rPr>
              <a:t> </a:t>
            </a:r>
            <a:r>
              <a:rPr sz="2000" spc="-10" dirty="0">
                <a:solidFill>
                  <a:srgbClr val="3E3E3E"/>
                </a:solidFill>
                <a:latin typeface="Calibri"/>
                <a:cs typeface="Calibri"/>
              </a:rPr>
              <a:t>have</a:t>
            </a:r>
            <a:r>
              <a:rPr sz="2000" spc="-60" dirty="0">
                <a:solidFill>
                  <a:srgbClr val="3E3E3E"/>
                </a:solidFill>
                <a:latin typeface="Calibri"/>
                <a:cs typeface="Calibri"/>
              </a:rPr>
              <a:t> </a:t>
            </a:r>
            <a:r>
              <a:rPr sz="2000" dirty="0">
                <a:solidFill>
                  <a:srgbClr val="3E3E3E"/>
                </a:solidFill>
                <a:latin typeface="Calibri"/>
                <a:cs typeface="Calibri"/>
              </a:rPr>
              <a:t>a</a:t>
            </a:r>
            <a:r>
              <a:rPr sz="2000" spc="-30" dirty="0">
                <a:solidFill>
                  <a:srgbClr val="3E3E3E"/>
                </a:solidFill>
                <a:latin typeface="Calibri"/>
                <a:cs typeface="Calibri"/>
              </a:rPr>
              <a:t> </a:t>
            </a:r>
            <a:r>
              <a:rPr sz="2000" dirty="0">
                <a:solidFill>
                  <a:srgbClr val="3E3E3E"/>
                </a:solidFill>
                <a:latin typeface="Calibri"/>
                <a:cs typeface="Calibri"/>
              </a:rPr>
              <a:t>need</a:t>
            </a:r>
            <a:r>
              <a:rPr sz="2000" spc="-55" dirty="0">
                <a:solidFill>
                  <a:srgbClr val="3E3E3E"/>
                </a:solidFill>
                <a:latin typeface="Calibri"/>
                <a:cs typeface="Calibri"/>
              </a:rPr>
              <a:t> </a:t>
            </a:r>
            <a:r>
              <a:rPr sz="2000" spc="-10" dirty="0">
                <a:solidFill>
                  <a:srgbClr val="3E3E3E"/>
                </a:solidFill>
                <a:latin typeface="Calibri"/>
                <a:cs typeface="Calibri"/>
              </a:rPr>
              <a:t>for</a:t>
            </a:r>
            <a:r>
              <a:rPr sz="2000" spc="-75" dirty="0">
                <a:solidFill>
                  <a:srgbClr val="3E3E3E"/>
                </a:solidFill>
                <a:latin typeface="Calibri"/>
                <a:cs typeface="Calibri"/>
              </a:rPr>
              <a:t> </a:t>
            </a:r>
            <a:r>
              <a:rPr sz="2000" spc="-10" dirty="0">
                <a:solidFill>
                  <a:srgbClr val="3E3E3E"/>
                </a:solidFill>
                <a:latin typeface="Calibri"/>
                <a:cs typeface="Calibri"/>
              </a:rPr>
              <a:t>high-</a:t>
            </a:r>
            <a:r>
              <a:rPr sz="2000" dirty="0">
                <a:solidFill>
                  <a:srgbClr val="3E3E3E"/>
                </a:solidFill>
                <a:latin typeface="Calibri"/>
                <a:cs typeface="Calibri"/>
              </a:rPr>
              <a:t>level</a:t>
            </a:r>
            <a:r>
              <a:rPr sz="2000" spc="-80" dirty="0">
                <a:solidFill>
                  <a:srgbClr val="3E3E3E"/>
                </a:solidFill>
                <a:latin typeface="Calibri"/>
                <a:cs typeface="Calibri"/>
              </a:rPr>
              <a:t> </a:t>
            </a:r>
            <a:r>
              <a:rPr sz="2000" spc="-35" dirty="0">
                <a:solidFill>
                  <a:srgbClr val="3E3E3E"/>
                </a:solidFill>
                <a:latin typeface="Calibri"/>
                <a:cs typeface="Calibri"/>
              </a:rPr>
              <a:t>security,</a:t>
            </a:r>
            <a:r>
              <a:rPr sz="2000" spc="-30" dirty="0">
                <a:solidFill>
                  <a:srgbClr val="3E3E3E"/>
                </a:solidFill>
                <a:latin typeface="Calibri"/>
                <a:cs typeface="Calibri"/>
              </a:rPr>
              <a:t> </a:t>
            </a:r>
            <a:r>
              <a:rPr sz="2000" dirty="0">
                <a:solidFill>
                  <a:srgbClr val="3E3E3E"/>
                </a:solidFill>
                <a:latin typeface="Calibri"/>
                <a:cs typeface="Calibri"/>
              </a:rPr>
              <a:t>but</a:t>
            </a:r>
            <a:r>
              <a:rPr sz="2000" spc="-40" dirty="0">
                <a:solidFill>
                  <a:srgbClr val="3E3E3E"/>
                </a:solidFill>
                <a:latin typeface="Calibri"/>
                <a:cs typeface="Calibri"/>
              </a:rPr>
              <a:t> </a:t>
            </a:r>
            <a:r>
              <a:rPr sz="2000" dirty="0">
                <a:solidFill>
                  <a:srgbClr val="3E3E3E"/>
                </a:solidFill>
                <a:latin typeface="Calibri"/>
                <a:cs typeface="Calibri"/>
              </a:rPr>
              <a:t>most</a:t>
            </a:r>
            <a:r>
              <a:rPr sz="2000" spc="-40" dirty="0">
                <a:solidFill>
                  <a:srgbClr val="3E3E3E"/>
                </a:solidFill>
                <a:latin typeface="Calibri"/>
                <a:cs typeface="Calibri"/>
              </a:rPr>
              <a:t> </a:t>
            </a:r>
            <a:r>
              <a:rPr sz="2000" dirty="0">
                <a:solidFill>
                  <a:srgbClr val="3E3E3E"/>
                </a:solidFill>
                <a:latin typeface="Calibri"/>
                <a:cs typeface="Calibri"/>
              </a:rPr>
              <a:t>businesses</a:t>
            </a:r>
            <a:r>
              <a:rPr sz="2000" spc="-55" dirty="0">
                <a:solidFill>
                  <a:srgbClr val="3E3E3E"/>
                </a:solidFill>
                <a:latin typeface="Calibri"/>
                <a:cs typeface="Calibri"/>
              </a:rPr>
              <a:t> </a:t>
            </a:r>
            <a:r>
              <a:rPr sz="2000" spc="-20" dirty="0">
                <a:solidFill>
                  <a:srgbClr val="3E3E3E"/>
                </a:solidFill>
                <a:latin typeface="Calibri"/>
                <a:cs typeface="Calibri"/>
              </a:rPr>
              <a:t>must make</a:t>
            </a:r>
            <a:r>
              <a:rPr sz="2000" spc="-85" dirty="0">
                <a:solidFill>
                  <a:srgbClr val="3E3E3E"/>
                </a:solidFill>
                <a:latin typeface="Calibri"/>
                <a:cs typeface="Calibri"/>
              </a:rPr>
              <a:t> </a:t>
            </a:r>
            <a:r>
              <a:rPr sz="2000" dirty="0">
                <a:solidFill>
                  <a:srgbClr val="3E3E3E"/>
                </a:solidFill>
                <a:latin typeface="Calibri"/>
                <a:cs typeface="Calibri"/>
              </a:rPr>
              <a:t>sure</a:t>
            </a:r>
            <a:r>
              <a:rPr sz="2000" spc="-60" dirty="0">
                <a:solidFill>
                  <a:srgbClr val="3E3E3E"/>
                </a:solidFill>
                <a:latin typeface="Calibri"/>
                <a:cs typeface="Calibri"/>
              </a:rPr>
              <a:t> </a:t>
            </a:r>
            <a:r>
              <a:rPr sz="2000" dirty="0">
                <a:solidFill>
                  <a:srgbClr val="3E3E3E"/>
                </a:solidFill>
                <a:latin typeface="Calibri"/>
                <a:cs typeface="Calibri"/>
              </a:rPr>
              <a:t>their</a:t>
            </a:r>
            <a:r>
              <a:rPr sz="2000" spc="-55" dirty="0">
                <a:solidFill>
                  <a:srgbClr val="3E3E3E"/>
                </a:solidFill>
                <a:latin typeface="Calibri"/>
                <a:cs typeface="Calibri"/>
              </a:rPr>
              <a:t> </a:t>
            </a:r>
            <a:r>
              <a:rPr sz="2000" spc="-10" dirty="0">
                <a:solidFill>
                  <a:srgbClr val="3E3E3E"/>
                </a:solidFill>
                <a:latin typeface="Calibri"/>
                <a:cs typeface="Calibri"/>
              </a:rPr>
              <a:t>data</a:t>
            </a:r>
            <a:r>
              <a:rPr sz="2000" spc="-80" dirty="0">
                <a:solidFill>
                  <a:srgbClr val="3E3E3E"/>
                </a:solidFill>
                <a:latin typeface="Calibri"/>
                <a:cs typeface="Calibri"/>
              </a:rPr>
              <a:t> </a:t>
            </a:r>
            <a:r>
              <a:rPr sz="2000" spc="-20" dirty="0">
                <a:solidFill>
                  <a:srgbClr val="3E3E3E"/>
                </a:solidFill>
                <a:latin typeface="Calibri"/>
                <a:cs typeface="Calibri"/>
              </a:rPr>
              <a:t>centers</a:t>
            </a:r>
            <a:r>
              <a:rPr sz="2000" spc="-70" dirty="0">
                <a:solidFill>
                  <a:srgbClr val="3E3E3E"/>
                </a:solidFill>
                <a:latin typeface="Calibri"/>
                <a:cs typeface="Calibri"/>
              </a:rPr>
              <a:t> </a:t>
            </a:r>
            <a:r>
              <a:rPr sz="2000" dirty="0">
                <a:solidFill>
                  <a:srgbClr val="3E3E3E"/>
                </a:solidFill>
                <a:latin typeface="Calibri"/>
                <a:cs typeface="Calibri"/>
              </a:rPr>
              <a:t>are</a:t>
            </a:r>
            <a:r>
              <a:rPr sz="2000" spc="-75" dirty="0">
                <a:solidFill>
                  <a:srgbClr val="3E3E3E"/>
                </a:solidFill>
                <a:latin typeface="Calibri"/>
                <a:cs typeface="Calibri"/>
              </a:rPr>
              <a:t> </a:t>
            </a:r>
            <a:r>
              <a:rPr sz="2000" dirty="0">
                <a:solidFill>
                  <a:srgbClr val="3E3E3E"/>
                </a:solidFill>
                <a:latin typeface="Calibri"/>
                <a:cs typeface="Calibri"/>
              </a:rPr>
              <a:t>secure</a:t>
            </a:r>
            <a:r>
              <a:rPr sz="2000" spc="-50" dirty="0">
                <a:solidFill>
                  <a:srgbClr val="3E3E3E"/>
                </a:solidFill>
                <a:latin typeface="Calibri"/>
                <a:cs typeface="Calibri"/>
              </a:rPr>
              <a:t> </a:t>
            </a:r>
            <a:r>
              <a:rPr sz="2000" spc="-10" dirty="0">
                <a:solidFill>
                  <a:srgbClr val="3E3E3E"/>
                </a:solidFill>
                <a:latin typeface="Calibri"/>
                <a:cs typeface="Calibri"/>
              </a:rPr>
              <a:t>from</a:t>
            </a:r>
            <a:r>
              <a:rPr sz="2000" spc="-80" dirty="0">
                <a:solidFill>
                  <a:srgbClr val="3E3E3E"/>
                </a:solidFill>
                <a:latin typeface="Calibri"/>
                <a:cs typeface="Calibri"/>
              </a:rPr>
              <a:t> </a:t>
            </a:r>
            <a:r>
              <a:rPr sz="2000" dirty="0">
                <a:solidFill>
                  <a:srgbClr val="3E3E3E"/>
                </a:solidFill>
                <a:latin typeface="Calibri"/>
                <a:cs typeface="Calibri"/>
              </a:rPr>
              <a:t>vandalism,</a:t>
            </a:r>
            <a:r>
              <a:rPr sz="2000" spc="-85" dirty="0">
                <a:solidFill>
                  <a:srgbClr val="3E3E3E"/>
                </a:solidFill>
                <a:latin typeface="Calibri"/>
                <a:cs typeface="Calibri"/>
              </a:rPr>
              <a:t> </a:t>
            </a:r>
            <a:r>
              <a:rPr sz="2000" dirty="0">
                <a:solidFill>
                  <a:srgbClr val="3E3E3E"/>
                </a:solidFill>
                <a:latin typeface="Calibri"/>
                <a:cs typeface="Calibri"/>
              </a:rPr>
              <a:t>industrial</a:t>
            </a:r>
            <a:r>
              <a:rPr sz="2000" spc="-85" dirty="0">
                <a:solidFill>
                  <a:srgbClr val="3E3E3E"/>
                </a:solidFill>
                <a:latin typeface="Calibri"/>
                <a:cs typeface="Calibri"/>
              </a:rPr>
              <a:t> </a:t>
            </a:r>
            <a:r>
              <a:rPr sz="2000" spc="-10" dirty="0">
                <a:solidFill>
                  <a:srgbClr val="3E3E3E"/>
                </a:solidFill>
                <a:latin typeface="Calibri"/>
                <a:cs typeface="Calibri"/>
              </a:rPr>
              <a:t>espionage, </a:t>
            </a:r>
            <a:r>
              <a:rPr sz="2000" dirty="0">
                <a:solidFill>
                  <a:srgbClr val="3E3E3E"/>
                </a:solidFill>
                <a:latin typeface="Calibri"/>
                <a:cs typeface="Calibri"/>
              </a:rPr>
              <a:t>and</a:t>
            </a:r>
            <a:r>
              <a:rPr sz="2000" spc="-30" dirty="0">
                <a:solidFill>
                  <a:srgbClr val="3E3E3E"/>
                </a:solidFill>
                <a:latin typeface="Calibri"/>
                <a:cs typeface="Calibri"/>
              </a:rPr>
              <a:t> </a:t>
            </a:r>
            <a:r>
              <a:rPr sz="2000" spc="-10" dirty="0">
                <a:solidFill>
                  <a:srgbClr val="3E3E3E"/>
                </a:solidFill>
                <a:latin typeface="Calibri"/>
                <a:cs typeface="Calibri"/>
              </a:rPr>
              <a:t>sabotage.</a:t>
            </a:r>
            <a:endParaRPr sz="2000" dirty="0">
              <a:latin typeface="Calibri"/>
              <a:cs typeface="Calibri"/>
            </a:endParaRPr>
          </a:p>
          <a:p>
            <a:pPr marL="1132840" indent="-206375">
              <a:lnSpc>
                <a:spcPts val="2130"/>
              </a:lnSpc>
              <a:spcBef>
                <a:spcPts val="755"/>
              </a:spcBef>
              <a:buClr>
                <a:srgbClr val="EF7E09"/>
              </a:buClr>
              <a:buSzPct val="80555"/>
              <a:buFont typeface="Wingdings 3"/>
              <a:buChar char=""/>
              <a:tabLst>
                <a:tab pos="1133475" algn="l"/>
              </a:tabLst>
            </a:pPr>
            <a:r>
              <a:rPr sz="1800" dirty="0">
                <a:solidFill>
                  <a:srgbClr val="3E3E3E"/>
                </a:solidFill>
                <a:latin typeface="Calibri"/>
                <a:cs typeface="Calibri"/>
              </a:rPr>
              <a:t>A</a:t>
            </a:r>
            <a:r>
              <a:rPr sz="1800" spc="-30" dirty="0">
                <a:solidFill>
                  <a:srgbClr val="3E3E3E"/>
                </a:solidFill>
                <a:latin typeface="Calibri"/>
                <a:cs typeface="Calibri"/>
              </a:rPr>
              <a:t> </a:t>
            </a:r>
            <a:r>
              <a:rPr sz="1800" spc="-25" dirty="0">
                <a:solidFill>
                  <a:srgbClr val="3E3E3E"/>
                </a:solidFill>
                <a:latin typeface="Calibri"/>
                <a:cs typeface="Calibri"/>
              </a:rPr>
              <a:t>separate</a:t>
            </a:r>
            <a:r>
              <a:rPr sz="1800" spc="-65" dirty="0">
                <a:solidFill>
                  <a:srgbClr val="3E3E3E"/>
                </a:solidFill>
                <a:latin typeface="Calibri"/>
                <a:cs typeface="Calibri"/>
              </a:rPr>
              <a:t> </a:t>
            </a:r>
            <a:r>
              <a:rPr sz="1800" spc="-20" dirty="0">
                <a:solidFill>
                  <a:srgbClr val="3E3E3E"/>
                </a:solidFill>
                <a:latin typeface="Calibri"/>
                <a:cs typeface="Calibri"/>
              </a:rPr>
              <a:t>control</a:t>
            </a:r>
            <a:r>
              <a:rPr sz="1800" spc="-55" dirty="0">
                <a:solidFill>
                  <a:srgbClr val="3E3E3E"/>
                </a:solidFill>
                <a:latin typeface="Calibri"/>
                <a:cs typeface="Calibri"/>
              </a:rPr>
              <a:t> </a:t>
            </a:r>
            <a:r>
              <a:rPr sz="1800" dirty="0">
                <a:solidFill>
                  <a:srgbClr val="3E3E3E"/>
                </a:solidFill>
                <a:latin typeface="Calibri"/>
                <a:cs typeface="Calibri"/>
              </a:rPr>
              <a:t>room</a:t>
            </a:r>
            <a:r>
              <a:rPr sz="1800" spc="-25" dirty="0">
                <a:solidFill>
                  <a:srgbClr val="3E3E3E"/>
                </a:solidFill>
                <a:latin typeface="Calibri"/>
                <a:cs typeface="Calibri"/>
              </a:rPr>
              <a:t> </a:t>
            </a:r>
            <a:r>
              <a:rPr sz="1800" dirty="0">
                <a:solidFill>
                  <a:srgbClr val="3E3E3E"/>
                </a:solidFill>
                <a:latin typeface="Calibri"/>
                <a:cs typeface="Calibri"/>
              </a:rPr>
              <a:t>and</a:t>
            </a:r>
            <a:r>
              <a:rPr sz="1800" spc="-15" dirty="0">
                <a:solidFill>
                  <a:srgbClr val="3E3E3E"/>
                </a:solidFill>
                <a:latin typeface="Calibri"/>
                <a:cs typeface="Calibri"/>
              </a:rPr>
              <a:t> </a:t>
            </a:r>
            <a:r>
              <a:rPr sz="1800" spc="-10" dirty="0">
                <a:solidFill>
                  <a:srgbClr val="3E3E3E"/>
                </a:solidFill>
                <a:latin typeface="Calibri"/>
                <a:cs typeface="Calibri"/>
              </a:rPr>
              <a:t>remote </a:t>
            </a:r>
            <a:r>
              <a:rPr sz="1800" dirty="0">
                <a:solidFill>
                  <a:srgbClr val="3E3E3E"/>
                </a:solidFill>
                <a:latin typeface="Calibri"/>
                <a:cs typeface="Calibri"/>
              </a:rPr>
              <a:t>access</a:t>
            </a:r>
            <a:r>
              <a:rPr sz="1800" spc="-35" dirty="0">
                <a:solidFill>
                  <a:srgbClr val="3E3E3E"/>
                </a:solidFill>
                <a:latin typeface="Calibri"/>
                <a:cs typeface="Calibri"/>
              </a:rPr>
              <a:t> </a:t>
            </a:r>
            <a:r>
              <a:rPr sz="1800" dirty="0">
                <a:solidFill>
                  <a:srgbClr val="3E3E3E"/>
                </a:solidFill>
                <a:latin typeface="Calibri"/>
                <a:cs typeface="Calibri"/>
              </a:rPr>
              <a:t>to</a:t>
            </a:r>
            <a:r>
              <a:rPr sz="1800" spc="-40" dirty="0">
                <a:solidFill>
                  <a:srgbClr val="3E3E3E"/>
                </a:solidFill>
                <a:latin typeface="Calibri"/>
                <a:cs typeface="Calibri"/>
              </a:rPr>
              <a:t> </a:t>
            </a:r>
            <a:r>
              <a:rPr sz="1800" dirty="0">
                <a:solidFill>
                  <a:srgbClr val="3E3E3E"/>
                </a:solidFill>
                <a:latin typeface="Calibri"/>
                <a:cs typeface="Calibri"/>
              </a:rPr>
              <a:t>the</a:t>
            </a:r>
            <a:r>
              <a:rPr sz="1800" spc="-10" dirty="0">
                <a:solidFill>
                  <a:srgbClr val="3E3E3E"/>
                </a:solidFill>
                <a:latin typeface="Calibri"/>
                <a:cs typeface="Calibri"/>
              </a:rPr>
              <a:t> </a:t>
            </a:r>
            <a:r>
              <a:rPr sz="1800" spc="-30" dirty="0">
                <a:solidFill>
                  <a:srgbClr val="3E3E3E"/>
                </a:solidFill>
                <a:latin typeface="Calibri"/>
                <a:cs typeface="Calibri"/>
              </a:rPr>
              <a:t>systems</a:t>
            </a:r>
            <a:r>
              <a:rPr sz="1800" spc="-70" dirty="0">
                <a:solidFill>
                  <a:srgbClr val="3E3E3E"/>
                </a:solidFill>
                <a:latin typeface="Calibri"/>
                <a:cs typeface="Calibri"/>
              </a:rPr>
              <a:t> </a:t>
            </a:r>
            <a:r>
              <a:rPr sz="1800" dirty="0">
                <a:solidFill>
                  <a:srgbClr val="3E3E3E"/>
                </a:solidFill>
                <a:latin typeface="Calibri"/>
                <a:cs typeface="Calibri"/>
              </a:rPr>
              <a:t>to</a:t>
            </a:r>
            <a:r>
              <a:rPr sz="1800" spc="-30" dirty="0">
                <a:solidFill>
                  <a:srgbClr val="3E3E3E"/>
                </a:solidFill>
                <a:latin typeface="Calibri"/>
                <a:cs typeface="Calibri"/>
              </a:rPr>
              <a:t> </a:t>
            </a:r>
            <a:r>
              <a:rPr sz="1800" spc="-20" dirty="0">
                <a:solidFill>
                  <a:srgbClr val="3E3E3E"/>
                </a:solidFill>
                <a:latin typeface="Calibri"/>
                <a:cs typeface="Calibri"/>
              </a:rPr>
              <a:t>minimize</a:t>
            </a:r>
            <a:r>
              <a:rPr sz="1800" spc="-45" dirty="0">
                <a:solidFill>
                  <a:srgbClr val="3E3E3E"/>
                </a:solidFill>
                <a:latin typeface="Calibri"/>
                <a:cs typeface="Calibri"/>
              </a:rPr>
              <a:t> </a:t>
            </a:r>
            <a:r>
              <a:rPr sz="1800" spc="-25" dirty="0">
                <a:solidFill>
                  <a:srgbClr val="3E3E3E"/>
                </a:solidFill>
                <a:latin typeface="Calibri"/>
                <a:cs typeface="Calibri"/>
              </a:rPr>
              <a:t>the</a:t>
            </a:r>
            <a:endParaRPr sz="1800" dirty="0">
              <a:latin typeface="Calibri"/>
              <a:cs typeface="Calibri"/>
            </a:endParaRPr>
          </a:p>
          <a:p>
            <a:pPr marL="1155700">
              <a:lnSpc>
                <a:spcPts val="2130"/>
              </a:lnSpc>
            </a:pPr>
            <a:r>
              <a:rPr sz="1800" spc="-10" dirty="0">
                <a:solidFill>
                  <a:srgbClr val="3E3E3E"/>
                </a:solidFill>
                <a:latin typeface="Calibri"/>
                <a:cs typeface="Calibri"/>
              </a:rPr>
              <a:t>traffic</a:t>
            </a:r>
            <a:r>
              <a:rPr sz="1800" spc="-75" dirty="0">
                <a:solidFill>
                  <a:srgbClr val="3E3E3E"/>
                </a:solidFill>
                <a:latin typeface="Calibri"/>
                <a:cs typeface="Calibri"/>
              </a:rPr>
              <a:t> </a:t>
            </a:r>
            <a:r>
              <a:rPr sz="1800" dirty="0">
                <a:solidFill>
                  <a:srgbClr val="3E3E3E"/>
                </a:solidFill>
                <a:latin typeface="Calibri"/>
                <a:cs typeface="Calibri"/>
              </a:rPr>
              <a:t>through</a:t>
            </a:r>
            <a:r>
              <a:rPr sz="1800" spc="-60" dirty="0">
                <a:solidFill>
                  <a:srgbClr val="3E3E3E"/>
                </a:solidFill>
                <a:latin typeface="Calibri"/>
                <a:cs typeface="Calibri"/>
              </a:rPr>
              <a:t> </a:t>
            </a:r>
            <a:r>
              <a:rPr sz="1800" dirty="0">
                <a:solidFill>
                  <a:srgbClr val="3E3E3E"/>
                </a:solidFill>
                <a:latin typeface="Calibri"/>
                <a:cs typeface="Calibri"/>
              </a:rPr>
              <a:t>the</a:t>
            </a:r>
            <a:r>
              <a:rPr sz="1800" spc="-65" dirty="0">
                <a:solidFill>
                  <a:srgbClr val="3E3E3E"/>
                </a:solidFill>
                <a:latin typeface="Calibri"/>
                <a:cs typeface="Calibri"/>
              </a:rPr>
              <a:t> </a:t>
            </a:r>
            <a:r>
              <a:rPr sz="1800" dirty="0">
                <a:solidFill>
                  <a:srgbClr val="3E3E3E"/>
                </a:solidFill>
                <a:latin typeface="Calibri"/>
                <a:cs typeface="Calibri"/>
              </a:rPr>
              <a:t>data</a:t>
            </a:r>
            <a:r>
              <a:rPr sz="1800" spc="-60" dirty="0">
                <a:solidFill>
                  <a:srgbClr val="3E3E3E"/>
                </a:solidFill>
                <a:latin typeface="Calibri"/>
                <a:cs typeface="Calibri"/>
              </a:rPr>
              <a:t> </a:t>
            </a:r>
            <a:r>
              <a:rPr sz="1800" spc="-10" dirty="0">
                <a:solidFill>
                  <a:srgbClr val="3E3E3E"/>
                </a:solidFill>
                <a:latin typeface="Calibri"/>
                <a:cs typeface="Calibri"/>
              </a:rPr>
              <a:t>center.</a:t>
            </a:r>
            <a:endParaRPr sz="1800" dirty="0">
              <a:latin typeface="Calibri"/>
              <a:cs typeface="Calibri"/>
            </a:endParaRPr>
          </a:p>
          <a:p>
            <a:pPr marL="1155700" marR="373380" indent="-228600">
              <a:lnSpc>
                <a:spcPts val="1900"/>
              </a:lnSpc>
              <a:spcBef>
                <a:spcPts val="1025"/>
              </a:spcBef>
              <a:buClr>
                <a:srgbClr val="EF7E09"/>
              </a:buClr>
              <a:buSzPct val="80555"/>
              <a:buFont typeface="Wingdings 3"/>
              <a:buChar char=""/>
              <a:tabLst>
                <a:tab pos="1133475" algn="l"/>
              </a:tabLst>
            </a:pPr>
            <a:r>
              <a:rPr sz="1800" spc="-20" dirty="0">
                <a:solidFill>
                  <a:srgbClr val="3E3E3E"/>
                </a:solidFill>
                <a:latin typeface="Calibri"/>
                <a:cs typeface="Calibri"/>
              </a:rPr>
              <a:t>Locate</a:t>
            </a:r>
            <a:r>
              <a:rPr sz="1800" spc="-65" dirty="0">
                <a:solidFill>
                  <a:srgbClr val="3E3E3E"/>
                </a:solidFill>
                <a:latin typeface="Calibri"/>
                <a:cs typeface="Calibri"/>
              </a:rPr>
              <a:t> </a:t>
            </a:r>
            <a:r>
              <a:rPr sz="1800" dirty="0">
                <a:solidFill>
                  <a:srgbClr val="3E3E3E"/>
                </a:solidFill>
                <a:latin typeface="Calibri"/>
                <a:cs typeface="Calibri"/>
              </a:rPr>
              <a:t>the</a:t>
            </a:r>
            <a:r>
              <a:rPr sz="1800" spc="-15" dirty="0">
                <a:solidFill>
                  <a:srgbClr val="3E3E3E"/>
                </a:solidFill>
                <a:latin typeface="Calibri"/>
                <a:cs typeface="Calibri"/>
              </a:rPr>
              <a:t> </a:t>
            </a:r>
            <a:r>
              <a:rPr sz="1800" spc="-10" dirty="0">
                <a:solidFill>
                  <a:srgbClr val="3E3E3E"/>
                </a:solidFill>
                <a:latin typeface="Calibri"/>
                <a:cs typeface="Calibri"/>
              </a:rPr>
              <a:t>data</a:t>
            </a:r>
            <a:r>
              <a:rPr sz="1800" spc="-60" dirty="0">
                <a:solidFill>
                  <a:srgbClr val="3E3E3E"/>
                </a:solidFill>
                <a:latin typeface="Calibri"/>
                <a:cs typeface="Calibri"/>
              </a:rPr>
              <a:t> </a:t>
            </a:r>
            <a:r>
              <a:rPr sz="1800" spc="-10" dirty="0">
                <a:solidFill>
                  <a:srgbClr val="3E3E3E"/>
                </a:solidFill>
                <a:latin typeface="Calibri"/>
                <a:cs typeface="Calibri"/>
              </a:rPr>
              <a:t>center</a:t>
            </a:r>
            <a:r>
              <a:rPr sz="1800" spc="-30" dirty="0">
                <a:solidFill>
                  <a:srgbClr val="3E3E3E"/>
                </a:solidFill>
                <a:latin typeface="Calibri"/>
                <a:cs typeface="Calibri"/>
              </a:rPr>
              <a:t> </a:t>
            </a:r>
            <a:r>
              <a:rPr sz="1800" dirty="0">
                <a:solidFill>
                  <a:srgbClr val="3E3E3E"/>
                </a:solidFill>
                <a:latin typeface="Calibri"/>
                <a:cs typeface="Calibri"/>
              </a:rPr>
              <a:t>inside</a:t>
            </a:r>
            <a:r>
              <a:rPr sz="1800" spc="-45" dirty="0">
                <a:solidFill>
                  <a:srgbClr val="3E3E3E"/>
                </a:solidFill>
                <a:latin typeface="Calibri"/>
                <a:cs typeface="Calibri"/>
              </a:rPr>
              <a:t> </a:t>
            </a:r>
            <a:r>
              <a:rPr sz="1800" dirty="0">
                <a:solidFill>
                  <a:srgbClr val="3E3E3E"/>
                </a:solidFill>
                <a:latin typeface="Calibri"/>
                <a:cs typeface="Calibri"/>
              </a:rPr>
              <a:t>the</a:t>
            </a:r>
            <a:r>
              <a:rPr sz="1800" spc="-30" dirty="0">
                <a:solidFill>
                  <a:srgbClr val="3E3E3E"/>
                </a:solidFill>
                <a:latin typeface="Calibri"/>
                <a:cs typeface="Calibri"/>
              </a:rPr>
              <a:t> </a:t>
            </a:r>
            <a:r>
              <a:rPr sz="1800" spc="-10" dirty="0">
                <a:solidFill>
                  <a:srgbClr val="3E3E3E"/>
                </a:solidFill>
                <a:latin typeface="Calibri"/>
                <a:cs typeface="Calibri"/>
              </a:rPr>
              <a:t>existing</a:t>
            </a:r>
            <a:r>
              <a:rPr sz="1800" spc="-25" dirty="0">
                <a:solidFill>
                  <a:srgbClr val="3E3E3E"/>
                </a:solidFill>
                <a:latin typeface="Calibri"/>
                <a:cs typeface="Calibri"/>
              </a:rPr>
              <a:t> </a:t>
            </a:r>
            <a:r>
              <a:rPr sz="1800" dirty="0">
                <a:solidFill>
                  <a:srgbClr val="3E3E3E"/>
                </a:solidFill>
                <a:latin typeface="Calibri"/>
                <a:cs typeface="Calibri"/>
              </a:rPr>
              <a:t>building</a:t>
            </a:r>
            <a:r>
              <a:rPr sz="1800" spc="-45" dirty="0">
                <a:solidFill>
                  <a:srgbClr val="3E3E3E"/>
                </a:solidFill>
                <a:latin typeface="Calibri"/>
                <a:cs typeface="Calibri"/>
              </a:rPr>
              <a:t> </a:t>
            </a:r>
            <a:r>
              <a:rPr sz="1800" dirty="0">
                <a:solidFill>
                  <a:srgbClr val="3E3E3E"/>
                </a:solidFill>
                <a:latin typeface="Calibri"/>
                <a:cs typeface="Calibri"/>
              </a:rPr>
              <a:t>so</a:t>
            </a:r>
            <a:r>
              <a:rPr sz="1800" spc="-35" dirty="0">
                <a:solidFill>
                  <a:srgbClr val="3E3E3E"/>
                </a:solidFill>
                <a:latin typeface="Calibri"/>
                <a:cs typeface="Calibri"/>
              </a:rPr>
              <a:t> </a:t>
            </a:r>
            <a:r>
              <a:rPr sz="1800" dirty="0">
                <a:solidFill>
                  <a:srgbClr val="3E3E3E"/>
                </a:solidFill>
                <a:latin typeface="Calibri"/>
                <a:cs typeface="Calibri"/>
              </a:rPr>
              <a:t>there</a:t>
            </a:r>
            <a:r>
              <a:rPr sz="1800" spc="-30" dirty="0">
                <a:solidFill>
                  <a:srgbClr val="3E3E3E"/>
                </a:solidFill>
                <a:latin typeface="Calibri"/>
                <a:cs typeface="Calibri"/>
              </a:rPr>
              <a:t> </a:t>
            </a:r>
            <a:r>
              <a:rPr sz="1800" dirty="0">
                <a:solidFill>
                  <a:srgbClr val="3E3E3E"/>
                </a:solidFill>
                <a:latin typeface="Calibri"/>
                <a:cs typeface="Calibri"/>
              </a:rPr>
              <a:t>are</a:t>
            </a:r>
            <a:r>
              <a:rPr sz="1800" spc="-35" dirty="0">
                <a:solidFill>
                  <a:srgbClr val="3E3E3E"/>
                </a:solidFill>
                <a:latin typeface="Calibri"/>
                <a:cs typeface="Calibri"/>
              </a:rPr>
              <a:t> </a:t>
            </a:r>
            <a:r>
              <a:rPr sz="1800" dirty="0">
                <a:solidFill>
                  <a:srgbClr val="3E3E3E"/>
                </a:solidFill>
                <a:latin typeface="Calibri"/>
                <a:cs typeface="Calibri"/>
              </a:rPr>
              <a:t>no</a:t>
            </a:r>
            <a:r>
              <a:rPr sz="1800" spc="-25" dirty="0">
                <a:solidFill>
                  <a:srgbClr val="3E3E3E"/>
                </a:solidFill>
                <a:latin typeface="Calibri"/>
                <a:cs typeface="Calibri"/>
              </a:rPr>
              <a:t> </a:t>
            </a:r>
            <a:r>
              <a:rPr sz="1800" spc="-10" dirty="0">
                <a:solidFill>
                  <a:srgbClr val="3E3E3E"/>
                </a:solidFill>
                <a:latin typeface="Calibri"/>
                <a:cs typeface="Calibri"/>
              </a:rPr>
              <a:t>exterior </a:t>
            </a:r>
            <a:r>
              <a:rPr sz="1800" dirty="0">
                <a:solidFill>
                  <a:srgbClr val="3E3E3E"/>
                </a:solidFill>
                <a:latin typeface="Calibri"/>
                <a:cs typeface="Calibri"/>
              </a:rPr>
              <a:t>windows</a:t>
            </a:r>
            <a:r>
              <a:rPr sz="1800" spc="-50" dirty="0">
                <a:solidFill>
                  <a:srgbClr val="3E3E3E"/>
                </a:solidFill>
                <a:latin typeface="Calibri"/>
                <a:cs typeface="Calibri"/>
              </a:rPr>
              <a:t> </a:t>
            </a:r>
            <a:r>
              <a:rPr sz="1800" dirty="0">
                <a:solidFill>
                  <a:srgbClr val="3E3E3E"/>
                </a:solidFill>
                <a:latin typeface="Calibri"/>
                <a:cs typeface="Calibri"/>
              </a:rPr>
              <a:t>or</a:t>
            </a:r>
            <a:r>
              <a:rPr sz="1800" spc="-45" dirty="0">
                <a:solidFill>
                  <a:srgbClr val="3E3E3E"/>
                </a:solidFill>
                <a:latin typeface="Calibri"/>
                <a:cs typeface="Calibri"/>
              </a:rPr>
              <a:t> </a:t>
            </a:r>
            <a:r>
              <a:rPr sz="1800" spc="-10" dirty="0">
                <a:solidFill>
                  <a:srgbClr val="3E3E3E"/>
                </a:solidFill>
                <a:latin typeface="Calibri"/>
                <a:cs typeface="Calibri"/>
              </a:rPr>
              <a:t>doors.</a:t>
            </a:r>
            <a:endParaRPr sz="1800" dirty="0">
              <a:latin typeface="Calibri"/>
              <a:cs typeface="Calibri"/>
            </a:endParaRPr>
          </a:p>
          <a:p>
            <a:pPr marL="1132840" indent="-206375">
              <a:lnSpc>
                <a:spcPct val="100000"/>
              </a:lnSpc>
              <a:spcBef>
                <a:spcPts val="780"/>
              </a:spcBef>
              <a:buClr>
                <a:srgbClr val="EF7E09"/>
              </a:buClr>
              <a:buSzPct val="80555"/>
              <a:buFont typeface="Wingdings 3"/>
              <a:buChar char=""/>
              <a:tabLst>
                <a:tab pos="1133475" algn="l"/>
              </a:tabLst>
            </a:pPr>
            <a:r>
              <a:rPr sz="1800" spc="-20" dirty="0">
                <a:solidFill>
                  <a:srgbClr val="3E3E3E"/>
                </a:solidFill>
                <a:latin typeface="Calibri"/>
                <a:cs typeface="Calibri"/>
              </a:rPr>
              <a:t>Avoid</a:t>
            </a:r>
            <a:r>
              <a:rPr sz="1800" spc="-75" dirty="0">
                <a:solidFill>
                  <a:srgbClr val="3E3E3E"/>
                </a:solidFill>
                <a:latin typeface="Calibri"/>
                <a:cs typeface="Calibri"/>
              </a:rPr>
              <a:t> </a:t>
            </a:r>
            <a:r>
              <a:rPr sz="1800" dirty="0">
                <a:solidFill>
                  <a:srgbClr val="3E3E3E"/>
                </a:solidFill>
                <a:latin typeface="Calibri"/>
                <a:cs typeface="Calibri"/>
              </a:rPr>
              <a:t>sites</a:t>
            </a:r>
            <a:r>
              <a:rPr sz="1800" spc="-45" dirty="0">
                <a:solidFill>
                  <a:srgbClr val="3E3E3E"/>
                </a:solidFill>
                <a:latin typeface="Calibri"/>
                <a:cs typeface="Calibri"/>
              </a:rPr>
              <a:t> </a:t>
            </a:r>
            <a:r>
              <a:rPr sz="1800" dirty="0">
                <a:solidFill>
                  <a:srgbClr val="3E3E3E"/>
                </a:solidFill>
                <a:latin typeface="Calibri"/>
                <a:cs typeface="Calibri"/>
              </a:rPr>
              <a:t>with</a:t>
            </a:r>
            <a:r>
              <a:rPr sz="1800" spc="-45" dirty="0">
                <a:solidFill>
                  <a:srgbClr val="3E3E3E"/>
                </a:solidFill>
                <a:latin typeface="Calibri"/>
                <a:cs typeface="Calibri"/>
              </a:rPr>
              <a:t> </a:t>
            </a:r>
            <a:r>
              <a:rPr sz="1800" dirty="0">
                <a:solidFill>
                  <a:srgbClr val="3E3E3E"/>
                </a:solidFill>
                <a:latin typeface="Calibri"/>
                <a:cs typeface="Calibri"/>
              </a:rPr>
              <a:t>windows</a:t>
            </a:r>
            <a:r>
              <a:rPr sz="1800" spc="-20" dirty="0">
                <a:solidFill>
                  <a:srgbClr val="3E3E3E"/>
                </a:solidFill>
                <a:latin typeface="Calibri"/>
                <a:cs typeface="Calibri"/>
              </a:rPr>
              <a:t> </a:t>
            </a:r>
            <a:r>
              <a:rPr sz="1800" dirty="0">
                <a:solidFill>
                  <a:srgbClr val="3E3E3E"/>
                </a:solidFill>
                <a:latin typeface="Calibri"/>
                <a:cs typeface="Calibri"/>
              </a:rPr>
              <a:t>leading</a:t>
            </a:r>
            <a:r>
              <a:rPr sz="1800" spc="-55" dirty="0">
                <a:solidFill>
                  <a:srgbClr val="3E3E3E"/>
                </a:solidFill>
                <a:latin typeface="Calibri"/>
                <a:cs typeface="Calibri"/>
              </a:rPr>
              <a:t> </a:t>
            </a:r>
            <a:r>
              <a:rPr sz="1800" dirty="0">
                <a:solidFill>
                  <a:srgbClr val="3E3E3E"/>
                </a:solidFill>
                <a:latin typeface="Calibri"/>
                <a:cs typeface="Calibri"/>
              </a:rPr>
              <a:t>to</a:t>
            </a:r>
            <a:r>
              <a:rPr sz="1800" spc="-55" dirty="0">
                <a:solidFill>
                  <a:srgbClr val="3E3E3E"/>
                </a:solidFill>
                <a:latin typeface="Calibri"/>
                <a:cs typeface="Calibri"/>
              </a:rPr>
              <a:t> </a:t>
            </a:r>
            <a:r>
              <a:rPr sz="1800" spc="-20" dirty="0">
                <a:solidFill>
                  <a:srgbClr val="3E3E3E"/>
                </a:solidFill>
                <a:latin typeface="Calibri"/>
                <a:cs typeface="Calibri"/>
              </a:rPr>
              <a:t>uncontrolled</a:t>
            </a:r>
            <a:r>
              <a:rPr sz="1800" spc="-50" dirty="0">
                <a:solidFill>
                  <a:srgbClr val="3E3E3E"/>
                </a:solidFill>
                <a:latin typeface="Calibri"/>
                <a:cs typeface="Calibri"/>
              </a:rPr>
              <a:t> </a:t>
            </a:r>
            <a:r>
              <a:rPr sz="1800" spc="-10" dirty="0">
                <a:solidFill>
                  <a:srgbClr val="3E3E3E"/>
                </a:solidFill>
                <a:latin typeface="Calibri"/>
                <a:cs typeface="Calibri"/>
              </a:rPr>
              <a:t>areas.</a:t>
            </a:r>
            <a:endParaRPr sz="1800" dirty="0">
              <a:latin typeface="Calibri"/>
              <a:cs typeface="Calibri"/>
            </a:endParaRPr>
          </a:p>
          <a:p>
            <a:pPr marL="1132840" indent="-206375">
              <a:lnSpc>
                <a:spcPct val="100000"/>
              </a:lnSpc>
              <a:spcBef>
                <a:spcPts val="790"/>
              </a:spcBef>
              <a:buClr>
                <a:srgbClr val="EF7E09"/>
              </a:buClr>
              <a:buSzPct val="80555"/>
              <a:buFont typeface="Wingdings 3"/>
              <a:buChar char=""/>
              <a:tabLst>
                <a:tab pos="1133475" algn="l"/>
              </a:tabLst>
            </a:pPr>
            <a:r>
              <a:rPr sz="1800" dirty="0">
                <a:solidFill>
                  <a:srgbClr val="3E3E3E"/>
                </a:solidFill>
                <a:latin typeface="Calibri"/>
                <a:cs typeface="Calibri"/>
              </a:rPr>
              <a:t>Design</a:t>
            </a:r>
            <a:r>
              <a:rPr sz="1800" spc="-75"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dirty="0">
                <a:solidFill>
                  <a:srgbClr val="3E3E3E"/>
                </a:solidFill>
                <a:latin typeface="Calibri"/>
                <a:cs typeface="Calibri"/>
              </a:rPr>
              <a:t>area</a:t>
            </a:r>
            <a:r>
              <a:rPr sz="1800" spc="-45" dirty="0">
                <a:solidFill>
                  <a:srgbClr val="3E3E3E"/>
                </a:solidFill>
                <a:latin typeface="Calibri"/>
                <a:cs typeface="Calibri"/>
              </a:rPr>
              <a:t> </a:t>
            </a:r>
            <a:r>
              <a:rPr sz="1800" dirty="0">
                <a:solidFill>
                  <a:srgbClr val="3E3E3E"/>
                </a:solidFill>
                <a:latin typeface="Calibri"/>
                <a:cs typeface="Calibri"/>
              </a:rPr>
              <a:t>to</a:t>
            </a:r>
            <a:r>
              <a:rPr sz="1800" spc="-45" dirty="0">
                <a:solidFill>
                  <a:srgbClr val="3E3E3E"/>
                </a:solidFill>
                <a:latin typeface="Calibri"/>
                <a:cs typeface="Calibri"/>
              </a:rPr>
              <a:t> </a:t>
            </a:r>
            <a:r>
              <a:rPr sz="1800" dirty="0">
                <a:solidFill>
                  <a:srgbClr val="3E3E3E"/>
                </a:solidFill>
                <a:latin typeface="Calibri"/>
                <a:cs typeface="Calibri"/>
              </a:rPr>
              <a:t>limit</a:t>
            </a:r>
            <a:r>
              <a:rPr sz="1800" spc="-30" dirty="0">
                <a:solidFill>
                  <a:srgbClr val="3E3E3E"/>
                </a:solidFill>
                <a:latin typeface="Calibri"/>
                <a:cs typeface="Calibri"/>
              </a:rPr>
              <a:t> </a:t>
            </a:r>
            <a:r>
              <a:rPr sz="1800" dirty="0">
                <a:solidFill>
                  <a:srgbClr val="3E3E3E"/>
                </a:solidFill>
                <a:latin typeface="Calibri"/>
                <a:cs typeface="Calibri"/>
              </a:rPr>
              <a:t>and</a:t>
            </a:r>
            <a:r>
              <a:rPr sz="1800" spc="-15" dirty="0">
                <a:solidFill>
                  <a:srgbClr val="3E3E3E"/>
                </a:solidFill>
                <a:latin typeface="Calibri"/>
                <a:cs typeface="Calibri"/>
              </a:rPr>
              <a:t> </a:t>
            </a:r>
            <a:r>
              <a:rPr sz="1800" spc="-20" dirty="0">
                <a:solidFill>
                  <a:srgbClr val="3E3E3E"/>
                </a:solidFill>
                <a:latin typeface="Calibri"/>
                <a:cs typeface="Calibri"/>
              </a:rPr>
              <a:t>control</a:t>
            </a:r>
            <a:r>
              <a:rPr sz="1800" spc="-165" dirty="0">
                <a:solidFill>
                  <a:srgbClr val="3E3E3E"/>
                </a:solidFill>
                <a:latin typeface="Calibri"/>
                <a:cs typeface="Calibri"/>
              </a:rPr>
              <a:t> </a:t>
            </a:r>
            <a:r>
              <a:rPr sz="1800" spc="-10" dirty="0">
                <a:solidFill>
                  <a:srgbClr val="3E3E3E"/>
                </a:solidFill>
                <a:latin typeface="Calibri"/>
                <a:cs typeface="Calibri"/>
              </a:rPr>
              <a:t>access.</a:t>
            </a:r>
            <a:endParaRPr sz="1800" dirty="0">
              <a:latin typeface="Calibri"/>
              <a:cs typeface="Calibri"/>
            </a:endParaRPr>
          </a:p>
          <a:p>
            <a:pPr marL="1155700" marR="255270" indent="-228600">
              <a:lnSpc>
                <a:spcPts val="1900"/>
              </a:lnSpc>
              <a:spcBef>
                <a:spcPts val="1025"/>
              </a:spcBef>
              <a:buClr>
                <a:srgbClr val="EF7E09"/>
              </a:buClr>
              <a:buSzPct val="80555"/>
              <a:buFont typeface="Wingdings 3"/>
              <a:buChar char=""/>
              <a:tabLst>
                <a:tab pos="1133475" algn="l"/>
              </a:tabLst>
            </a:pPr>
            <a:r>
              <a:rPr sz="1800" spc="-25" dirty="0">
                <a:solidFill>
                  <a:srgbClr val="3E3E3E"/>
                </a:solidFill>
                <a:latin typeface="Calibri"/>
                <a:cs typeface="Calibri"/>
              </a:rPr>
              <a:t>Make</a:t>
            </a:r>
            <a:r>
              <a:rPr sz="1800" spc="-65" dirty="0">
                <a:solidFill>
                  <a:srgbClr val="3E3E3E"/>
                </a:solidFill>
                <a:latin typeface="Calibri"/>
                <a:cs typeface="Calibri"/>
              </a:rPr>
              <a:t> </a:t>
            </a:r>
            <a:r>
              <a:rPr sz="1800" dirty="0">
                <a:solidFill>
                  <a:srgbClr val="3E3E3E"/>
                </a:solidFill>
                <a:latin typeface="Calibri"/>
                <a:cs typeface="Calibri"/>
              </a:rPr>
              <a:t>sure</a:t>
            </a:r>
            <a:r>
              <a:rPr sz="1800" spc="-40" dirty="0">
                <a:solidFill>
                  <a:srgbClr val="3E3E3E"/>
                </a:solidFill>
                <a:latin typeface="Calibri"/>
                <a:cs typeface="Calibri"/>
              </a:rPr>
              <a:t> </a:t>
            </a:r>
            <a:r>
              <a:rPr sz="1800" dirty="0">
                <a:solidFill>
                  <a:srgbClr val="3E3E3E"/>
                </a:solidFill>
                <a:latin typeface="Calibri"/>
                <a:cs typeface="Calibri"/>
              </a:rPr>
              <a:t>the</a:t>
            </a:r>
            <a:r>
              <a:rPr sz="1800" spc="-30" dirty="0">
                <a:solidFill>
                  <a:srgbClr val="3E3E3E"/>
                </a:solidFill>
                <a:latin typeface="Calibri"/>
                <a:cs typeface="Calibri"/>
              </a:rPr>
              <a:t> </a:t>
            </a:r>
            <a:r>
              <a:rPr sz="1800" dirty="0">
                <a:solidFill>
                  <a:srgbClr val="3E3E3E"/>
                </a:solidFill>
                <a:latin typeface="Calibri"/>
                <a:cs typeface="Calibri"/>
              </a:rPr>
              <a:t>design</a:t>
            </a:r>
            <a:r>
              <a:rPr sz="1800" spc="-65" dirty="0">
                <a:solidFill>
                  <a:srgbClr val="3E3E3E"/>
                </a:solidFill>
                <a:latin typeface="Calibri"/>
                <a:cs typeface="Calibri"/>
              </a:rPr>
              <a:t> </a:t>
            </a:r>
            <a:r>
              <a:rPr sz="1800" dirty="0">
                <a:solidFill>
                  <a:srgbClr val="3E3E3E"/>
                </a:solidFill>
                <a:latin typeface="Calibri"/>
                <a:cs typeface="Calibri"/>
              </a:rPr>
              <a:t>includes</a:t>
            </a:r>
            <a:r>
              <a:rPr sz="1800" spc="-50" dirty="0">
                <a:solidFill>
                  <a:srgbClr val="3E3E3E"/>
                </a:solidFill>
                <a:latin typeface="Calibri"/>
                <a:cs typeface="Calibri"/>
              </a:rPr>
              <a:t> </a:t>
            </a:r>
            <a:r>
              <a:rPr sz="1800" dirty="0">
                <a:solidFill>
                  <a:srgbClr val="3E3E3E"/>
                </a:solidFill>
                <a:latin typeface="Calibri"/>
                <a:cs typeface="Calibri"/>
              </a:rPr>
              <a:t>surveillance</a:t>
            </a:r>
            <a:r>
              <a:rPr sz="1800" spc="-45" dirty="0">
                <a:solidFill>
                  <a:srgbClr val="3E3E3E"/>
                </a:solidFill>
                <a:latin typeface="Calibri"/>
                <a:cs typeface="Calibri"/>
              </a:rPr>
              <a:t> </a:t>
            </a:r>
            <a:r>
              <a:rPr sz="1800" spc="-10" dirty="0">
                <a:solidFill>
                  <a:srgbClr val="3E3E3E"/>
                </a:solidFill>
                <a:latin typeface="Calibri"/>
                <a:cs typeface="Calibri"/>
              </a:rPr>
              <a:t>cameras,</a:t>
            </a:r>
            <a:r>
              <a:rPr sz="1800" spc="-40" dirty="0">
                <a:solidFill>
                  <a:srgbClr val="3E3E3E"/>
                </a:solidFill>
                <a:latin typeface="Calibri"/>
                <a:cs typeface="Calibri"/>
              </a:rPr>
              <a:t> </a:t>
            </a:r>
            <a:r>
              <a:rPr sz="1800" dirty="0">
                <a:solidFill>
                  <a:srgbClr val="3E3E3E"/>
                </a:solidFill>
                <a:latin typeface="Calibri"/>
                <a:cs typeface="Calibri"/>
              </a:rPr>
              <a:t>motion</a:t>
            </a:r>
            <a:r>
              <a:rPr sz="1800" spc="-55" dirty="0">
                <a:solidFill>
                  <a:srgbClr val="3E3E3E"/>
                </a:solidFill>
                <a:latin typeface="Calibri"/>
                <a:cs typeface="Calibri"/>
              </a:rPr>
              <a:t> </a:t>
            </a:r>
            <a:r>
              <a:rPr sz="1800" spc="-20" dirty="0">
                <a:solidFill>
                  <a:srgbClr val="3E3E3E"/>
                </a:solidFill>
                <a:latin typeface="Calibri"/>
                <a:cs typeface="Calibri"/>
              </a:rPr>
              <a:t>detectors,</a:t>
            </a:r>
            <a:r>
              <a:rPr sz="1800" spc="-70" dirty="0">
                <a:solidFill>
                  <a:srgbClr val="3E3E3E"/>
                </a:solidFill>
                <a:latin typeface="Calibri"/>
                <a:cs typeface="Calibri"/>
              </a:rPr>
              <a:t> </a:t>
            </a:r>
            <a:r>
              <a:rPr sz="1800" spc="-25" dirty="0">
                <a:solidFill>
                  <a:srgbClr val="3E3E3E"/>
                </a:solidFill>
                <a:latin typeface="Calibri"/>
                <a:cs typeface="Calibri"/>
              </a:rPr>
              <a:t>and </a:t>
            </a:r>
            <a:r>
              <a:rPr sz="1800" spc="-10" dirty="0">
                <a:solidFill>
                  <a:srgbClr val="3E3E3E"/>
                </a:solidFill>
                <a:latin typeface="Calibri"/>
                <a:cs typeface="Calibri"/>
              </a:rPr>
              <a:t>alarms.</a:t>
            </a:r>
            <a:endParaRPr sz="1800" dirty="0">
              <a:latin typeface="Calibri"/>
              <a:cs typeface="Calibri"/>
            </a:endParaRPr>
          </a:p>
          <a:p>
            <a:pPr marL="1132840" indent="-206375">
              <a:lnSpc>
                <a:spcPts val="2080"/>
              </a:lnSpc>
              <a:spcBef>
                <a:spcPts val="815"/>
              </a:spcBef>
              <a:buClr>
                <a:srgbClr val="EF7E09"/>
              </a:buClr>
              <a:buSzPct val="80555"/>
              <a:buFont typeface="Wingdings 3"/>
              <a:buChar char=""/>
              <a:tabLst>
                <a:tab pos="1133475" algn="l"/>
              </a:tabLst>
            </a:pPr>
            <a:r>
              <a:rPr sz="1800" dirty="0">
                <a:solidFill>
                  <a:srgbClr val="3E3E3E"/>
                </a:solidFill>
                <a:latin typeface="Calibri"/>
                <a:cs typeface="Calibri"/>
              </a:rPr>
              <a:t>In</a:t>
            </a:r>
            <a:r>
              <a:rPr sz="1800" spc="-30" dirty="0">
                <a:solidFill>
                  <a:srgbClr val="3E3E3E"/>
                </a:solidFill>
                <a:latin typeface="Calibri"/>
                <a:cs typeface="Calibri"/>
              </a:rPr>
              <a:t> </a:t>
            </a:r>
            <a:r>
              <a:rPr sz="1800" spc="-10" dirty="0">
                <a:solidFill>
                  <a:srgbClr val="3E3E3E"/>
                </a:solidFill>
                <a:latin typeface="Calibri"/>
                <a:cs typeface="Calibri"/>
              </a:rPr>
              <a:t>situations</a:t>
            </a:r>
            <a:r>
              <a:rPr sz="1800" spc="-70" dirty="0">
                <a:solidFill>
                  <a:srgbClr val="3E3E3E"/>
                </a:solidFill>
                <a:latin typeface="Calibri"/>
                <a:cs typeface="Calibri"/>
              </a:rPr>
              <a:t> </a:t>
            </a:r>
            <a:r>
              <a:rPr sz="1800" dirty="0">
                <a:solidFill>
                  <a:srgbClr val="3E3E3E"/>
                </a:solidFill>
                <a:latin typeface="Calibri"/>
                <a:cs typeface="Calibri"/>
              </a:rPr>
              <a:t>where</a:t>
            </a:r>
            <a:r>
              <a:rPr sz="1800" spc="-30" dirty="0">
                <a:solidFill>
                  <a:srgbClr val="3E3E3E"/>
                </a:solidFill>
                <a:latin typeface="Calibri"/>
                <a:cs typeface="Calibri"/>
              </a:rPr>
              <a:t> </a:t>
            </a:r>
            <a:r>
              <a:rPr sz="1800" dirty="0">
                <a:solidFill>
                  <a:srgbClr val="3E3E3E"/>
                </a:solidFill>
                <a:latin typeface="Calibri"/>
                <a:cs typeface="Calibri"/>
              </a:rPr>
              <a:t>you</a:t>
            </a:r>
            <a:r>
              <a:rPr sz="1800" spc="-40" dirty="0">
                <a:solidFill>
                  <a:srgbClr val="3E3E3E"/>
                </a:solidFill>
                <a:latin typeface="Calibri"/>
                <a:cs typeface="Calibri"/>
              </a:rPr>
              <a:t> </a:t>
            </a:r>
            <a:r>
              <a:rPr sz="1800" dirty="0">
                <a:solidFill>
                  <a:srgbClr val="3E3E3E"/>
                </a:solidFill>
                <a:latin typeface="Calibri"/>
                <a:cs typeface="Calibri"/>
              </a:rPr>
              <a:t>must</a:t>
            </a:r>
            <a:r>
              <a:rPr sz="1800" spc="-55" dirty="0">
                <a:solidFill>
                  <a:srgbClr val="3E3E3E"/>
                </a:solidFill>
                <a:latin typeface="Calibri"/>
                <a:cs typeface="Calibri"/>
              </a:rPr>
              <a:t> </a:t>
            </a:r>
            <a:r>
              <a:rPr sz="1800" dirty="0">
                <a:solidFill>
                  <a:srgbClr val="3E3E3E"/>
                </a:solidFill>
                <a:latin typeface="Calibri"/>
                <a:cs typeface="Calibri"/>
              </a:rPr>
              <a:t>share</a:t>
            </a:r>
            <a:r>
              <a:rPr sz="1800" spc="-40" dirty="0">
                <a:solidFill>
                  <a:srgbClr val="3E3E3E"/>
                </a:solidFill>
                <a:latin typeface="Calibri"/>
                <a:cs typeface="Calibri"/>
              </a:rPr>
              <a:t> </a:t>
            </a:r>
            <a:r>
              <a:rPr sz="1800" spc="-10" dirty="0">
                <a:solidFill>
                  <a:srgbClr val="3E3E3E"/>
                </a:solidFill>
                <a:latin typeface="Calibri"/>
                <a:cs typeface="Calibri"/>
              </a:rPr>
              <a:t>data</a:t>
            </a:r>
            <a:r>
              <a:rPr sz="1800" spc="-70" dirty="0">
                <a:solidFill>
                  <a:srgbClr val="3E3E3E"/>
                </a:solidFill>
                <a:latin typeface="Calibri"/>
                <a:cs typeface="Calibri"/>
              </a:rPr>
              <a:t> </a:t>
            </a:r>
            <a:r>
              <a:rPr sz="1800" dirty="0">
                <a:solidFill>
                  <a:srgbClr val="3E3E3E"/>
                </a:solidFill>
                <a:latin typeface="Calibri"/>
                <a:cs typeface="Calibri"/>
              </a:rPr>
              <a:t>center</a:t>
            </a:r>
            <a:r>
              <a:rPr sz="1800" spc="-20" dirty="0">
                <a:solidFill>
                  <a:srgbClr val="3E3E3E"/>
                </a:solidFill>
                <a:latin typeface="Calibri"/>
                <a:cs typeface="Calibri"/>
              </a:rPr>
              <a:t> </a:t>
            </a:r>
            <a:r>
              <a:rPr sz="1800" dirty="0">
                <a:solidFill>
                  <a:srgbClr val="3E3E3E"/>
                </a:solidFill>
                <a:latin typeface="Calibri"/>
                <a:cs typeface="Calibri"/>
              </a:rPr>
              <a:t>space</a:t>
            </a:r>
            <a:r>
              <a:rPr sz="1800" spc="-25" dirty="0">
                <a:solidFill>
                  <a:srgbClr val="3E3E3E"/>
                </a:solidFill>
                <a:latin typeface="Calibri"/>
                <a:cs typeface="Calibri"/>
              </a:rPr>
              <a:t> </a:t>
            </a:r>
            <a:r>
              <a:rPr sz="1800" dirty="0">
                <a:solidFill>
                  <a:srgbClr val="3E3E3E"/>
                </a:solidFill>
                <a:latin typeface="Calibri"/>
                <a:cs typeface="Calibri"/>
              </a:rPr>
              <a:t>with</a:t>
            </a:r>
            <a:r>
              <a:rPr sz="1800" spc="-45" dirty="0">
                <a:solidFill>
                  <a:srgbClr val="3E3E3E"/>
                </a:solidFill>
                <a:latin typeface="Calibri"/>
                <a:cs typeface="Calibri"/>
              </a:rPr>
              <a:t> </a:t>
            </a:r>
            <a:r>
              <a:rPr sz="1800" dirty="0">
                <a:solidFill>
                  <a:srgbClr val="3E3E3E"/>
                </a:solidFill>
                <a:latin typeface="Calibri"/>
                <a:cs typeface="Calibri"/>
              </a:rPr>
              <a:t>other</a:t>
            </a:r>
            <a:r>
              <a:rPr sz="1800" spc="-40" dirty="0">
                <a:solidFill>
                  <a:srgbClr val="3E3E3E"/>
                </a:solidFill>
                <a:latin typeface="Calibri"/>
                <a:cs typeface="Calibri"/>
              </a:rPr>
              <a:t> </a:t>
            </a:r>
            <a:r>
              <a:rPr sz="1800" spc="-10" dirty="0">
                <a:solidFill>
                  <a:srgbClr val="3E3E3E"/>
                </a:solidFill>
                <a:latin typeface="Calibri"/>
                <a:cs typeface="Calibri"/>
              </a:rPr>
              <a:t>companies,</a:t>
            </a:r>
            <a:endParaRPr sz="1800" dirty="0">
              <a:latin typeface="Calibri"/>
              <a:cs typeface="Calibri"/>
            </a:endParaRPr>
          </a:p>
          <a:p>
            <a:pPr marL="1155700">
              <a:lnSpc>
                <a:spcPts val="2080"/>
              </a:lnSpc>
            </a:pPr>
            <a:r>
              <a:rPr sz="1800" dirty="0">
                <a:solidFill>
                  <a:srgbClr val="3E3E3E"/>
                </a:solidFill>
                <a:latin typeface="Calibri"/>
                <a:cs typeface="Calibri"/>
              </a:rPr>
              <a:t>an</a:t>
            </a:r>
            <a:r>
              <a:rPr sz="1800" spc="-20" dirty="0">
                <a:solidFill>
                  <a:srgbClr val="3E3E3E"/>
                </a:solidFill>
                <a:latin typeface="Calibri"/>
                <a:cs typeface="Calibri"/>
              </a:rPr>
              <a:t> effective</a:t>
            </a:r>
            <a:r>
              <a:rPr sz="1800" spc="-5" dirty="0">
                <a:solidFill>
                  <a:srgbClr val="3E3E3E"/>
                </a:solidFill>
                <a:latin typeface="Calibri"/>
                <a:cs typeface="Calibri"/>
              </a:rPr>
              <a:t> </a:t>
            </a:r>
            <a:r>
              <a:rPr sz="1800" dirty="0">
                <a:solidFill>
                  <a:srgbClr val="3E3E3E"/>
                </a:solidFill>
                <a:latin typeface="Calibri"/>
                <a:cs typeface="Calibri"/>
              </a:rPr>
              <a:t>means</a:t>
            </a:r>
            <a:r>
              <a:rPr sz="1800" spc="-10" dirty="0">
                <a:solidFill>
                  <a:srgbClr val="3E3E3E"/>
                </a:solidFill>
                <a:latin typeface="Calibri"/>
                <a:cs typeface="Calibri"/>
              </a:rPr>
              <a:t> </a:t>
            </a:r>
            <a:r>
              <a:rPr sz="1800" dirty="0">
                <a:solidFill>
                  <a:srgbClr val="3E3E3E"/>
                </a:solidFill>
                <a:latin typeface="Calibri"/>
                <a:cs typeface="Calibri"/>
              </a:rPr>
              <a:t>of</a:t>
            </a:r>
            <a:r>
              <a:rPr sz="1800" spc="-25" dirty="0">
                <a:solidFill>
                  <a:srgbClr val="3E3E3E"/>
                </a:solidFill>
                <a:latin typeface="Calibri"/>
                <a:cs typeface="Calibri"/>
              </a:rPr>
              <a:t> </a:t>
            </a:r>
            <a:r>
              <a:rPr sz="1800" spc="-20" dirty="0">
                <a:solidFill>
                  <a:srgbClr val="3E3E3E"/>
                </a:solidFill>
                <a:latin typeface="Calibri"/>
                <a:cs typeface="Calibri"/>
              </a:rPr>
              <a:t>segregating</a:t>
            </a:r>
            <a:r>
              <a:rPr sz="1800" spc="-5" dirty="0">
                <a:solidFill>
                  <a:srgbClr val="3E3E3E"/>
                </a:solidFill>
                <a:latin typeface="Calibri"/>
                <a:cs typeface="Calibri"/>
              </a:rPr>
              <a:t> </a:t>
            </a:r>
            <a:r>
              <a:rPr sz="1800" dirty="0">
                <a:solidFill>
                  <a:srgbClr val="3E3E3E"/>
                </a:solidFill>
                <a:latin typeface="Calibri"/>
                <a:cs typeface="Calibri"/>
              </a:rPr>
              <a:t>the space</a:t>
            </a:r>
            <a:r>
              <a:rPr sz="1800" spc="5" dirty="0">
                <a:solidFill>
                  <a:srgbClr val="3E3E3E"/>
                </a:solidFill>
                <a:latin typeface="Calibri"/>
                <a:cs typeface="Calibri"/>
              </a:rPr>
              <a:t> </a:t>
            </a:r>
            <a:r>
              <a:rPr sz="1800" dirty="0">
                <a:solidFill>
                  <a:srgbClr val="3E3E3E"/>
                </a:solidFill>
                <a:latin typeface="Calibri"/>
                <a:cs typeface="Calibri"/>
              </a:rPr>
              <a:t>should</a:t>
            </a:r>
            <a:r>
              <a:rPr sz="1800" spc="-35" dirty="0">
                <a:solidFill>
                  <a:srgbClr val="3E3E3E"/>
                </a:solidFill>
                <a:latin typeface="Calibri"/>
                <a:cs typeface="Calibri"/>
              </a:rPr>
              <a:t> </a:t>
            </a:r>
            <a:r>
              <a:rPr sz="1800" dirty="0">
                <a:solidFill>
                  <a:srgbClr val="3E3E3E"/>
                </a:solidFill>
                <a:latin typeface="Calibri"/>
                <a:cs typeface="Calibri"/>
              </a:rPr>
              <a:t>be</a:t>
            </a:r>
            <a:r>
              <a:rPr sz="1800" spc="35" dirty="0">
                <a:solidFill>
                  <a:srgbClr val="3E3E3E"/>
                </a:solidFill>
                <a:latin typeface="Calibri"/>
                <a:cs typeface="Calibri"/>
              </a:rPr>
              <a:t> </a:t>
            </a:r>
            <a:r>
              <a:rPr sz="1800" spc="-10" dirty="0">
                <a:solidFill>
                  <a:srgbClr val="3E3E3E"/>
                </a:solidFill>
                <a:latin typeface="Calibri"/>
                <a:cs typeface="Calibri"/>
              </a:rPr>
              <a:t>considered.</a:t>
            </a:r>
            <a:endParaRPr sz="1800" dirty="0">
              <a:latin typeface="Calibri"/>
              <a:cs typeface="Calibri"/>
            </a:endParaRPr>
          </a:p>
          <a:p>
            <a:pPr marL="1132840" indent="-206375">
              <a:lnSpc>
                <a:spcPct val="100000"/>
              </a:lnSpc>
              <a:spcBef>
                <a:spcPts val="810"/>
              </a:spcBef>
              <a:buClr>
                <a:srgbClr val="EF7E09"/>
              </a:buClr>
              <a:buSzPct val="80555"/>
              <a:buFont typeface="Wingdings 3"/>
              <a:buChar char=""/>
              <a:tabLst>
                <a:tab pos="1133475" algn="l"/>
              </a:tabLst>
            </a:pPr>
            <a:r>
              <a:rPr sz="1800" spc="-25" dirty="0">
                <a:solidFill>
                  <a:srgbClr val="3E3E3E"/>
                </a:solidFill>
                <a:latin typeface="Calibri"/>
                <a:cs typeface="Calibri"/>
              </a:rPr>
              <a:t>Make</a:t>
            </a:r>
            <a:r>
              <a:rPr sz="1800" spc="-50" dirty="0">
                <a:solidFill>
                  <a:srgbClr val="3E3E3E"/>
                </a:solidFill>
                <a:latin typeface="Calibri"/>
                <a:cs typeface="Calibri"/>
              </a:rPr>
              <a:t> </a:t>
            </a:r>
            <a:r>
              <a:rPr sz="1800" dirty="0">
                <a:solidFill>
                  <a:srgbClr val="3E3E3E"/>
                </a:solidFill>
                <a:latin typeface="Calibri"/>
                <a:cs typeface="Calibri"/>
              </a:rPr>
              <a:t>sure</a:t>
            </a:r>
            <a:r>
              <a:rPr sz="1800" spc="-35"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dirty="0">
                <a:solidFill>
                  <a:srgbClr val="3E3E3E"/>
                </a:solidFill>
                <a:latin typeface="Calibri"/>
                <a:cs typeface="Calibri"/>
              </a:rPr>
              <a:t>design</a:t>
            </a:r>
            <a:r>
              <a:rPr sz="1800" spc="-55" dirty="0">
                <a:solidFill>
                  <a:srgbClr val="3E3E3E"/>
                </a:solidFill>
                <a:latin typeface="Calibri"/>
                <a:cs typeface="Calibri"/>
              </a:rPr>
              <a:t> </a:t>
            </a:r>
            <a:r>
              <a:rPr sz="1800" dirty="0">
                <a:solidFill>
                  <a:srgbClr val="3E3E3E"/>
                </a:solidFill>
                <a:latin typeface="Calibri"/>
                <a:cs typeface="Calibri"/>
              </a:rPr>
              <a:t>includes</a:t>
            </a:r>
            <a:r>
              <a:rPr sz="1800" spc="-35" dirty="0">
                <a:solidFill>
                  <a:srgbClr val="3E3E3E"/>
                </a:solidFill>
                <a:latin typeface="Calibri"/>
                <a:cs typeface="Calibri"/>
              </a:rPr>
              <a:t> fast-</a:t>
            </a:r>
            <a:r>
              <a:rPr sz="1800" dirty="0">
                <a:solidFill>
                  <a:srgbClr val="3E3E3E"/>
                </a:solidFill>
                <a:latin typeface="Calibri"/>
                <a:cs typeface="Calibri"/>
              </a:rPr>
              <a:t>acting</a:t>
            </a:r>
            <a:r>
              <a:rPr sz="1800" spc="-15" dirty="0">
                <a:solidFill>
                  <a:srgbClr val="3E3E3E"/>
                </a:solidFill>
                <a:latin typeface="Calibri"/>
                <a:cs typeface="Calibri"/>
              </a:rPr>
              <a:t> </a:t>
            </a:r>
            <a:r>
              <a:rPr sz="1800" dirty="0">
                <a:solidFill>
                  <a:srgbClr val="3E3E3E"/>
                </a:solidFill>
                <a:latin typeface="Calibri"/>
                <a:cs typeface="Calibri"/>
              </a:rPr>
              <a:t>fire</a:t>
            </a:r>
            <a:r>
              <a:rPr sz="1800" spc="-35" dirty="0">
                <a:solidFill>
                  <a:srgbClr val="3E3E3E"/>
                </a:solidFill>
                <a:latin typeface="Calibri"/>
                <a:cs typeface="Calibri"/>
              </a:rPr>
              <a:t> </a:t>
            </a:r>
            <a:r>
              <a:rPr sz="1800" spc="-20" dirty="0">
                <a:solidFill>
                  <a:srgbClr val="3E3E3E"/>
                </a:solidFill>
                <a:latin typeface="Calibri"/>
                <a:cs typeface="Calibri"/>
              </a:rPr>
              <a:t>control</a:t>
            </a:r>
            <a:r>
              <a:rPr sz="1800" spc="-70" dirty="0">
                <a:solidFill>
                  <a:srgbClr val="3E3E3E"/>
                </a:solidFill>
                <a:latin typeface="Calibri"/>
                <a:cs typeface="Calibri"/>
              </a:rPr>
              <a:t> </a:t>
            </a:r>
            <a:r>
              <a:rPr sz="1800" dirty="0">
                <a:solidFill>
                  <a:srgbClr val="3E3E3E"/>
                </a:solidFill>
                <a:latin typeface="Calibri"/>
                <a:cs typeface="Calibri"/>
              </a:rPr>
              <a:t>such</a:t>
            </a:r>
            <a:r>
              <a:rPr sz="1800" spc="-35" dirty="0">
                <a:solidFill>
                  <a:srgbClr val="3E3E3E"/>
                </a:solidFill>
                <a:latin typeface="Calibri"/>
                <a:cs typeface="Calibri"/>
              </a:rPr>
              <a:t> </a:t>
            </a:r>
            <a:r>
              <a:rPr sz="1800" dirty="0">
                <a:solidFill>
                  <a:srgbClr val="3E3E3E"/>
                </a:solidFill>
                <a:latin typeface="Calibri"/>
                <a:cs typeface="Calibri"/>
              </a:rPr>
              <a:t>as</a:t>
            </a:r>
            <a:r>
              <a:rPr sz="1800" spc="-45" dirty="0">
                <a:solidFill>
                  <a:srgbClr val="3E3E3E"/>
                </a:solidFill>
                <a:latin typeface="Calibri"/>
                <a:cs typeface="Calibri"/>
              </a:rPr>
              <a:t> </a:t>
            </a:r>
            <a:r>
              <a:rPr sz="1800" spc="-10" dirty="0">
                <a:solidFill>
                  <a:srgbClr val="3E3E3E"/>
                </a:solidFill>
                <a:latin typeface="Calibri"/>
                <a:cs typeface="Calibri"/>
              </a:rPr>
              <a:t>FM200.</a:t>
            </a:r>
            <a:endParaRPr sz="18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28545" y="672160"/>
            <a:ext cx="518350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Arial"/>
                <a:cs typeface="Arial"/>
              </a:rPr>
              <a:t>Isolation</a:t>
            </a:r>
            <a:r>
              <a:rPr sz="3200" spc="-105" dirty="0">
                <a:latin typeface="Arial"/>
                <a:cs typeface="Arial"/>
              </a:rPr>
              <a:t> </a:t>
            </a:r>
            <a:r>
              <a:rPr sz="3200" dirty="0">
                <a:latin typeface="Arial"/>
                <a:cs typeface="Arial"/>
              </a:rPr>
              <a:t>From</a:t>
            </a:r>
            <a:r>
              <a:rPr sz="3200" spc="-100" dirty="0">
                <a:latin typeface="Arial"/>
                <a:cs typeface="Arial"/>
              </a:rPr>
              <a:t> </a:t>
            </a:r>
            <a:r>
              <a:rPr sz="3200" spc="-10" dirty="0">
                <a:latin typeface="Arial"/>
                <a:cs typeface="Arial"/>
              </a:rPr>
              <a:t>Contaminants</a:t>
            </a:r>
            <a:endParaRPr sz="3200" dirty="0">
              <a:latin typeface="Arial"/>
              <a:cs typeface="Arial"/>
            </a:endParaRPr>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40</a:t>
            </a:r>
            <a:endParaRPr sz="2000">
              <a:latin typeface="Century Gothic"/>
              <a:cs typeface="Century Gothic"/>
            </a:endParaRPr>
          </a:p>
        </p:txBody>
      </p:sp>
      <p:sp>
        <p:nvSpPr>
          <p:cNvPr id="8" name="object 8"/>
          <p:cNvSpPr txBox="1"/>
          <p:nvPr/>
        </p:nvSpPr>
        <p:spPr>
          <a:xfrm>
            <a:off x="756005" y="1744472"/>
            <a:ext cx="8243570" cy="2896235"/>
          </a:xfrm>
          <a:prstGeom prst="rect">
            <a:avLst/>
          </a:prstGeom>
        </p:spPr>
        <p:txBody>
          <a:bodyPr vert="horz" wrap="square" lIns="0" tIns="13335" rIns="0" bIns="0" rtlCol="0">
            <a:spAutoFit/>
          </a:bodyPr>
          <a:lstStyle/>
          <a:p>
            <a:pPr marL="355600" marR="5080" indent="-342900">
              <a:lnSpc>
                <a:spcPct val="100000"/>
              </a:lnSpc>
              <a:spcBef>
                <a:spcPts val="105"/>
              </a:spcBef>
              <a:buClr>
                <a:srgbClr val="EF7E09"/>
              </a:buClr>
              <a:buSzPct val="80000"/>
              <a:buFont typeface="Wingdings 3"/>
              <a:buChar char=""/>
              <a:tabLst>
                <a:tab pos="354965" algn="l"/>
                <a:tab pos="355600" algn="l"/>
              </a:tabLst>
            </a:pPr>
            <a:r>
              <a:rPr sz="2000" spc="-10" dirty="0">
                <a:solidFill>
                  <a:srgbClr val="3E3E3E"/>
                </a:solidFill>
                <a:latin typeface="Calibri"/>
                <a:cs typeface="Calibri"/>
              </a:rPr>
              <a:t>Isolate</a:t>
            </a:r>
            <a:r>
              <a:rPr sz="2000" spc="-20" dirty="0">
                <a:solidFill>
                  <a:srgbClr val="3E3E3E"/>
                </a:solidFill>
                <a:latin typeface="Calibri"/>
                <a:cs typeface="Calibri"/>
              </a:rPr>
              <a:t> </a:t>
            </a:r>
            <a:r>
              <a:rPr sz="2000" dirty="0">
                <a:solidFill>
                  <a:srgbClr val="3E3E3E"/>
                </a:solidFill>
                <a:latin typeface="Calibri"/>
                <a:cs typeface="Calibri"/>
              </a:rPr>
              <a:t>the</a:t>
            </a:r>
            <a:r>
              <a:rPr sz="2000" spc="-25" dirty="0">
                <a:solidFill>
                  <a:srgbClr val="3E3E3E"/>
                </a:solidFill>
                <a:latin typeface="Calibri"/>
                <a:cs typeface="Calibri"/>
              </a:rPr>
              <a:t> </a:t>
            </a:r>
            <a:r>
              <a:rPr sz="2000" spc="-10" dirty="0">
                <a:solidFill>
                  <a:srgbClr val="3E3E3E"/>
                </a:solidFill>
                <a:latin typeface="Calibri"/>
                <a:cs typeface="Calibri"/>
              </a:rPr>
              <a:t>data</a:t>
            </a:r>
            <a:r>
              <a:rPr sz="2000" spc="-50" dirty="0">
                <a:solidFill>
                  <a:srgbClr val="3E3E3E"/>
                </a:solidFill>
                <a:latin typeface="Calibri"/>
                <a:cs typeface="Calibri"/>
              </a:rPr>
              <a:t> </a:t>
            </a:r>
            <a:r>
              <a:rPr sz="2000" dirty="0">
                <a:solidFill>
                  <a:srgbClr val="3E3E3E"/>
                </a:solidFill>
                <a:latin typeface="Calibri"/>
                <a:cs typeface="Calibri"/>
              </a:rPr>
              <a:t>center</a:t>
            </a:r>
            <a:r>
              <a:rPr sz="2000" spc="-40" dirty="0">
                <a:solidFill>
                  <a:srgbClr val="3E3E3E"/>
                </a:solidFill>
                <a:latin typeface="Calibri"/>
                <a:cs typeface="Calibri"/>
              </a:rPr>
              <a:t> </a:t>
            </a:r>
            <a:r>
              <a:rPr sz="2000" spc="-10" dirty="0">
                <a:solidFill>
                  <a:srgbClr val="3E3E3E"/>
                </a:solidFill>
                <a:latin typeface="Calibri"/>
                <a:cs typeface="Calibri"/>
              </a:rPr>
              <a:t>from</a:t>
            </a:r>
            <a:r>
              <a:rPr sz="2000" spc="-50" dirty="0">
                <a:solidFill>
                  <a:srgbClr val="3E3E3E"/>
                </a:solidFill>
                <a:latin typeface="Calibri"/>
                <a:cs typeface="Calibri"/>
              </a:rPr>
              <a:t> </a:t>
            </a:r>
            <a:r>
              <a:rPr sz="2000" spc="-20" dirty="0">
                <a:solidFill>
                  <a:srgbClr val="3E3E3E"/>
                </a:solidFill>
                <a:latin typeface="Calibri"/>
                <a:cs typeface="Calibri"/>
              </a:rPr>
              <a:t>contaminants</a:t>
            </a:r>
            <a:r>
              <a:rPr sz="2000" spc="-15" dirty="0">
                <a:solidFill>
                  <a:srgbClr val="3E3E3E"/>
                </a:solidFill>
                <a:latin typeface="Calibri"/>
                <a:cs typeface="Calibri"/>
              </a:rPr>
              <a:t> </a:t>
            </a:r>
            <a:r>
              <a:rPr sz="2000" dirty="0">
                <a:solidFill>
                  <a:srgbClr val="3E3E3E"/>
                </a:solidFill>
                <a:latin typeface="Calibri"/>
                <a:cs typeface="Calibri"/>
              </a:rPr>
              <a:t>or</a:t>
            </a:r>
            <a:r>
              <a:rPr sz="2000" spc="-25" dirty="0">
                <a:solidFill>
                  <a:srgbClr val="3E3E3E"/>
                </a:solidFill>
                <a:latin typeface="Calibri"/>
                <a:cs typeface="Calibri"/>
              </a:rPr>
              <a:t> </a:t>
            </a:r>
            <a:r>
              <a:rPr sz="2000" spc="-30" dirty="0">
                <a:solidFill>
                  <a:srgbClr val="3E3E3E"/>
                </a:solidFill>
                <a:latin typeface="Calibri"/>
                <a:cs typeface="Calibri"/>
              </a:rPr>
              <a:t>contaminant-</a:t>
            </a:r>
            <a:r>
              <a:rPr sz="2000" spc="-10" dirty="0">
                <a:solidFill>
                  <a:srgbClr val="3E3E3E"/>
                </a:solidFill>
                <a:latin typeface="Calibri"/>
                <a:cs typeface="Calibri"/>
              </a:rPr>
              <a:t>producing </a:t>
            </a:r>
            <a:r>
              <a:rPr sz="2000" dirty="0">
                <a:solidFill>
                  <a:srgbClr val="3E3E3E"/>
                </a:solidFill>
                <a:latin typeface="Calibri"/>
                <a:cs typeface="Calibri"/>
              </a:rPr>
              <a:t>activities.</a:t>
            </a:r>
            <a:r>
              <a:rPr sz="2000" spc="-70" dirty="0">
                <a:solidFill>
                  <a:srgbClr val="3E3E3E"/>
                </a:solidFill>
                <a:latin typeface="Calibri"/>
                <a:cs typeface="Calibri"/>
              </a:rPr>
              <a:t> </a:t>
            </a:r>
            <a:r>
              <a:rPr sz="2000" spc="-20" dirty="0">
                <a:solidFill>
                  <a:srgbClr val="3E3E3E"/>
                </a:solidFill>
                <a:latin typeface="Calibri"/>
                <a:cs typeface="Calibri"/>
              </a:rPr>
              <a:t>Avoid</a:t>
            </a:r>
            <a:r>
              <a:rPr sz="2000" spc="-75" dirty="0">
                <a:solidFill>
                  <a:srgbClr val="3E3E3E"/>
                </a:solidFill>
                <a:latin typeface="Calibri"/>
                <a:cs typeface="Calibri"/>
              </a:rPr>
              <a:t> </a:t>
            </a:r>
            <a:r>
              <a:rPr sz="2000" dirty="0">
                <a:solidFill>
                  <a:srgbClr val="3E3E3E"/>
                </a:solidFill>
                <a:latin typeface="Calibri"/>
                <a:cs typeface="Calibri"/>
              </a:rPr>
              <a:t>locating</a:t>
            </a:r>
            <a:r>
              <a:rPr sz="2000" spc="-85" dirty="0">
                <a:solidFill>
                  <a:srgbClr val="3E3E3E"/>
                </a:solidFill>
                <a:latin typeface="Calibri"/>
                <a:cs typeface="Calibri"/>
              </a:rPr>
              <a:t> </a:t>
            </a:r>
            <a:r>
              <a:rPr sz="2000" dirty="0">
                <a:solidFill>
                  <a:srgbClr val="3E3E3E"/>
                </a:solidFill>
                <a:latin typeface="Calibri"/>
                <a:cs typeface="Calibri"/>
              </a:rPr>
              <a:t>the</a:t>
            </a:r>
            <a:r>
              <a:rPr sz="2000" spc="-30" dirty="0">
                <a:solidFill>
                  <a:srgbClr val="3E3E3E"/>
                </a:solidFill>
                <a:latin typeface="Calibri"/>
                <a:cs typeface="Calibri"/>
              </a:rPr>
              <a:t> </a:t>
            </a:r>
            <a:r>
              <a:rPr sz="2000" spc="-10" dirty="0">
                <a:solidFill>
                  <a:srgbClr val="3E3E3E"/>
                </a:solidFill>
                <a:latin typeface="Calibri"/>
                <a:cs typeface="Calibri"/>
              </a:rPr>
              <a:t>center</a:t>
            </a:r>
            <a:r>
              <a:rPr sz="2000" spc="-35" dirty="0">
                <a:solidFill>
                  <a:srgbClr val="3E3E3E"/>
                </a:solidFill>
                <a:latin typeface="Calibri"/>
                <a:cs typeface="Calibri"/>
              </a:rPr>
              <a:t> </a:t>
            </a:r>
            <a:r>
              <a:rPr sz="2000" dirty="0">
                <a:solidFill>
                  <a:srgbClr val="3E3E3E"/>
                </a:solidFill>
                <a:latin typeface="Calibri"/>
                <a:cs typeface="Calibri"/>
              </a:rPr>
              <a:t>near</a:t>
            </a:r>
            <a:r>
              <a:rPr sz="2000" spc="-50" dirty="0">
                <a:solidFill>
                  <a:srgbClr val="3E3E3E"/>
                </a:solidFill>
                <a:latin typeface="Calibri"/>
                <a:cs typeface="Calibri"/>
              </a:rPr>
              <a:t> </a:t>
            </a:r>
            <a:r>
              <a:rPr sz="2000" dirty="0">
                <a:solidFill>
                  <a:srgbClr val="3E3E3E"/>
                </a:solidFill>
                <a:latin typeface="Calibri"/>
                <a:cs typeface="Calibri"/>
              </a:rPr>
              <a:t>print</a:t>
            </a:r>
            <a:r>
              <a:rPr sz="2000" spc="-50" dirty="0">
                <a:solidFill>
                  <a:srgbClr val="3E3E3E"/>
                </a:solidFill>
                <a:latin typeface="Calibri"/>
                <a:cs typeface="Calibri"/>
              </a:rPr>
              <a:t> </a:t>
            </a:r>
            <a:r>
              <a:rPr sz="2000" spc="-10" dirty="0">
                <a:solidFill>
                  <a:srgbClr val="3E3E3E"/>
                </a:solidFill>
                <a:latin typeface="Calibri"/>
                <a:cs typeface="Calibri"/>
              </a:rPr>
              <a:t>rooms,</a:t>
            </a:r>
            <a:r>
              <a:rPr sz="2000" spc="-35" dirty="0">
                <a:solidFill>
                  <a:srgbClr val="3E3E3E"/>
                </a:solidFill>
                <a:latin typeface="Calibri"/>
                <a:cs typeface="Calibri"/>
              </a:rPr>
              <a:t> </a:t>
            </a:r>
            <a:r>
              <a:rPr sz="2000" dirty="0">
                <a:solidFill>
                  <a:srgbClr val="3E3E3E"/>
                </a:solidFill>
                <a:latin typeface="Calibri"/>
                <a:cs typeface="Calibri"/>
              </a:rPr>
              <a:t>machine</a:t>
            </a:r>
            <a:r>
              <a:rPr sz="2000" spc="-30" dirty="0">
                <a:solidFill>
                  <a:srgbClr val="3E3E3E"/>
                </a:solidFill>
                <a:latin typeface="Calibri"/>
                <a:cs typeface="Calibri"/>
              </a:rPr>
              <a:t> </a:t>
            </a:r>
            <a:r>
              <a:rPr sz="2000" dirty="0">
                <a:solidFill>
                  <a:srgbClr val="3E3E3E"/>
                </a:solidFill>
                <a:latin typeface="Calibri"/>
                <a:cs typeface="Calibri"/>
              </a:rPr>
              <a:t>shops,</a:t>
            </a:r>
            <a:r>
              <a:rPr sz="2000" spc="-75" dirty="0">
                <a:solidFill>
                  <a:srgbClr val="3E3E3E"/>
                </a:solidFill>
                <a:latin typeface="Calibri"/>
                <a:cs typeface="Calibri"/>
              </a:rPr>
              <a:t> </a:t>
            </a:r>
            <a:r>
              <a:rPr sz="2000" spc="-20" dirty="0">
                <a:solidFill>
                  <a:srgbClr val="3E3E3E"/>
                </a:solidFill>
                <a:latin typeface="Calibri"/>
                <a:cs typeface="Calibri"/>
              </a:rPr>
              <a:t>wood </a:t>
            </a:r>
            <a:r>
              <a:rPr sz="2000" dirty="0">
                <a:solidFill>
                  <a:srgbClr val="3E3E3E"/>
                </a:solidFill>
                <a:latin typeface="Calibri"/>
                <a:cs typeface="Calibri"/>
              </a:rPr>
              <a:t>shops,</a:t>
            </a:r>
            <a:r>
              <a:rPr sz="2000" spc="-80" dirty="0">
                <a:solidFill>
                  <a:srgbClr val="3E3E3E"/>
                </a:solidFill>
                <a:latin typeface="Calibri"/>
                <a:cs typeface="Calibri"/>
              </a:rPr>
              <a:t> </a:t>
            </a:r>
            <a:r>
              <a:rPr sz="2000" dirty="0">
                <a:solidFill>
                  <a:srgbClr val="3E3E3E"/>
                </a:solidFill>
                <a:latin typeface="Calibri"/>
                <a:cs typeface="Calibri"/>
              </a:rPr>
              <a:t>loading</a:t>
            </a:r>
            <a:r>
              <a:rPr sz="2000" spc="-70" dirty="0">
                <a:solidFill>
                  <a:srgbClr val="3E3E3E"/>
                </a:solidFill>
                <a:latin typeface="Calibri"/>
                <a:cs typeface="Calibri"/>
              </a:rPr>
              <a:t> </a:t>
            </a:r>
            <a:r>
              <a:rPr sz="2000" dirty="0">
                <a:solidFill>
                  <a:srgbClr val="3E3E3E"/>
                </a:solidFill>
                <a:latin typeface="Calibri"/>
                <a:cs typeface="Calibri"/>
              </a:rPr>
              <a:t>docks,</a:t>
            </a:r>
            <a:r>
              <a:rPr sz="2000" spc="-60" dirty="0">
                <a:solidFill>
                  <a:srgbClr val="3E3E3E"/>
                </a:solidFill>
                <a:latin typeface="Calibri"/>
                <a:cs typeface="Calibri"/>
              </a:rPr>
              <a:t> </a:t>
            </a:r>
            <a:r>
              <a:rPr sz="2000" dirty="0">
                <a:solidFill>
                  <a:srgbClr val="3E3E3E"/>
                </a:solidFill>
                <a:latin typeface="Calibri"/>
                <a:cs typeface="Calibri"/>
              </a:rPr>
              <a:t>and</a:t>
            </a:r>
            <a:r>
              <a:rPr sz="2000" spc="-20" dirty="0">
                <a:solidFill>
                  <a:srgbClr val="3E3E3E"/>
                </a:solidFill>
                <a:latin typeface="Calibri"/>
                <a:cs typeface="Calibri"/>
              </a:rPr>
              <a:t> </a:t>
            </a:r>
            <a:r>
              <a:rPr sz="2000" dirty="0">
                <a:solidFill>
                  <a:srgbClr val="3E3E3E"/>
                </a:solidFill>
                <a:latin typeface="Calibri"/>
                <a:cs typeface="Calibri"/>
              </a:rPr>
              <a:t>areas</a:t>
            </a:r>
            <a:r>
              <a:rPr sz="2000" spc="-35" dirty="0">
                <a:solidFill>
                  <a:srgbClr val="3E3E3E"/>
                </a:solidFill>
                <a:latin typeface="Calibri"/>
                <a:cs typeface="Calibri"/>
              </a:rPr>
              <a:t> </a:t>
            </a:r>
            <a:r>
              <a:rPr sz="2000" dirty="0">
                <a:solidFill>
                  <a:srgbClr val="3E3E3E"/>
                </a:solidFill>
                <a:latin typeface="Calibri"/>
                <a:cs typeface="Calibri"/>
              </a:rPr>
              <a:t>that</a:t>
            </a:r>
            <a:r>
              <a:rPr sz="2000" spc="-40" dirty="0">
                <a:solidFill>
                  <a:srgbClr val="3E3E3E"/>
                </a:solidFill>
                <a:latin typeface="Calibri"/>
                <a:cs typeface="Calibri"/>
              </a:rPr>
              <a:t> </a:t>
            </a:r>
            <a:r>
              <a:rPr sz="2000" spc="-20" dirty="0">
                <a:solidFill>
                  <a:srgbClr val="3E3E3E"/>
                </a:solidFill>
                <a:latin typeface="Calibri"/>
                <a:cs typeface="Calibri"/>
              </a:rPr>
              <a:t>involve</a:t>
            </a:r>
            <a:r>
              <a:rPr sz="2000" spc="-50" dirty="0">
                <a:solidFill>
                  <a:srgbClr val="3E3E3E"/>
                </a:solidFill>
                <a:latin typeface="Calibri"/>
                <a:cs typeface="Calibri"/>
              </a:rPr>
              <a:t> </a:t>
            </a:r>
            <a:r>
              <a:rPr sz="2000" dirty="0">
                <a:solidFill>
                  <a:srgbClr val="3E3E3E"/>
                </a:solidFill>
                <a:latin typeface="Calibri"/>
                <a:cs typeface="Calibri"/>
              </a:rPr>
              <a:t>the</a:t>
            </a:r>
            <a:r>
              <a:rPr sz="2000" spc="-25" dirty="0">
                <a:solidFill>
                  <a:srgbClr val="3E3E3E"/>
                </a:solidFill>
                <a:latin typeface="Calibri"/>
                <a:cs typeface="Calibri"/>
              </a:rPr>
              <a:t> </a:t>
            </a:r>
            <a:r>
              <a:rPr sz="2000" dirty="0">
                <a:solidFill>
                  <a:srgbClr val="3E3E3E"/>
                </a:solidFill>
                <a:latin typeface="Calibri"/>
                <a:cs typeface="Calibri"/>
              </a:rPr>
              <a:t>use</a:t>
            </a:r>
            <a:r>
              <a:rPr sz="2000" spc="-35" dirty="0">
                <a:solidFill>
                  <a:srgbClr val="3E3E3E"/>
                </a:solidFill>
                <a:latin typeface="Calibri"/>
                <a:cs typeface="Calibri"/>
              </a:rPr>
              <a:t> </a:t>
            </a:r>
            <a:r>
              <a:rPr sz="2000" dirty="0">
                <a:solidFill>
                  <a:srgbClr val="3E3E3E"/>
                </a:solidFill>
                <a:latin typeface="Calibri"/>
                <a:cs typeface="Calibri"/>
              </a:rPr>
              <a:t>of</a:t>
            </a:r>
            <a:r>
              <a:rPr sz="2000" spc="-50" dirty="0">
                <a:solidFill>
                  <a:srgbClr val="3E3E3E"/>
                </a:solidFill>
                <a:latin typeface="Calibri"/>
                <a:cs typeface="Calibri"/>
              </a:rPr>
              <a:t> </a:t>
            </a:r>
            <a:r>
              <a:rPr sz="2000" dirty="0">
                <a:solidFill>
                  <a:srgbClr val="3E3E3E"/>
                </a:solidFill>
                <a:latin typeface="Calibri"/>
                <a:cs typeface="Calibri"/>
              </a:rPr>
              <a:t>chemicals</a:t>
            </a:r>
            <a:r>
              <a:rPr sz="2000" spc="-55" dirty="0">
                <a:solidFill>
                  <a:srgbClr val="3E3E3E"/>
                </a:solidFill>
                <a:latin typeface="Calibri"/>
                <a:cs typeface="Calibri"/>
              </a:rPr>
              <a:t> </a:t>
            </a:r>
            <a:r>
              <a:rPr sz="2000" dirty="0">
                <a:solidFill>
                  <a:srgbClr val="3E3E3E"/>
                </a:solidFill>
                <a:latin typeface="Calibri"/>
                <a:cs typeface="Calibri"/>
              </a:rPr>
              <a:t>or</a:t>
            </a:r>
            <a:r>
              <a:rPr sz="2000" spc="-35" dirty="0">
                <a:solidFill>
                  <a:srgbClr val="3E3E3E"/>
                </a:solidFill>
                <a:latin typeface="Calibri"/>
                <a:cs typeface="Calibri"/>
              </a:rPr>
              <a:t> </a:t>
            </a:r>
            <a:r>
              <a:rPr sz="2000" spc="-10" dirty="0">
                <a:solidFill>
                  <a:srgbClr val="3E3E3E"/>
                </a:solidFill>
                <a:latin typeface="Calibri"/>
                <a:cs typeface="Calibri"/>
              </a:rPr>
              <a:t>generate </a:t>
            </a:r>
            <a:r>
              <a:rPr sz="2000" spc="-20" dirty="0">
                <a:solidFill>
                  <a:srgbClr val="3E3E3E"/>
                </a:solidFill>
                <a:latin typeface="Calibri"/>
                <a:cs typeface="Calibri"/>
              </a:rPr>
              <a:t>toxic</a:t>
            </a:r>
            <a:r>
              <a:rPr sz="2000" spc="-60" dirty="0">
                <a:solidFill>
                  <a:srgbClr val="3E3E3E"/>
                </a:solidFill>
                <a:latin typeface="Calibri"/>
                <a:cs typeface="Calibri"/>
              </a:rPr>
              <a:t> </a:t>
            </a:r>
            <a:r>
              <a:rPr sz="2000" spc="-20" dirty="0">
                <a:solidFill>
                  <a:srgbClr val="3E3E3E"/>
                </a:solidFill>
                <a:latin typeface="Calibri"/>
                <a:cs typeface="Calibri"/>
              </a:rPr>
              <a:t>vapors</a:t>
            </a:r>
            <a:r>
              <a:rPr sz="2000" spc="-65" dirty="0">
                <a:solidFill>
                  <a:srgbClr val="3E3E3E"/>
                </a:solidFill>
                <a:latin typeface="Calibri"/>
                <a:cs typeface="Calibri"/>
              </a:rPr>
              <a:t> </a:t>
            </a:r>
            <a:r>
              <a:rPr sz="2000" dirty="0">
                <a:solidFill>
                  <a:srgbClr val="3E3E3E"/>
                </a:solidFill>
                <a:latin typeface="Calibri"/>
                <a:cs typeface="Calibri"/>
              </a:rPr>
              <a:t>or</a:t>
            </a:r>
            <a:r>
              <a:rPr sz="2000" spc="-40" dirty="0">
                <a:solidFill>
                  <a:srgbClr val="3E3E3E"/>
                </a:solidFill>
                <a:latin typeface="Calibri"/>
                <a:cs typeface="Calibri"/>
              </a:rPr>
              <a:t> </a:t>
            </a:r>
            <a:r>
              <a:rPr sz="2000" spc="-20" dirty="0">
                <a:solidFill>
                  <a:srgbClr val="3E3E3E"/>
                </a:solidFill>
                <a:latin typeface="Calibri"/>
                <a:cs typeface="Calibri"/>
              </a:rPr>
              <a:t>dust.</a:t>
            </a:r>
            <a:endParaRPr sz="2000">
              <a:latin typeface="Calibri"/>
              <a:cs typeface="Calibri"/>
            </a:endParaRPr>
          </a:p>
          <a:p>
            <a:pPr marL="355600" marR="197485" indent="-342900">
              <a:lnSpc>
                <a:spcPct val="100000"/>
              </a:lnSpc>
              <a:spcBef>
                <a:spcPts val="994"/>
              </a:spcBef>
              <a:buClr>
                <a:srgbClr val="EF7E09"/>
              </a:buClr>
              <a:buSzPct val="80000"/>
              <a:buFont typeface="Wingdings 3"/>
              <a:buChar char=""/>
              <a:tabLst>
                <a:tab pos="354965" algn="l"/>
                <a:tab pos="355600" algn="l"/>
              </a:tabLst>
            </a:pPr>
            <a:r>
              <a:rPr sz="2000" spc="-20" dirty="0">
                <a:solidFill>
                  <a:srgbClr val="3E3E3E"/>
                </a:solidFill>
                <a:latin typeface="Calibri"/>
                <a:cs typeface="Calibri"/>
              </a:rPr>
              <a:t>Make</a:t>
            </a:r>
            <a:r>
              <a:rPr sz="2000" spc="-75" dirty="0">
                <a:solidFill>
                  <a:srgbClr val="3E3E3E"/>
                </a:solidFill>
                <a:latin typeface="Calibri"/>
                <a:cs typeface="Calibri"/>
              </a:rPr>
              <a:t> </a:t>
            </a:r>
            <a:r>
              <a:rPr sz="2000" dirty="0">
                <a:solidFill>
                  <a:srgbClr val="3E3E3E"/>
                </a:solidFill>
                <a:latin typeface="Calibri"/>
                <a:cs typeface="Calibri"/>
              </a:rPr>
              <a:t>sure</a:t>
            </a:r>
            <a:r>
              <a:rPr sz="2000" spc="-45" dirty="0">
                <a:solidFill>
                  <a:srgbClr val="3E3E3E"/>
                </a:solidFill>
                <a:latin typeface="Calibri"/>
                <a:cs typeface="Calibri"/>
              </a:rPr>
              <a:t> </a:t>
            </a:r>
            <a:r>
              <a:rPr sz="2000" dirty="0">
                <a:solidFill>
                  <a:srgbClr val="3E3E3E"/>
                </a:solidFill>
                <a:latin typeface="Calibri"/>
                <a:cs typeface="Calibri"/>
              </a:rPr>
              <a:t>the</a:t>
            </a:r>
            <a:r>
              <a:rPr sz="2000" spc="-25" dirty="0">
                <a:solidFill>
                  <a:srgbClr val="3E3E3E"/>
                </a:solidFill>
                <a:latin typeface="Calibri"/>
                <a:cs typeface="Calibri"/>
              </a:rPr>
              <a:t> </a:t>
            </a:r>
            <a:r>
              <a:rPr sz="2000" spc="-10" dirty="0">
                <a:solidFill>
                  <a:srgbClr val="3E3E3E"/>
                </a:solidFill>
                <a:latin typeface="Calibri"/>
                <a:cs typeface="Calibri"/>
              </a:rPr>
              <a:t>exhaust</a:t>
            </a:r>
            <a:r>
              <a:rPr sz="2000" spc="-50" dirty="0">
                <a:solidFill>
                  <a:srgbClr val="3E3E3E"/>
                </a:solidFill>
                <a:latin typeface="Calibri"/>
                <a:cs typeface="Calibri"/>
              </a:rPr>
              <a:t> </a:t>
            </a:r>
            <a:r>
              <a:rPr sz="2000" dirty="0">
                <a:solidFill>
                  <a:srgbClr val="3E3E3E"/>
                </a:solidFill>
                <a:latin typeface="Calibri"/>
                <a:cs typeface="Calibri"/>
              </a:rPr>
              <a:t>from</a:t>
            </a:r>
            <a:r>
              <a:rPr sz="2000" spc="-40" dirty="0">
                <a:solidFill>
                  <a:srgbClr val="3E3E3E"/>
                </a:solidFill>
                <a:latin typeface="Calibri"/>
                <a:cs typeface="Calibri"/>
              </a:rPr>
              <a:t> </a:t>
            </a:r>
            <a:r>
              <a:rPr sz="2000" spc="-30" dirty="0">
                <a:solidFill>
                  <a:srgbClr val="3E3E3E"/>
                </a:solidFill>
                <a:latin typeface="Calibri"/>
                <a:cs typeface="Calibri"/>
              </a:rPr>
              <a:t>generators</a:t>
            </a:r>
            <a:r>
              <a:rPr sz="2000" spc="-80" dirty="0">
                <a:solidFill>
                  <a:srgbClr val="3E3E3E"/>
                </a:solidFill>
                <a:latin typeface="Calibri"/>
                <a:cs typeface="Calibri"/>
              </a:rPr>
              <a:t> </a:t>
            </a:r>
            <a:r>
              <a:rPr sz="2000" dirty="0">
                <a:solidFill>
                  <a:srgbClr val="3E3E3E"/>
                </a:solidFill>
                <a:latin typeface="Calibri"/>
                <a:cs typeface="Calibri"/>
              </a:rPr>
              <a:t>or</a:t>
            </a:r>
            <a:r>
              <a:rPr sz="2000" spc="-45" dirty="0">
                <a:solidFill>
                  <a:srgbClr val="3E3E3E"/>
                </a:solidFill>
                <a:latin typeface="Calibri"/>
                <a:cs typeface="Calibri"/>
              </a:rPr>
              <a:t> </a:t>
            </a:r>
            <a:r>
              <a:rPr sz="2000" dirty="0">
                <a:solidFill>
                  <a:srgbClr val="3E3E3E"/>
                </a:solidFill>
                <a:latin typeface="Calibri"/>
                <a:cs typeface="Calibri"/>
              </a:rPr>
              <a:t>other</a:t>
            </a:r>
            <a:r>
              <a:rPr sz="2000" spc="-65" dirty="0">
                <a:solidFill>
                  <a:srgbClr val="3E3E3E"/>
                </a:solidFill>
                <a:latin typeface="Calibri"/>
                <a:cs typeface="Calibri"/>
              </a:rPr>
              <a:t> </a:t>
            </a:r>
            <a:r>
              <a:rPr sz="2000" dirty="0">
                <a:solidFill>
                  <a:srgbClr val="3E3E3E"/>
                </a:solidFill>
                <a:latin typeface="Calibri"/>
                <a:cs typeface="Calibri"/>
              </a:rPr>
              <a:t>sources</a:t>
            </a:r>
            <a:r>
              <a:rPr sz="2000" spc="-65" dirty="0">
                <a:solidFill>
                  <a:srgbClr val="3E3E3E"/>
                </a:solidFill>
                <a:latin typeface="Calibri"/>
                <a:cs typeface="Calibri"/>
              </a:rPr>
              <a:t> </a:t>
            </a:r>
            <a:r>
              <a:rPr sz="2000" dirty="0">
                <a:solidFill>
                  <a:srgbClr val="3E3E3E"/>
                </a:solidFill>
                <a:latin typeface="Calibri"/>
                <a:cs typeface="Calibri"/>
              </a:rPr>
              <a:t>of</a:t>
            </a:r>
            <a:r>
              <a:rPr sz="2000" spc="-30" dirty="0">
                <a:solidFill>
                  <a:srgbClr val="3E3E3E"/>
                </a:solidFill>
                <a:latin typeface="Calibri"/>
                <a:cs typeface="Calibri"/>
              </a:rPr>
              <a:t> </a:t>
            </a:r>
            <a:r>
              <a:rPr sz="2000" spc="-10" dirty="0">
                <a:solidFill>
                  <a:srgbClr val="3E3E3E"/>
                </a:solidFill>
                <a:latin typeface="Calibri"/>
                <a:cs typeface="Calibri"/>
              </a:rPr>
              <a:t>exhaust</a:t>
            </a:r>
            <a:r>
              <a:rPr sz="2000" spc="-40" dirty="0">
                <a:solidFill>
                  <a:srgbClr val="3E3E3E"/>
                </a:solidFill>
                <a:latin typeface="Calibri"/>
                <a:cs typeface="Calibri"/>
              </a:rPr>
              <a:t> </a:t>
            </a:r>
            <a:r>
              <a:rPr sz="2000" dirty="0">
                <a:solidFill>
                  <a:srgbClr val="3E3E3E"/>
                </a:solidFill>
                <a:latin typeface="Calibri"/>
                <a:cs typeface="Calibri"/>
              </a:rPr>
              <a:t>do</a:t>
            </a:r>
            <a:r>
              <a:rPr sz="2000" spc="-35" dirty="0">
                <a:solidFill>
                  <a:srgbClr val="3E3E3E"/>
                </a:solidFill>
                <a:latin typeface="Calibri"/>
                <a:cs typeface="Calibri"/>
              </a:rPr>
              <a:t> </a:t>
            </a:r>
            <a:r>
              <a:rPr sz="2000" spc="-25" dirty="0">
                <a:solidFill>
                  <a:srgbClr val="3E3E3E"/>
                </a:solidFill>
                <a:latin typeface="Calibri"/>
                <a:cs typeface="Calibri"/>
              </a:rPr>
              <a:t>not </a:t>
            </a:r>
            <a:r>
              <a:rPr sz="2000" dirty="0">
                <a:solidFill>
                  <a:srgbClr val="3E3E3E"/>
                </a:solidFill>
                <a:latin typeface="Calibri"/>
                <a:cs typeface="Calibri"/>
              </a:rPr>
              <a:t>enter</a:t>
            </a:r>
            <a:r>
              <a:rPr sz="2000" spc="-50" dirty="0">
                <a:solidFill>
                  <a:srgbClr val="3E3E3E"/>
                </a:solidFill>
                <a:latin typeface="Calibri"/>
                <a:cs typeface="Calibri"/>
              </a:rPr>
              <a:t> </a:t>
            </a:r>
            <a:r>
              <a:rPr sz="2000" dirty="0">
                <a:solidFill>
                  <a:srgbClr val="3E3E3E"/>
                </a:solidFill>
                <a:latin typeface="Calibri"/>
                <a:cs typeface="Calibri"/>
              </a:rPr>
              <a:t>the</a:t>
            </a:r>
            <a:r>
              <a:rPr sz="2000" spc="-30" dirty="0">
                <a:solidFill>
                  <a:srgbClr val="3E3E3E"/>
                </a:solidFill>
                <a:latin typeface="Calibri"/>
                <a:cs typeface="Calibri"/>
              </a:rPr>
              <a:t> </a:t>
            </a:r>
            <a:r>
              <a:rPr sz="2000" spc="-25" dirty="0">
                <a:solidFill>
                  <a:srgbClr val="3E3E3E"/>
                </a:solidFill>
                <a:latin typeface="Calibri"/>
                <a:cs typeface="Calibri"/>
              </a:rPr>
              <a:t>intakes</a:t>
            </a:r>
            <a:r>
              <a:rPr sz="2000" spc="-45" dirty="0">
                <a:solidFill>
                  <a:srgbClr val="3E3E3E"/>
                </a:solidFill>
                <a:latin typeface="Calibri"/>
                <a:cs typeface="Calibri"/>
              </a:rPr>
              <a:t> </a:t>
            </a:r>
            <a:r>
              <a:rPr sz="2000" dirty="0">
                <a:solidFill>
                  <a:srgbClr val="3E3E3E"/>
                </a:solidFill>
                <a:latin typeface="Calibri"/>
                <a:cs typeface="Calibri"/>
              </a:rPr>
              <a:t>of</a:t>
            </a:r>
            <a:r>
              <a:rPr sz="2000" spc="-50" dirty="0">
                <a:solidFill>
                  <a:srgbClr val="3E3E3E"/>
                </a:solidFill>
                <a:latin typeface="Calibri"/>
                <a:cs typeface="Calibri"/>
              </a:rPr>
              <a:t> </a:t>
            </a:r>
            <a:r>
              <a:rPr sz="2000" dirty="0">
                <a:solidFill>
                  <a:srgbClr val="3E3E3E"/>
                </a:solidFill>
                <a:latin typeface="Calibri"/>
                <a:cs typeface="Calibri"/>
              </a:rPr>
              <a:t>air</a:t>
            </a:r>
            <a:r>
              <a:rPr sz="2000" spc="-15" dirty="0">
                <a:solidFill>
                  <a:srgbClr val="3E3E3E"/>
                </a:solidFill>
                <a:latin typeface="Calibri"/>
                <a:cs typeface="Calibri"/>
              </a:rPr>
              <a:t> </a:t>
            </a:r>
            <a:r>
              <a:rPr sz="2000" spc="-10" dirty="0">
                <a:solidFill>
                  <a:srgbClr val="3E3E3E"/>
                </a:solidFill>
                <a:latin typeface="Calibri"/>
                <a:cs typeface="Calibri"/>
              </a:rPr>
              <a:t>handlers</a:t>
            </a:r>
            <a:r>
              <a:rPr sz="2000" spc="-70" dirty="0">
                <a:solidFill>
                  <a:srgbClr val="3E3E3E"/>
                </a:solidFill>
                <a:latin typeface="Calibri"/>
                <a:cs typeface="Calibri"/>
              </a:rPr>
              <a:t> </a:t>
            </a:r>
            <a:r>
              <a:rPr sz="2000" dirty="0">
                <a:solidFill>
                  <a:srgbClr val="3E3E3E"/>
                </a:solidFill>
                <a:latin typeface="Calibri"/>
                <a:cs typeface="Calibri"/>
              </a:rPr>
              <a:t>serving</a:t>
            </a:r>
            <a:r>
              <a:rPr sz="2000" spc="-35" dirty="0">
                <a:solidFill>
                  <a:srgbClr val="3E3E3E"/>
                </a:solidFill>
                <a:latin typeface="Calibri"/>
                <a:cs typeface="Calibri"/>
              </a:rPr>
              <a:t> </a:t>
            </a:r>
            <a:r>
              <a:rPr sz="2000" dirty="0">
                <a:solidFill>
                  <a:srgbClr val="3E3E3E"/>
                </a:solidFill>
                <a:latin typeface="Calibri"/>
                <a:cs typeface="Calibri"/>
              </a:rPr>
              <a:t>the</a:t>
            </a:r>
            <a:r>
              <a:rPr sz="2000" spc="-25" dirty="0">
                <a:solidFill>
                  <a:srgbClr val="3E3E3E"/>
                </a:solidFill>
                <a:latin typeface="Calibri"/>
                <a:cs typeface="Calibri"/>
              </a:rPr>
              <a:t> </a:t>
            </a:r>
            <a:r>
              <a:rPr sz="2000" spc="-10" dirty="0">
                <a:solidFill>
                  <a:srgbClr val="3E3E3E"/>
                </a:solidFill>
                <a:latin typeface="Calibri"/>
                <a:cs typeface="Calibri"/>
              </a:rPr>
              <a:t>data</a:t>
            </a:r>
            <a:r>
              <a:rPr sz="2000" spc="-50" dirty="0">
                <a:solidFill>
                  <a:srgbClr val="3E3E3E"/>
                </a:solidFill>
                <a:latin typeface="Calibri"/>
                <a:cs typeface="Calibri"/>
              </a:rPr>
              <a:t> </a:t>
            </a:r>
            <a:r>
              <a:rPr sz="2000" spc="-70" dirty="0">
                <a:solidFill>
                  <a:srgbClr val="3E3E3E"/>
                </a:solidFill>
                <a:latin typeface="Calibri"/>
                <a:cs typeface="Calibri"/>
              </a:rPr>
              <a:t>center.</a:t>
            </a:r>
            <a:r>
              <a:rPr sz="2000" spc="-60" dirty="0">
                <a:solidFill>
                  <a:srgbClr val="3E3E3E"/>
                </a:solidFill>
                <a:latin typeface="Calibri"/>
                <a:cs typeface="Calibri"/>
              </a:rPr>
              <a:t> </a:t>
            </a:r>
            <a:r>
              <a:rPr sz="2000" dirty="0">
                <a:solidFill>
                  <a:srgbClr val="3E3E3E"/>
                </a:solidFill>
                <a:latin typeface="Calibri"/>
                <a:cs typeface="Calibri"/>
              </a:rPr>
              <a:t>If</a:t>
            </a:r>
            <a:r>
              <a:rPr sz="2000" spc="-25" dirty="0">
                <a:solidFill>
                  <a:srgbClr val="3E3E3E"/>
                </a:solidFill>
                <a:latin typeface="Calibri"/>
                <a:cs typeface="Calibri"/>
              </a:rPr>
              <a:t> </a:t>
            </a:r>
            <a:r>
              <a:rPr sz="2000" dirty="0">
                <a:solidFill>
                  <a:srgbClr val="3E3E3E"/>
                </a:solidFill>
                <a:latin typeface="Calibri"/>
                <a:cs typeface="Calibri"/>
              </a:rPr>
              <a:t>the</a:t>
            </a:r>
            <a:r>
              <a:rPr sz="2000" spc="-30" dirty="0">
                <a:solidFill>
                  <a:srgbClr val="3E3E3E"/>
                </a:solidFill>
                <a:latin typeface="Calibri"/>
                <a:cs typeface="Calibri"/>
              </a:rPr>
              <a:t> </a:t>
            </a:r>
            <a:r>
              <a:rPr sz="2000" dirty="0">
                <a:solidFill>
                  <a:srgbClr val="3E3E3E"/>
                </a:solidFill>
                <a:latin typeface="Calibri"/>
                <a:cs typeface="Calibri"/>
              </a:rPr>
              <a:t>data</a:t>
            </a:r>
            <a:r>
              <a:rPr sz="2000" spc="-30" dirty="0">
                <a:solidFill>
                  <a:srgbClr val="3E3E3E"/>
                </a:solidFill>
                <a:latin typeface="Calibri"/>
                <a:cs typeface="Calibri"/>
              </a:rPr>
              <a:t> </a:t>
            </a:r>
            <a:r>
              <a:rPr sz="2000" spc="-10" dirty="0">
                <a:solidFill>
                  <a:srgbClr val="3E3E3E"/>
                </a:solidFill>
                <a:latin typeface="Calibri"/>
                <a:cs typeface="Calibri"/>
              </a:rPr>
              <a:t>center </a:t>
            </a:r>
            <a:r>
              <a:rPr sz="2000" dirty="0">
                <a:solidFill>
                  <a:srgbClr val="3E3E3E"/>
                </a:solidFill>
                <a:latin typeface="Calibri"/>
                <a:cs typeface="Calibri"/>
              </a:rPr>
              <a:t>must</a:t>
            </a:r>
            <a:r>
              <a:rPr sz="2000" spc="-65" dirty="0">
                <a:solidFill>
                  <a:srgbClr val="3E3E3E"/>
                </a:solidFill>
                <a:latin typeface="Calibri"/>
                <a:cs typeface="Calibri"/>
              </a:rPr>
              <a:t> </a:t>
            </a:r>
            <a:r>
              <a:rPr sz="2000" dirty="0">
                <a:solidFill>
                  <a:srgbClr val="3E3E3E"/>
                </a:solidFill>
                <a:latin typeface="Calibri"/>
                <a:cs typeface="Calibri"/>
              </a:rPr>
              <a:t>be</a:t>
            </a:r>
            <a:r>
              <a:rPr sz="2000" spc="-65" dirty="0">
                <a:solidFill>
                  <a:srgbClr val="3E3E3E"/>
                </a:solidFill>
                <a:latin typeface="Calibri"/>
                <a:cs typeface="Calibri"/>
              </a:rPr>
              <a:t> </a:t>
            </a:r>
            <a:r>
              <a:rPr sz="2000" spc="-10" dirty="0">
                <a:solidFill>
                  <a:srgbClr val="3E3E3E"/>
                </a:solidFill>
                <a:latin typeface="Calibri"/>
                <a:cs typeface="Calibri"/>
              </a:rPr>
              <a:t>located</a:t>
            </a:r>
            <a:r>
              <a:rPr sz="2000" spc="-40" dirty="0">
                <a:solidFill>
                  <a:srgbClr val="3E3E3E"/>
                </a:solidFill>
                <a:latin typeface="Calibri"/>
                <a:cs typeface="Calibri"/>
              </a:rPr>
              <a:t> </a:t>
            </a:r>
            <a:r>
              <a:rPr sz="2000" dirty="0">
                <a:solidFill>
                  <a:srgbClr val="3E3E3E"/>
                </a:solidFill>
                <a:latin typeface="Calibri"/>
                <a:cs typeface="Calibri"/>
              </a:rPr>
              <a:t>near</a:t>
            </a:r>
            <a:r>
              <a:rPr sz="2000" spc="-60" dirty="0">
                <a:solidFill>
                  <a:srgbClr val="3E3E3E"/>
                </a:solidFill>
                <a:latin typeface="Calibri"/>
                <a:cs typeface="Calibri"/>
              </a:rPr>
              <a:t> </a:t>
            </a:r>
            <a:r>
              <a:rPr sz="2000" dirty="0">
                <a:solidFill>
                  <a:srgbClr val="3E3E3E"/>
                </a:solidFill>
                <a:latin typeface="Calibri"/>
                <a:cs typeface="Calibri"/>
              </a:rPr>
              <a:t>these</a:t>
            </a:r>
            <a:r>
              <a:rPr sz="2000" spc="-30" dirty="0">
                <a:solidFill>
                  <a:srgbClr val="3E3E3E"/>
                </a:solidFill>
                <a:latin typeface="Calibri"/>
                <a:cs typeface="Calibri"/>
              </a:rPr>
              <a:t> </a:t>
            </a:r>
            <a:r>
              <a:rPr sz="2000" spc="-10" dirty="0">
                <a:solidFill>
                  <a:srgbClr val="3E3E3E"/>
                </a:solidFill>
                <a:latin typeface="Calibri"/>
                <a:cs typeface="Calibri"/>
              </a:rPr>
              <a:t>hazardous</a:t>
            </a:r>
            <a:r>
              <a:rPr sz="2000" spc="-70" dirty="0">
                <a:solidFill>
                  <a:srgbClr val="3E3E3E"/>
                </a:solidFill>
                <a:latin typeface="Calibri"/>
                <a:cs typeface="Calibri"/>
              </a:rPr>
              <a:t> </a:t>
            </a:r>
            <a:r>
              <a:rPr sz="2000" dirty="0">
                <a:solidFill>
                  <a:srgbClr val="3E3E3E"/>
                </a:solidFill>
                <a:latin typeface="Calibri"/>
                <a:cs typeface="Calibri"/>
              </a:rPr>
              <a:t>locations,</a:t>
            </a:r>
            <a:r>
              <a:rPr sz="2000" spc="-100" dirty="0">
                <a:solidFill>
                  <a:srgbClr val="3E3E3E"/>
                </a:solidFill>
                <a:latin typeface="Calibri"/>
                <a:cs typeface="Calibri"/>
              </a:rPr>
              <a:t> </a:t>
            </a:r>
            <a:r>
              <a:rPr sz="2000" dirty="0">
                <a:solidFill>
                  <a:srgbClr val="3E3E3E"/>
                </a:solidFill>
                <a:latin typeface="Calibri"/>
                <a:cs typeface="Calibri"/>
              </a:rPr>
              <a:t>adequate</a:t>
            </a:r>
            <a:r>
              <a:rPr sz="2000" spc="-75" dirty="0">
                <a:solidFill>
                  <a:srgbClr val="3E3E3E"/>
                </a:solidFill>
                <a:latin typeface="Calibri"/>
                <a:cs typeface="Calibri"/>
              </a:rPr>
              <a:t> </a:t>
            </a:r>
            <a:r>
              <a:rPr sz="2000" dirty="0">
                <a:solidFill>
                  <a:srgbClr val="3E3E3E"/>
                </a:solidFill>
                <a:latin typeface="Calibri"/>
                <a:cs typeface="Calibri"/>
              </a:rPr>
              <a:t>filtering</a:t>
            </a:r>
            <a:r>
              <a:rPr sz="2000" spc="-75" dirty="0">
                <a:solidFill>
                  <a:srgbClr val="3E3E3E"/>
                </a:solidFill>
                <a:latin typeface="Calibri"/>
                <a:cs typeface="Calibri"/>
              </a:rPr>
              <a:t> </a:t>
            </a:r>
            <a:r>
              <a:rPr sz="2000" spc="-10" dirty="0">
                <a:solidFill>
                  <a:srgbClr val="3E3E3E"/>
                </a:solidFill>
                <a:latin typeface="Calibri"/>
                <a:cs typeface="Calibri"/>
              </a:rPr>
              <a:t>systems </a:t>
            </a:r>
            <a:r>
              <a:rPr sz="2000" dirty="0">
                <a:solidFill>
                  <a:srgbClr val="3E3E3E"/>
                </a:solidFill>
                <a:latin typeface="Calibri"/>
                <a:cs typeface="Calibri"/>
              </a:rPr>
              <a:t>must</a:t>
            </a:r>
            <a:r>
              <a:rPr sz="2000" spc="-40" dirty="0">
                <a:solidFill>
                  <a:srgbClr val="3E3E3E"/>
                </a:solidFill>
                <a:latin typeface="Calibri"/>
                <a:cs typeface="Calibri"/>
              </a:rPr>
              <a:t> </a:t>
            </a:r>
            <a:r>
              <a:rPr sz="2000" dirty="0">
                <a:solidFill>
                  <a:srgbClr val="3E3E3E"/>
                </a:solidFill>
                <a:latin typeface="Calibri"/>
                <a:cs typeface="Calibri"/>
              </a:rPr>
              <a:t>be</a:t>
            </a:r>
            <a:r>
              <a:rPr sz="2000" spc="-50" dirty="0">
                <a:solidFill>
                  <a:srgbClr val="3E3E3E"/>
                </a:solidFill>
                <a:latin typeface="Calibri"/>
                <a:cs typeface="Calibri"/>
              </a:rPr>
              <a:t> </a:t>
            </a:r>
            <a:r>
              <a:rPr sz="2000" dirty="0">
                <a:solidFill>
                  <a:srgbClr val="3E3E3E"/>
                </a:solidFill>
                <a:latin typeface="Calibri"/>
                <a:cs typeface="Calibri"/>
              </a:rPr>
              <a:t>added</a:t>
            </a:r>
            <a:r>
              <a:rPr sz="2000" spc="-40" dirty="0">
                <a:solidFill>
                  <a:srgbClr val="3E3E3E"/>
                </a:solidFill>
                <a:latin typeface="Calibri"/>
                <a:cs typeface="Calibri"/>
              </a:rPr>
              <a:t> </a:t>
            </a:r>
            <a:r>
              <a:rPr sz="2000" dirty="0">
                <a:solidFill>
                  <a:srgbClr val="3E3E3E"/>
                </a:solidFill>
                <a:latin typeface="Calibri"/>
                <a:cs typeface="Calibri"/>
              </a:rPr>
              <a:t>to</a:t>
            </a:r>
            <a:r>
              <a:rPr sz="2000" spc="-60" dirty="0">
                <a:solidFill>
                  <a:srgbClr val="3E3E3E"/>
                </a:solidFill>
                <a:latin typeface="Calibri"/>
                <a:cs typeface="Calibri"/>
              </a:rPr>
              <a:t> </a:t>
            </a:r>
            <a:r>
              <a:rPr sz="2000" dirty="0">
                <a:solidFill>
                  <a:srgbClr val="3E3E3E"/>
                </a:solidFill>
                <a:latin typeface="Calibri"/>
                <a:cs typeface="Calibri"/>
              </a:rPr>
              <a:t>the</a:t>
            </a:r>
            <a:r>
              <a:rPr sz="2000" spc="-40" dirty="0">
                <a:solidFill>
                  <a:srgbClr val="3E3E3E"/>
                </a:solidFill>
                <a:latin typeface="Calibri"/>
                <a:cs typeface="Calibri"/>
              </a:rPr>
              <a:t> </a:t>
            </a:r>
            <a:r>
              <a:rPr sz="2000" dirty="0">
                <a:solidFill>
                  <a:srgbClr val="3E3E3E"/>
                </a:solidFill>
                <a:latin typeface="Calibri"/>
                <a:cs typeface="Calibri"/>
              </a:rPr>
              <a:t>design.</a:t>
            </a:r>
            <a:r>
              <a:rPr sz="2000" spc="-70" dirty="0">
                <a:solidFill>
                  <a:srgbClr val="3E3E3E"/>
                </a:solidFill>
                <a:latin typeface="Calibri"/>
                <a:cs typeface="Calibri"/>
              </a:rPr>
              <a:t> </a:t>
            </a:r>
            <a:r>
              <a:rPr sz="2000" spc="-10" dirty="0">
                <a:solidFill>
                  <a:srgbClr val="3E3E3E"/>
                </a:solidFill>
                <a:latin typeface="Calibri"/>
                <a:cs typeface="Calibri"/>
              </a:rPr>
              <a:t>Also,</a:t>
            </a:r>
            <a:r>
              <a:rPr sz="2000" spc="-50" dirty="0">
                <a:solidFill>
                  <a:srgbClr val="3E3E3E"/>
                </a:solidFill>
                <a:latin typeface="Calibri"/>
                <a:cs typeface="Calibri"/>
              </a:rPr>
              <a:t> </a:t>
            </a:r>
            <a:r>
              <a:rPr sz="2000" dirty="0">
                <a:solidFill>
                  <a:srgbClr val="3E3E3E"/>
                </a:solidFill>
                <a:latin typeface="Calibri"/>
                <a:cs typeface="Calibri"/>
              </a:rPr>
              <a:t>maintenance</a:t>
            </a:r>
            <a:r>
              <a:rPr sz="2000" spc="-70" dirty="0">
                <a:solidFill>
                  <a:srgbClr val="3E3E3E"/>
                </a:solidFill>
                <a:latin typeface="Calibri"/>
                <a:cs typeface="Calibri"/>
              </a:rPr>
              <a:t> </a:t>
            </a:r>
            <a:r>
              <a:rPr sz="2000" dirty="0">
                <a:solidFill>
                  <a:srgbClr val="3E3E3E"/>
                </a:solidFill>
                <a:latin typeface="Calibri"/>
                <a:cs typeface="Calibri"/>
              </a:rPr>
              <a:t>schedules</a:t>
            </a:r>
            <a:r>
              <a:rPr sz="2000" spc="-70" dirty="0">
                <a:solidFill>
                  <a:srgbClr val="3E3E3E"/>
                </a:solidFill>
                <a:latin typeface="Calibri"/>
                <a:cs typeface="Calibri"/>
              </a:rPr>
              <a:t> </a:t>
            </a:r>
            <a:r>
              <a:rPr sz="2000" spc="-10" dirty="0">
                <a:solidFill>
                  <a:srgbClr val="3E3E3E"/>
                </a:solidFill>
                <a:latin typeface="Calibri"/>
                <a:cs typeface="Calibri"/>
              </a:rPr>
              <a:t>for</a:t>
            </a:r>
            <a:r>
              <a:rPr sz="2000" spc="-80" dirty="0">
                <a:solidFill>
                  <a:srgbClr val="3E3E3E"/>
                </a:solidFill>
                <a:latin typeface="Calibri"/>
                <a:cs typeface="Calibri"/>
              </a:rPr>
              <a:t> </a:t>
            </a:r>
            <a:r>
              <a:rPr sz="2000" dirty="0">
                <a:solidFill>
                  <a:srgbClr val="3E3E3E"/>
                </a:solidFill>
                <a:latin typeface="Calibri"/>
                <a:cs typeface="Calibri"/>
              </a:rPr>
              <a:t>the</a:t>
            </a:r>
            <a:r>
              <a:rPr sz="2000" spc="-20" dirty="0">
                <a:solidFill>
                  <a:srgbClr val="3E3E3E"/>
                </a:solidFill>
                <a:latin typeface="Calibri"/>
                <a:cs typeface="Calibri"/>
              </a:rPr>
              <a:t> </a:t>
            </a:r>
            <a:r>
              <a:rPr sz="2000" spc="-10" dirty="0">
                <a:solidFill>
                  <a:srgbClr val="3E3E3E"/>
                </a:solidFill>
                <a:latin typeface="Calibri"/>
                <a:cs typeface="Calibri"/>
              </a:rPr>
              <a:t>filtering </a:t>
            </a:r>
            <a:r>
              <a:rPr sz="2000" spc="-30" dirty="0">
                <a:solidFill>
                  <a:srgbClr val="3E3E3E"/>
                </a:solidFill>
                <a:latin typeface="Calibri"/>
                <a:cs typeface="Calibri"/>
              </a:rPr>
              <a:t>system</a:t>
            </a:r>
            <a:r>
              <a:rPr sz="2000" spc="-50" dirty="0">
                <a:solidFill>
                  <a:srgbClr val="3E3E3E"/>
                </a:solidFill>
                <a:latin typeface="Calibri"/>
                <a:cs typeface="Calibri"/>
              </a:rPr>
              <a:t> </a:t>
            </a:r>
            <a:r>
              <a:rPr sz="2000" dirty="0">
                <a:solidFill>
                  <a:srgbClr val="3E3E3E"/>
                </a:solidFill>
                <a:latin typeface="Calibri"/>
                <a:cs typeface="Calibri"/>
              </a:rPr>
              <a:t>should</a:t>
            </a:r>
            <a:r>
              <a:rPr sz="2000" spc="-65" dirty="0">
                <a:solidFill>
                  <a:srgbClr val="3E3E3E"/>
                </a:solidFill>
                <a:latin typeface="Calibri"/>
                <a:cs typeface="Calibri"/>
              </a:rPr>
              <a:t> </a:t>
            </a:r>
            <a:r>
              <a:rPr sz="2000" dirty="0">
                <a:solidFill>
                  <a:srgbClr val="3E3E3E"/>
                </a:solidFill>
                <a:latin typeface="Calibri"/>
                <a:cs typeface="Calibri"/>
              </a:rPr>
              <a:t>be</a:t>
            </a:r>
            <a:r>
              <a:rPr sz="2000" spc="-55" dirty="0">
                <a:solidFill>
                  <a:srgbClr val="3E3E3E"/>
                </a:solidFill>
                <a:latin typeface="Calibri"/>
                <a:cs typeface="Calibri"/>
              </a:rPr>
              <a:t> </a:t>
            </a:r>
            <a:r>
              <a:rPr sz="2000" dirty="0">
                <a:solidFill>
                  <a:srgbClr val="3E3E3E"/>
                </a:solidFill>
                <a:latin typeface="Calibri"/>
                <a:cs typeface="Calibri"/>
              </a:rPr>
              <a:t>more</a:t>
            </a:r>
            <a:r>
              <a:rPr sz="2000" spc="-65" dirty="0">
                <a:solidFill>
                  <a:srgbClr val="3E3E3E"/>
                </a:solidFill>
                <a:latin typeface="Calibri"/>
                <a:cs typeface="Calibri"/>
              </a:rPr>
              <a:t> </a:t>
            </a:r>
            <a:r>
              <a:rPr sz="2000" spc="-10" dirty="0">
                <a:solidFill>
                  <a:srgbClr val="3E3E3E"/>
                </a:solidFill>
                <a:latin typeface="Calibri"/>
                <a:cs typeface="Calibri"/>
              </a:rPr>
              <a:t>frequent.</a:t>
            </a:r>
            <a:endParaRPr sz="20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559813" y="598754"/>
            <a:ext cx="7680959" cy="574675"/>
          </a:xfrm>
          <a:prstGeom prst="rect">
            <a:avLst/>
          </a:prstGeom>
        </p:spPr>
        <p:txBody>
          <a:bodyPr vert="horz" wrap="square" lIns="0" tIns="12700" rIns="0" bIns="0" rtlCol="0">
            <a:spAutoFit/>
          </a:bodyPr>
          <a:lstStyle/>
          <a:p>
            <a:pPr marL="12700">
              <a:lnSpc>
                <a:spcPct val="100000"/>
              </a:lnSpc>
              <a:spcBef>
                <a:spcPts val="100"/>
              </a:spcBef>
            </a:pPr>
            <a:r>
              <a:rPr sz="3600" dirty="0"/>
              <a:t>6.</a:t>
            </a:r>
            <a:r>
              <a:rPr sz="3600" spc="-130" dirty="0"/>
              <a:t> </a:t>
            </a:r>
            <a:r>
              <a:rPr sz="3600" dirty="0"/>
              <a:t>Power</a:t>
            </a:r>
            <a:r>
              <a:rPr sz="3600" spc="-140" dirty="0"/>
              <a:t> </a:t>
            </a:r>
            <a:r>
              <a:rPr sz="3600" dirty="0"/>
              <a:t>Distribution</a:t>
            </a:r>
            <a:r>
              <a:rPr sz="3600" spc="-100" dirty="0"/>
              <a:t> </a:t>
            </a:r>
            <a:r>
              <a:rPr sz="3600" dirty="0"/>
              <a:t>System</a:t>
            </a:r>
            <a:r>
              <a:rPr sz="3600" spc="-120" dirty="0"/>
              <a:t> </a:t>
            </a:r>
            <a:r>
              <a:rPr sz="3600" spc="-10" dirty="0"/>
              <a:t>Design</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41</a:t>
            </a:r>
            <a:endParaRPr sz="2000">
              <a:latin typeface="Century Gothic"/>
              <a:cs typeface="Century Gothic"/>
            </a:endParaRPr>
          </a:p>
        </p:txBody>
      </p:sp>
      <p:sp>
        <p:nvSpPr>
          <p:cNvPr id="8" name="object 8"/>
          <p:cNvSpPr txBox="1"/>
          <p:nvPr/>
        </p:nvSpPr>
        <p:spPr>
          <a:xfrm>
            <a:off x="756005" y="1621663"/>
            <a:ext cx="4344670" cy="4344035"/>
          </a:xfrm>
          <a:prstGeom prst="rect">
            <a:avLst/>
          </a:prstGeom>
        </p:spPr>
        <p:txBody>
          <a:bodyPr vert="horz" wrap="square" lIns="0" tIns="40005" rIns="0" bIns="0" rtlCol="0">
            <a:spAutoFit/>
          </a:bodyPr>
          <a:lstStyle/>
          <a:p>
            <a:pPr marL="355600" marR="5080" indent="-342900">
              <a:lnSpc>
                <a:spcPct val="90000"/>
              </a:lnSpc>
              <a:spcBef>
                <a:spcPts val="315"/>
              </a:spcBef>
            </a:pPr>
            <a:r>
              <a:rPr sz="1800" spc="-10" dirty="0">
                <a:solidFill>
                  <a:srgbClr val="3E3E3E"/>
                </a:solidFill>
                <a:latin typeface="Calibri"/>
                <a:cs typeface="Calibri"/>
              </a:rPr>
              <a:t>well-</a:t>
            </a:r>
            <a:r>
              <a:rPr sz="1800" dirty="0">
                <a:solidFill>
                  <a:srgbClr val="3E3E3E"/>
                </a:solidFill>
                <a:latin typeface="Calibri"/>
                <a:cs typeface="Calibri"/>
              </a:rPr>
              <a:t>designed</a:t>
            </a:r>
            <a:r>
              <a:rPr sz="1800" spc="-65" dirty="0">
                <a:solidFill>
                  <a:srgbClr val="3E3E3E"/>
                </a:solidFill>
                <a:latin typeface="Calibri"/>
                <a:cs typeface="Calibri"/>
              </a:rPr>
              <a:t> </a:t>
            </a:r>
            <a:r>
              <a:rPr sz="1800" dirty="0">
                <a:solidFill>
                  <a:srgbClr val="3E3E3E"/>
                </a:solidFill>
                <a:latin typeface="Calibri"/>
                <a:cs typeface="Calibri"/>
              </a:rPr>
              <a:t>electrical</a:t>
            </a:r>
            <a:r>
              <a:rPr sz="1800" spc="-45" dirty="0">
                <a:solidFill>
                  <a:srgbClr val="3E3E3E"/>
                </a:solidFill>
                <a:latin typeface="Calibri"/>
                <a:cs typeface="Calibri"/>
              </a:rPr>
              <a:t> </a:t>
            </a:r>
            <a:r>
              <a:rPr sz="1800" spc="-35" dirty="0">
                <a:solidFill>
                  <a:srgbClr val="3E3E3E"/>
                </a:solidFill>
                <a:latin typeface="Calibri"/>
                <a:cs typeface="Calibri"/>
              </a:rPr>
              <a:t>system</a:t>
            </a:r>
            <a:r>
              <a:rPr sz="1800" spc="-60" dirty="0">
                <a:solidFill>
                  <a:srgbClr val="3E3E3E"/>
                </a:solidFill>
                <a:latin typeface="Calibri"/>
                <a:cs typeface="Calibri"/>
              </a:rPr>
              <a:t> </a:t>
            </a:r>
            <a:r>
              <a:rPr sz="1800" dirty="0">
                <a:solidFill>
                  <a:srgbClr val="3E3E3E"/>
                </a:solidFill>
                <a:latin typeface="Calibri"/>
                <a:cs typeface="Calibri"/>
              </a:rPr>
              <a:t>for</a:t>
            </a:r>
            <a:r>
              <a:rPr sz="1800" spc="-60"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spc="-20" dirty="0">
                <a:solidFill>
                  <a:srgbClr val="3E3E3E"/>
                </a:solidFill>
                <a:latin typeface="Calibri"/>
                <a:cs typeface="Calibri"/>
              </a:rPr>
              <a:t>data </a:t>
            </a:r>
            <a:r>
              <a:rPr sz="1800" spc="-10" dirty="0">
                <a:solidFill>
                  <a:srgbClr val="3E3E3E"/>
                </a:solidFill>
                <a:latin typeface="Calibri"/>
                <a:cs typeface="Calibri"/>
              </a:rPr>
              <a:t>center</a:t>
            </a:r>
            <a:r>
              <a:rPr sz="1800" spc="-40" dirty="0">
                <a:solidFill>
                  <a:srgbClr val="3E3E3E"/>
                </a:solidFill>
                <a:latin typeface="Calibri"/>
                <a:cs typeface="Calibri"/>
              </a:rPr>
              <a:t> </a:t>
            </a:r>
            <a:r>
              <a:rPr sz="1800" dirty="0">
                <a:solidFill>
                  <a:srgbClr val="3E3E3E"/>
                </a:solidFill>
                <a:latin typeface="Calibri"/>
                <a:cs typeface="Calibri"/>
              </a:rPr>
              <a:t>ensures</a:t>
            </a:r>
            <a:r>
              <a:rPr sz="1800" spc="-75" dirty="0">
                <a:solidFill>
                  <a:srgbClr val="3E3E3E"/>
                </a:solidFill>
                <a:latin typeface="Calibri"/>
                <a:cs typeface="Calibri"/>
              </a:rPr>
              <a:t> </a:t>
            </a:r>
            <a:r>
              <a:rPr sz="1800" dirty="0">
                <a:solidFill>
                  <a:srgbClr val="3E3E3E"/>
                </a:solidFill>
                <a:latin typeface="Calibri"/>
                <a:cs typeface="Calibri"/>
              </a:rPr>
              <a:t>adequate</a:t>
            </a:r>
            <a:r>
              <a:rPr sz="1800" spc="-50" dirty="0">
                <a:solidFill>
                  <a:srgbClr val="3E3E3E"/>
                </a:solidFill>
                <a:latin typeface="Calibri"/>
                <a:cs typeface="Calibri"/>
              </a:rPr>
              <a:t> </a:t>
            </a:r>
            <a:r>
              <a:rPr sz="1800" dirty="0">
                <a:solidFill>
                  <a:srgbClr val="3E3E3E"/>
                </a:solidFill>
                <a:latin typeface="Calibri"/>
                <a:cs typeface="Calibri"/>
              </a:rPr>
              <a:t>and</a:t>
            </a:r>
            <a:r>
              <a:rPr sz="1800" spc="-15" dirty="0">
                <a:solidFill>
                  <a:srgbClr val="3E3E3E"/>
                </a:solidFill>
                <a:latin typeface="Calibri"/>
                <a:cs typeface="Calibri"/>
              </a:rPr>
              <a:t> </a:t>
            </a:r>
            <a:r>
              <a:rPr sz="1800" spc="-10" dirty="0">
                <a:solidFill>
                  <a:srgbClr val="3E3E3E"/>
                </a:solidFill>
                <a:latin typeface="Calibri"/>
                <a:cs typeface="Calibri"/>
              </a:rPr>
              <a:t>consistent </a:t>
            </a:r>
            <a:r>
              <a:rPr sz="1800" dirty="0">
                <a:solidFill>
                  <a:srgbClr val="3E3E3E"/>
                </a:solidFill>
                <a:latin typeface="Calibri"/>
                <a:cs typeface="Calibri"/>
              </a:rPr>
              <a:t>power</a:t>
            </a:r>
            <a:r>
              <a:rPr sz="1800" spc="-40" dirty="0">
                <a:solidFill>
                  <a:srgbClr val="3E3E3E"/>
                </a:solidFill>
                <a:latin typeface="Calibri"/>
                <a:cs typeface="Calibri"/>
              </a:rPr>
              <a:t> </a:t>
            </a:r>
            <a:r>
              <a:rPr sz="1800" dirty="0">
                <a:solidFill>
                  <a:srgbClr val="3E3E3E"/>
                </a:solidFill>
                <a:latin typeface="Calibri"/>
                <a:cs typeface="Calibri"/>
              </a:rPr>
              <a:t>to</a:t>
            </a:r>
            <a:r>
              <a:rPr sz="1800" spc="-45" dirty="0">
                <a:solidFill>
                  <a:srgbClr val="3E3E3E"/>
                </a:solidFill>
                <a:latin typeface="Calibri"/>
                <a:cs typeface="Calibri"/>
              </a:rPr>
              <a:t> </a:t>
            </a:r>
            <a:r>
              <a:rPr sz="1800" dirty="0">
                <a:solidFill>
                  <a:srgbClr val="3E3E3E"/>
                </a:solidFill>
                <a:latin typeface="Calibri"/>
                <a:cs typeface="Calibri"/>
              </a:rPr>
              <a:t>the</a:t>
            </a:r>
            <a:r>
              <a:rPr sz="1800" spc="-35" dirty="0">
                <a:solidFill>
                  <a:srgbClr val="3E3E3E"/>
                </a:solidFill>
                <a:latin typeface="Calibri"/>
                <a:cs typeface="Calibri"/>
              </a:rPr>
              <a:t> </a:t>
            </a:r>
            <a:r>
              <a:rPr sz="1800" spc="-10" dirty="0">
                <a:solidFill>
                  <a:srgbClr val="3E3E3E"/>
                </a:solidFill>
                <a:latin typeface="Calibri"/>
                <a:cs typeface="Calibri"/>
              </a:rPr>
              <a:t>computer</a:t>
            </a:r>
            <a:r>
              <a:rPr sz="1800" spc="-25" dirty="0">
                <a:solidFill>
                  <a:srgbClr val="3E3E3E"/>
                </a:solidFill>
                <a:latin typeface="Calibri"/>
                <a:cs typeface="Calibri"/>
              </a:rPr>
              <a:t> </a:t>
            </a:r>
            <a:r>
              <a:rPr sz="1800" spc="-20" dirty="0">
                <a:solidFill>
                  <a:srgbClr val="3E3E3E"/>
                </a:solidFill>
                <a:latin typeface="Calibri"/>
                <a:cs typeface="Calibri"/>
              </a:rPr>
              <a:t>hardware</a:t>
            </a:r>
            <a:r>
              <a:rPr sz="1800" spc="-60" dirty="0">
                <a:solidFill>
                  <a:srgbClr val="3E3E3E"/>
                </a:solidFill>
                <a:latin typeface="Calibri"/>
                <a:cs typeface="Calibri"/>
              </a:rPr>
              <a:t> </a:t>
            </a:r>
            <a:r>
              <a:rPr sz="1800" spc="-25" dirty="0">
                <a:solidFill>
                  <a:srgbClr val="3E3E3E"/>
                </a:solidFill>
                <a:latin typeface="Calibri"/>
                <a:cs typeface="Calibri"/>
              </a:rPr>
              <a:t>and </a:t>
            </a:r>
            <a:r>
              <a:rPr sz="1800" dirty="0">
                <a:solidFill>
                  <a:srgbClr val="3E3E3E"/>
                </a:solidFill>
                <a:latin typeface="Calibri"/>
                <a:cs typeface="Calibri"/>
              </a:rPr>
              <a:t>reduces</a:t>
            </a:r>
            <a:r>
              <a:rPr sz="1800" spc="-35" dirty="0">
                <a:solidFill>
                  <a:srgbClr val="3E3E3E"/>
                </a:solidFill>
                <a:latin typeface="Calibri"/>
                <a:cs typeface="Calibri"/>
              </a:rPr>
              <a:t> </a:t>
            </a:r>
            <a:r>
              <a:rPr sz="1800" dirty="0">
                <a:solidFill>
                  <a:srgbClr val="3E3E3E"/>
                </a:solidFill>
                <a:latin typeface="Calibri"/>
                <a:cs typeface="Calibri"/>
              </a:rPr>
              <a:t>the</a:t>
            </a:r>
            <a:r>
              <a:rPr sz="1800" spc="-20" dirty="0">
                <a:solidFill>
                  <a:srgbClr val="3E3E3E"/>
                </a:solidFill>
                <a:latin typeface="Calibri"/>
                <a:cs typeface="Calibri"/>
              </a:rPr>
              <a:t> </a:t>
            </a:r>
            <a:r>
              <a:rPr sz="1800" dirty="0">
                <a:solidFill>
                  <a:srgbClr val="3E3E3E"/>
                </a:solidFill>
                <a:latin typeface="Calibri"/>
                <a:cs typeface="Calibri"/>
              </a:rPr>
              <a:t>risk</a:t>
            </a:r>
            <a:r>
              <a:rPr sz="1800" spc="-65" dirty="0">
                <a:solidFill>
                  <a:srgbClr val="3E3E3E"/>
                </a:solidFill>
                <a:latin typeface="Calibri"/>
                <a:cs typeface="Calibri"/>
              </a:rPr>
              <a:t> </a:t>
            </a:r>
            <a:r>
              <a:rPr sz="1800" dirty="0">
                <a:solidFill>
                  <a:srgbClr val="3E3E3E"/>
                </a:solidFill>
                <a:latin typeface="Calibri"/>
                <a:cs typeface="Calibri"/>
              </a:rPr>
              <a:t>of</a:t>
            </a:r>
            <a:r>
              <a:rPr sz="1800" spc="-30" dirty="0">
                <a:solidFill>
                  <a:srgbClr val="3E3E3E"/>
                </a:solidFill>
                <a:latin typeface="Calibri"/>
                <a:cs typeface="Calibri"/>
              </a:rPr>
              <a:t> </a:t>
            </a:r>
            <a:r>
              <a:rPr sz="1800" spc="-10" dirty="0">
                <a:solidFill>
                  <a:srgbClr val="3E3E3E"/>
                </a:solidFill>
                <a:latin typeface="Calibri"/>
                <a:cs typeface="Calibri"/>
              </a:rPr>
              <a:t>failures</a:t>
            </a:r>
            <a:r>
              <a:rPr sz="1800" spc="-30" dirty="0">
                <a:solidFill>
                  <a:srgbClr val="3E3E3E"/>
                </a:solidFill>
                <a:latin typeface="Calibri"/>
                <a:cs typeface="Calibri"/>
              </a:rPr>
              <a:t> </a:t>
            </a:r>
            <a:r>
              <a:rPr sz="1800" dirty="0">
                <a:solidFill>
                  <a:srgbClr val="3E3E3E"/>
                </a:solidFill>
                <a:latin typeface="Calibri"/>
                <a:cs typeface="Calibri"/>
              </a:rPr>
              <a:t>at</a:t>
            </a:r>
            <a:r>
              <a:rPr sz="1800" spc="-65" dirty="0">
                <a:solidFill>
                  <a:srgbClr val="3E3E3E"/>
                </a:solidFill>
                <a:latin typeface="Calibri"/>
                <a:cs typeface="Calibri"/>
              </a:rPr>
              <a:t> </a:t>
            </a:r>
            <a:r>
              <a:rPr sz="1800" dirty="0">
                <a:solidFill>
                  <a:srgbClr val="3E3E3E"/>
                </a:solidFill>
                <a:latin typeface="Calibri"/>
                <a:cs typeface="Calibri"/>
              </a:rPr>
              <a:t>every</a:t>
            </a:r>
            <a:r>
              <a:rPr sz="1800" spc="-65" dirty="0">
                <a:solidFill>
                  <a:srgbClr val="3E3E3E"/>
                </a:solidFill>
                <a:latin typeface="Calibri"/>
                <a:cs typeface="Calibri"/>
              </a:rPr>
              <a:t> </a:t>
            </a:r>
            <a:r>
              <a:rPr sz="1800" dirty="0">
                <a:solidFill>
                  <a:srgbClr val="3E3E3E"/>
                </a:solidFill>
                <a:latin typeface="Calibri"/>
                <a:cs typeface="Calibri"/>
              </a:rPr>
              <a:t>point</a:t>
            </a:r>
            <a:r>
              <a:rPr sz="1800" spc="-60" dirty="0">
                <a:solidFill>
                  <a:srgbClr val="3E3E3E"/>
                </a:solidFill>
                <a:latin typeface="Calibri"/>
                <a:cs typeface="Calibri"/>
              </a:rPr>
              <a:t> </a:t>
            </a:r>
            <a:r>
              <a:rPr sz="1800" spc="-25" dirty="0">
                <a:solidFill>
                  <a:srgbClr val="3E3E3E"/>
                </a:solidFill>
                <a:latin typeface="Calibri"/>
                <a:cs typeface="Calibri"/>
              </a:rPr>
              <a:t>in </a:t>
            </a:r>
            <a:r>
              <a:rPr sz="1800" dirty="0">
                <a:solidFill>
                  <a:srgbClr val="3E3E3E"/>
                </a:solidFill>
                <a:latin typeface="Calibri"/>
                <a:cs typeface="Calibri"/>
              </a:rPr>
              <a:t>the</a:t>
            </a:r>
            <a:r>
              <a:rPr sz="1800" spc="-15" dirty="0">
                <a:solidFill>
                  <a:srgbClr val="3E3E3E"/>
                </a:solidFill>
                <a:latin typeface="Calibri"/>
                <a:cs typeface="Calibri"/>
              </a:rPr>
              <a:t> </a:t>
            </a:r>
            <a:r>
              <a:rPr sz="1800" spc="-25" dirty="0">
                <a:solidFill>
                  <a:srgbClr val="3E3E3E"/>
                </a:solidFill>
                <a:latin typeface="Calibri"/>
                <a:cs typeface="Calibri"/>
              </a:rPr>
              <a:t>system.</a:t>
            </a:r>
            <a:r>
              <a:rPr sz="1800" spc="-75" dirty="0">
                <a:solidFill>
                  <a:srgbClr val="3E3E3E"/>
                </a:solidFill>
                <a:latin typeface="Calibri"/>
                <a:cs typeface="Calibri"/>
              </a:rPr>
              <a:t> </a:t>
            </a:r>
            <a:r>
              <a:rPr sz="1800" dirty="0">
                <a:solidFill>
                  <a:srgbClr val="3E3E3E"/>
                </a:solidFill>
                <a:latin typeface="Calibri"/>
                <a:cs typeface="Calibri"/>
              </a:rPr>
              <a:t>The</a:t>
            </a:r>
            <a:r>
              <a:rPr sz="1800" spc="-20" dirty="0">
                <a:solidFill>
                  <a:srgbClr val="3E3E3E"/>
                </a:solidFill>
                <a:latin typeface="Calibri"/>
                <a:cs typeface="Calibri"/>
              </a:rPr>
              <a:t> </a:t>
            </a:r>
            <a:r>
              <a:rPr sz="1800" spc="-30" dirty="0">
                <a:solidFill>
                  <a:srgbClr val="3E3E3E"/>
                </a:solidFill>
                <a:latin typeface="Calibri"/>
                <a:cs typeface="Calibri"/>
              </a:rPr>
              <a:t>system </a:t>
            </a:r>
            <a:r>
              <a:rPr sz="1800" dirty="0">
                <a:solidFill>
                  <a:srgbClr val="3E3E3E"/>
                </a:solidFill>
                <a:latin typeface="Calibri"/>
                <a:cs typeface="Calibri"/>
              </a:rPr>
              <a:t>should</a:t>
            </a:r>
            <a:r>
              <a:rPr sz="1800" spc="-50" dirty="0">
                <a:solidFill>
                  <a:srgbClr val="3E3E3E"/>
                </a:solidFill>
                <a:latin typeface="Calibri"/>
                <a:cs typeface="Calibri"/>
              </a:rPr>
              <a:t> </a:t>
            </a:r>
            <a:r>
              <a:rPr sz="1800" spc="-10" dirty="0">
                <a:solidFill>
                  <a:srgbClr val="3E3E3E"/>
                </a:solidFill>
                <a:latin typeface="Calibri"/>
                <a:cs typeface="Calibri"/>
              </a:rPr>
              <a:t>include dedicated</a:t>
            </a:r>
            <a:r>
              <a:rPr sz="1800" spc="-35" dirty="0">
                <a:solidFill>
                  <a:srgbClr val="3E3E3E"/>
                </a:solidFill>
                <a:latin typeface="Calibri"/>
                <a:cs typeface="Calibri"/>
              </a:rPr>
              <a:t> </a:t>
            </a:r>
            <a:r>
              <a:rPr sz="1800" dirty="0">
                <a:solidFill>
                  <a:srgbClr val="3E3E3E"/>
                </a:solidFill>
                <a:latin typeface="Calibri"/>
                <a:cs typeface="Calibri"/>
              </a:rPr>
              <a:t>electrical</a:t>
            </a:r>
            <a:r>
              <a:rPr sz="1800" spc="-70" dirty="0">
                <a:solidFill>
                  <a:srgbClr val="3E3E3E"/>
                </a:solidFill>
                <a:latin typeface="Calibri"/>
                <a:cs typeface="Calibri"/>
              </a:rPr>
              <a:t> </a:t>
            </a:r>
            <a:r>
              <a:rPr sz="1800" spc="-10" dirty="0">
                <a:solidFill>
                  <a:srgbClr val="3E3E3E"/>
                </a:solidFill>
                <a:latin typeface="Calibri"/>
                <a:cs typeface="Calibri"/>
              </a:rPr>
              <a:t>distribution</a:t>
            </a:r>
            <a:r>
              <a:rPr sz="1800" spc="-30" dirty="0">
                <a:solidFill>
                  <a:srgbClr val="3E3E3E"/>
                </a:solidFill>
                <a:latin typeface="Calibri"/>
                <a:cs typeface="Calibri"/>
              </a:rPr>
              <a:t> </a:t>
            </a:r>
            <a:r>
              <a:rPr sz="1800" dirty="0">
                <a:solidFill>
                  <a:srgbClr val="3E3E3E"/>
                </a:solidFill>
                <a:latin typeface="Calibri"/>
                <a:cs typeface="Calibri"/>
              </a:rPr>
              <a:t>panels</a:t>
            </a:r>
            <a:r>
              <a:rPr sz="1800" spc="-75" dirty="0">
                <a:solidFill>
                  <a:srgbClr val="3E3E3E"/>
                </a:solidFill>
                <a:latin typeface="Calibri"/>
                <a:cs typeface="Calibri"/>
              </a:rPr>
              <a:t> </a:t>
            </a:r>
            <a:r>
              <a:rPr sz="1800" spc="-25" dirty="0">
                <a:solidFill>
                  <a:srgbClr val="3E3E3E"/>
                </a:solidFill>
                <a:latin typeface="Calibri"/>
                <a:cs typeface="Calibri"/>
              </a:rPr>
              <a:t>and </a:t>
            </a:r>
            <a:r>
              <a:rPr sz="1800" dirty="0">
                <a:solidFill>
                  <a:srgbClr val="3E3E3E"/>
                </a:solidFill>
                <a:latin typeface="Calibri"/>
                <a:cs typeface="Calibri"/>
              </a:rPr>
              <a:t>enough</a:t>
            </a:r>
            <a:r>
              <a:rPr sz="1800" spc="-80" dirty="0">
                <a:solidFill>
                  <a:srgbClr val="3E3E3E"/>
                </a:solidFill>
                <a:latin typeface="Calibri"/>
                <a:cs typeface="Calibri"/>
              </a:rPr>
              <a:t> </a:t>
            </a:r>
            <a:r>
              <a:rPr sz="1800" dirty="0">
                <a:solidFill>
                  <a:srgbClr val="3E3E3E"/>
                </a:solidFill>
                <a:latin typeface="Calibri"/>
                <a:cs typeface="Calibri"/>
              </a:rPr>
              <a:t>redundancy</a:t>
            </a:r>
            <a:r>
              <a:rPr sz="1800" spc="-70" dirty="0">
                <a:solidFill>
                  <a:srgbClr val="3E3E3E"/>
                </a:solidFill>
                <a:latin typeface="Calibri"/>
                <a:cs typeface="Calibri"/>
              </a:rPr>
              <a:t> </a:t>
            </a:r>
            <a:r>
              <a:rPr sz="1800" dirty="0">
                <a:solidFill>
                  <a:srgbClr val="3E3E3E"/>
                </a:solidFill>
                <a:latin typeface="Calibri"/>
                <a:cs typeface="Calibri"/>
              </a:rPr>
              <a:t>to</a:t>
            </a:r>
            <a:r>
              <a:rPr sz="1800" spc="-65" dirty="0">
                <a:solidFill>
                  <a:srgbClr val="3E3E3E"/>
                </a:solidFill>
                <a:latin typeface="Calibri"/>
                <a:cs typeface="Calibri"/>
              </a:rPr>
              <a:t> </a:t>
            </a:r>
            <a:r>
              <a:rPr sz="1800" spc="-10" dirty="0">
                <a:solidFill>
                  <a:srgbClr val="3E3E3E"/>
                </a:solidFill>
                <a:latin typeface="Calibri"/>
                <a:cs typeface="Calibri"/>
              </a:rPr>
              <a:t>guarantee</a:t>
            </a:r>
            <a:r>
              <a:rPr sz="1800" spc="-40" dirty="0">
                <a:solidFill>
                  <a:srgbClr val="3E3E3E"/>
                </a:solidFill>
                <a:latin typeface="Calibri"/>
                <a:cs typeface="Calibri"/>
              </a:rPr>
              <a:t> </a:t>
            </a:r>
            <a:r>
              <a:rPr sz="1800" spc="-10" dirty="0">
                <a:solidFill>
                  <a:srgbClr val="3E3E3E"/>
                </a:solidFill>
                <a:latin typeface="Calibri"/>
                <a:cs typeface="Calibri"/>
              </a:rPr>
              <a:t>constant uptime</a:t>
            </a:r>
            <a:endParaRPr sz="1800">
              <a:latin typeface="Calibri"/>
              <a:cs typeface="Calibri"/>
            </a:endParaRPr>
          </a:p>
          <a:p>
            <a:pPr marL="1097280" indent="-170815">
              <a:lnSpc>
                <a:spcPct val="100000"/>
              </a:lnSpc>
              <a:spcBef>
                <a:spcPts val="825"/>
              </a:spcBef>
              <a:buClr>
                <a:srgbClr val="EF7E09"/>
              </a:buClr>
              <a:buSzPct val="80000"/>
              <a:buFont typeface="Wingdings 3"/>
              <a:buChar char=""/>
              <a:tabLst>
                <a:tab pos="1097915" algn="l"/>
              </a:tabLst>
            </a:pPr>
            <a:r>
              <a:rPr sz="1500" spc="-10" dirty="0">
                <a:solidFill>
                  <a:srgbClr val="3E3E3E"/>
                </a:solidFill>
                <a:latin typeface="Calibri"/>
                <a:cs typeface="Calibri"/>
              </a:rPr>
              <a:t>Assessing</a:t>
            </a:r>
            <a:r>
              <a:rPr sz="1500" spc="-5" dirty="0">
                <a:solidFill>
                  <a:srgbClr val="3E3E3E"/>
                </a:solidFill>
                <a:latin typeface="Calibri"/>
                <a:cs typeface="Calibri"/>
              </a:rPr>
              <a:t> </a:t>
            </a:r>
            <a:r>
              <a:rPr sz="1500" spc="-10" dirty="0">
                <a:solidFill>
                  <a:srgbClr val="3E3E3E"/>
                </a:solidFill>
                <a:latin typeface="Calibri"/>
                <a:cs typeface="Calibri"/>
              </a:rPr>
              <a:t>PowerRequirements</a:t>
            </a:r>
            <a:endParaRPr sz="1500">
              <a:latin typeface="Calibri"/>
              <a:cs typeface="Calibri"/>
            </a:endParaRPr>
          </a:p>
          <a:p>
            <a:pPr marL="1097280" indent="-170815">
              <a:lnSpc>
                <a:spcPct val="100000"/>
              </a:lnSpc>
              <a:spcBef>
                <a:spcPts val="795"/>
              </a:spcBef>
              <a:buClr>
                <a:srgbClr val="EF7E09"/>
              </a:buClr>
              <a:buSzPct val="80000"/>
              <a:buFont typeface="Wingdings 3"/>
              <a:buChar char=""/>
              <a:tabLst>
                <a:tab pos="1097915" algn="l"/>
              </a:tabLst>
            </a:pPr>
            <a:r>
              <a:rPr sz="1500" dirty="0">
                <a:solidFill>
                  <a:srgbClr val="3E3E3E"/>
                </a:solidFill>
                <a:latin typeface="Calibri"/>
                <a:cs typeface="Calibri"/>
              </a:rPr>
              <a:t>Multiple</a:t>
            </a:r>
            <a:r>
              <a:rPr sz="1500" spc="-5" dirty="0">
                <a:solidFill>
                  <a:srgbClr val="3E3E3E"/>
                </a:solidFill>
                <a:latin typeface="Calibri"/>
                <a:cs typeface="Calibri"/>
              </a:rPr>
              <a:t> </a:t>
            </a:r>
            <a:r>
              <a:rPr sz="1500" dirty="0">
                <a:solidFill>
                  <a:srgbClr val="3E3E3E"/>
                </a:solidFill>
                <a:latin typeface="Calibri"/>
                <a:cs typeface="Calibri"/>
              </a:rPr>
              <a:t>Utility</a:t>
            </a:r>
            <a:r>
              <a:rPr sz="1500" spc="-180" dirty="0">
                <a:solidFill>
                  <a:srgbClr val="3E3E3E"/>
                </a:solidFill>
                <a:latin typeface="Calibri"/>
                <a:cs typeface="Calibri"/>
              </a:rPr>
              <a:t> </a:t>
            </a:r>
            <a:r>
              <a:rPr sz="1500" spc="-20" dirty="0">
                <a:solidFill>
                  <a:srgbClr val="3E3E3E"/>
                </a:solidFill>
                <a:latin typeface="Calibri"/>
                <a:cs typeface="Calibri"/>
              </a:rPr>
              <a:t>Feeds</a:t>
            </a:r>
            <a:endParaRPr sz="1500">
              <a:latin typeface="Calibri"/>
              <a:cs typeface="Calibri"/>
            </a:endParaRPr>
          </a:p>
          <a:p>
            <a:pPr marL="1097280" indent="-170815">
              <a:lnSpc>
                <a:spcPct val="100000"/>
              </a:lnSpc>
              <a:spcBef>
                <a:spcPts val="805"/>
              </a:spcBef>
              <a:buClr>
                <a:srgbClr val="EF7E09"/>
              </a:buClr>
              <a:buSzPct val="80000"/>
              <a:buFont typeface="Wingdings 3"/>
              <a:buChar char=""/>
              <a:tabLst>
                <a:tab pos="1097915" algn="l"/>
              </a:tabLst>
            </a:pPr>
            <a:r>
              <a:rPr sz="1500" spc="-10" dirty="0">
                <a:solidFill>
                  <a:srgbClr val="3E3E3E"/>
                </a:solidFill>
                <a:latin typeface="Calibri"/>
                <a:cs typeface="Calibri"/>
              </a:rPr>
              <a:t>Uninterruptible</a:t>
            </a:r>
            <a:r>
              <a:rPr sz="1500" spc="40" dirty="0">
                <a:solidFill>
                  <a:srgbClr val="3E3E3E"/>
                </a:solidFill>
                <a:latin typeface="Calibri"/>
                <a:cs typeface="Calibri"/>
              </a:rPr>
              <a:t> </a:t>
            </a:r>
            <a:r>
              <a:rPr sz="1500" spc="-10" dirty="0">
                <a:solidFill>
                  <a:srgbClr val="3E3E3E"/>
                </a:solidFill>
                <a:latin typeface="Calibri"/>
                <a:cs typeface="Calibri"/>
              </a:rPr>
              <a:t>PowerSupply</a:t>
            </a:r>
            <a:endParaRPr sz="1500">
              <a:latin typeface="Calibri"/>
              <a:cs typeface="Calibri"/>
            </a:endParaRPr>
          </a:p>
          <a:p>
            <a:pPr marL="1097280" indent="-170815">
              <a:lnSpc>
                <a:spcPct val="100000"/>
              </a:lnSpc>
              <a:spcBef>
                <a:spcPts val="805"/>
              </a:spcBef>
              <a:buClr>
                <a:srgbClr val="EF7E09"/>
              </a:buClr>
              <a:buSzPct val="80000"/>
              <a:buFont typeface="Wingdings 3"/>
              <a:buChar char=""/>
              <a:tabLst>
                <a:tab pos="1097915" algn="l"/>
              </a:tabLst>
            </a:pPr>
            <a:r>
              <a:rPr sz="1500" dirty="0">
                <a:solidFill>
                  <a:srgbClr val="3E3E3E"/>
                </a:solidFill>
                <a:latin typeface="Calibri"/>
                <a:cs typeface="Calibri"/>
              </a:rPr>
              <a:t>Backup</a:t>
            </a:r>
            <a:r>
              <a:rPr sz="1500" spc="-55" dirty="0">
                <a:solidFill>
                  <a:srgbClr val="3E3E3E"/>
                </a:solidFill>
                <a:latin typeface="Calibri"/>
                <a:cs typeface="Calibri"/>
              </a:rPr>
              <a:t> </a:t>
            </a:r>
            <a:r>
              <a:rPr sz="1500" spc="-10" dirty="0">
                <a:solidFill>
                  <a:srgbClr val="3E3E3E"/>
                </a:solidFill>
                <a:latin typeface="Calibri"/>
                <a:cs typeface="Calibri"/>
              </a:rPr>
              <a:t>PowerGenerators</a:t>
            </a:r>
            <a:endParaRPr sz="1500">
              <a:latin typeface="Calibri"/>
              <a:cs typeface="Calibri"/>
            </a:endParaRPr>
          </a:p>
          <a:p>
            <a:pPr marL="1097280" indent="-170815">
              <a:lnSpc>
                <a:spcPct val="100000"/>
              </a:lnSpc>
              <a:spcBef>
                <a:spcPts val="790"/>
              </a:spcBef>
              <a:buClr>
                <a:srgbClr val="EF7E09"/>
              </a:buClr>
              <a:buSzPct val="80000"/>
              <a:buFont typeface="Wingdings 3"/>
              <a:buChar char=""/>
              <a:tabLst>
                <a:tab pos="1097915" algn="l"/>
              </a:tabLst>
            </a:pPr>
            <a:r>
              <a:rPr sz="1500" spc="-10" dirty="0">
                <a:solidFill>
                  <a:srgbClr val="3E3E3E"/>
                </a:solidFill>
                <a:latin typeface="Calibri"/>
                <a:cs typeface="Calibri"/>
              </a:rPr>
              <a:t>SharingBreakers</a:t>
            </a:r>
            <a:endParaRPr sz="1500">
              <a:latin typeface="Calibri"/>
              <a:cs typeface="Calibri"/>
            </a:endParaRPr>
          </a:p>
          <a:p>
            <a:pPr marL="1097280" indent="-170815">
              <a:lnSpc>
                <a:spcPct val="100000"/>
              </a:lnSpc>
              <a:spcBef>
                <a:spcPts val="810"/>
              </a:spcBef>
              <a:buClr>
                <a:srgbClr val="EF7E09"/>
              </a:buClr>
              <a:buSzPct val="80000"/>
              <a:buFont typeface="Wingdings 3"/>
              <a:buChar char=""/>
              <a:tabLst>
                <a:tab pos="1097915" algn="l"/>
              </a:tabLst>
            </a:pPr>
            <a:r>
              <a:rPr sz="1500" spc="-10" dirty="0">
                <a:solidFill>
                  <a:srgbClr val="3E3E3E"/>
                </a:solidFill>
                <a:latin typeface="Calibri"/>
                <a:cs typeface="Calibri"/>
              </a:rPr>
              <a:t>MaintenanceBypass</a:t>
            </a:r>
            <a:endParaRPr sz="1500">
              <a:latin typeface="Calibri"/>
              <a:cs typeface="Calibri"/>
            </a:endParaRPr>
          </a:p>
          <a:p>
            <a:pPr marL="1097280" indent="-170815">
              <a:lnSpc>
                <a:spcPct val="100000"/>
              </a:lnSpc>
              <a:spcBef>
                <a:spcPts val="800"/>
              </a:spcBef>
              <a:buClr>
                <a:srgbClr val="EF7E09"/>
              </a:buClr>
              <a:buSzPct val="80000"/>
              <a:buFont typeface="Wingdings 3"/>
              <a:buChar char=""/>
              <a:tabLst>
                <a:tab pos="1097915" algn="l"/>
              </a:tabLst>
            </a:pPr>
            <a:r>
              <a:rPr sz="1500" spc="-10" dirty="0">
                <a:solidFill>
                  <a:srgbClr val="3E3E3E"/>
                </a:solidFill>
                <a:latin typeface="Calibri"/>
                <a:cs typeface="Calibri"/>
              </a:rPr>
              <a:t>Installation</a:t>
            </a:r>
            <a:r>
              <a:rPr sz="1500" spc="-35" dirty="0">
                <a:solidFill>
                  <a:srgbClr val="3E3E3E"/>
                </a:solidFill>
                <a:latin typeface="Calibri"/>
                <a:cs typeface="Calibri"/>
              </a:rPr>
              <a:t> </a:t>
            </a:r>
            <a:r>
              <a:rPr sz="1500" spc="-10" dirty="0">
                <a:solidFill>
                  <a:srgbClr val="3E3E3E"/>
                </a:solidFill>
                <a:latin typeface="Calibri"/>
                <a:cs typeface="Calibri"/>
              </a:rPr>
              <a:t>andPlacement</a:t>
            </a:r>
            <a:endParaRPr sz="1500">
              <a:latin typeface="Calibri"/>
              <a:cs typeface="Calibri"/>
            </a:endParaRPr>
          </a:p>
        </p:txBody>
      </p:sp>
      <p:pic>
        <p:nvPicPr>
          <p:cNvPr id="9" name="object 9"/>
          <p:cNvPicPr/>
          <p:nvPr/>
        </p:nvPicPr>
        <p:blipFill>
          <a:blip r:embed="rId3" cstate="print"/>
          <a:stretch>
            <a:fillRect/>
          </a:stretch>
        </p:blipFill>
        <p:spPr>
          <a:xfrm>
            <a:off x="5638800" y="2133600"/>
            <a:ext cx="6417563" cy="2667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66138" y="672541"/>
            <a:ext cx="5381625" cy="574675"/>
          </a:xfrm>
          <a:prstGeom prst="rect">
            <a:avLst/>
          </a:prstGeom>
        </p:spPr>
        <p:txBody>
          <a:bodyPr vert="horz" wrap="square" lIns="0" tIns="12700" rIns="0" bIns="0" rtlCol="0">
            <a:spAutoFit/>
          </a:bodyPr>
          <a:lstStyle/>
          <a:p>
            <a:pPr marL="12700">
              <a:lnSpc>
                <a:spcPct val="100000"/>
              </a:lnSpc>
              <a:spcBef>
                <a:spcPts val="100"/>
              </a:spcBef>
            </a:pPr>
            <a:r>
              <a:rPr sz="3600" dirty="0"/>
              <a:t>Grounding</a:t>
            </a:r>
            <a:r>
              <a:rPr sz="3600" spc="-50" dirty="0"/>
              <a:t> </a:t>
            </a:r>
            <a:r>
              <a:rPr sz="3600" dirty="0"/>
              <a:t>and</a:t>
            </a:r>
            <a:r>
              <a:rPr sz="3600" spc="-135" dirty="0"/>
              <a:t> </a:t>
            </a:r>
            <a:r>
              <a:rPr sz="3600" spc="-10" dirty="0"/>
              <a:t>Bonding</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42</a:t>
            </a:r>
            <a:endParaRPr sz="2000">
              <a:latin typeface="Century Gothic"/>
              <a:cs typeface="Century Gothic"/>
            </a:endParaRPr>
          </a:p>
        </p:txBody>
      </p:sp>
      <p:sp>
        <p:nvSpPr>
          <p:cNvPr id="8" name="object 8"/>
          <p:cNvSpPr txBox="1"/>
          <p:nvPr/>
        </p:nvSpPr>
        <p:spPr>
          <a:xfrm>
            <a:off x="756005" y="2161794"/>
            <a:ext cx="6710045" cy="3100705"/>
          </a:xfrm>
          <a:prstGeom prst="rect">
            <a:avLst/>
          </a:prstGeom>
        </p:spPr>
        <p:txBody>
          <a:bodyPr vert="horz" wrap="square" lIns="0" tIns="13335" rIns="0" bIns="0" rtlCol="0">
            <a:spAutoFit/>
          </a:bodyPr>
          <a:lstStyle/>
          <a:p>
            <a:pPr marL="355600" marR="5080" indent="-342900">
              <a:lnSpc>
                <a:spcPct val="100000"/>
              </a:lnSpc>
              <a:spcBef>
                <a:spcPts val="105"/>
              </a:spcBef>
            </a:pPr>
            <a:r>
              <a:rPr sz="2000" spc="-10" dirty="0">
                <a:solidFill>
                  <a:srgbClr val="3E3E3E"/>
                </a:solidFill>
                <a:latin typeface="Calibri"/>
                <a:cs typeface="Calibri"/>
              </a:rPr>
              <a:t>Grounding</a:t>
            </a:r>
            <a:r>
              <a:rPr sz="2000" spc="-80" dirty="0">
                <a:solidFill>
                  <a:srgbClr val="3E3E3E"/>
                </a:solidFill>
                <a:latin typeface="Calibri"/>
                <a:cs typeface="Calibri"/>
              </a:rPr>
              <a:t> </a:t>
            </a:r>
            <a:r>
              <a:rPr sz="2000" dirty="0">
                <a:solidFill>
                  <a:srgbClr val="3E3E3E"/>
                </a:solidFill>
                <a:latin typeface="Calibri"/>
                <a:cs typeface="Calibri"/>
              </a:rPr>
              <a:t>is</a:t>
            </a:r>
            <a:r>
              <a:rPr sz="2000" spc="-15" dirty="0">
                <a:solidFill>
                  <a:srgbClr val="3E3E3E"/>
                </a:solidFill>
                <a:latin typeface="Calibri"/>
                <a:cs typeface="Calibri"/>
              </a:rPr>
              <a:t> </a:t>
            </a:r>
            <a:r>
              <a:rPr sz="2000" dirty="0">
                <a:solidFill>
                  <a:srgbClr val="3E3E3E"/>
                </a:solidFill>
                <a:latin typeface="Calibri"/>
                <a:cs typeface="Calibri"/>
              </a:rPr>
              <a:t>the</a:t>
            </a:r>
            <a:r>
              <a:rPr sz="2000" spc="-10" dirty="0">
                <a:solidFill>
                  <a:srgbClr val="3E3E3E"/>
                </a:solidFill>
                <a:latin typeface="Calibri"/>
                <a:cs typeface="Calibri"/>
              </a:rPr>
              <a:t> creation</a:t>
            </a:r>
            <a:r>
              <a:rPr sz="2000" spc="-25" dirty="0">
                <a:solidFill>
                  <a:srgbClr val="3E3E3E"/>
                </a:solidFill>
                <a:latin typeface="Calibri"/>
                <a:cs typeface="Calibri"/>
              </a:rPr>
              <a:t> </a:t>
            </a:r>
            <a:r>
              <a:rPr sz="2000" dirty="0">
                <a:solidFill>
                  <a:srgbClr val="3E3E3E"/>
                </a:solidFill>
                <a:latin typeface="Calibri"/>
                <a:cs typeface="Calibri"/>
              </a:rPr>
              <a:t>of</a:t>
            </a:r>
            <a:r>
              <a:rPr sz="2000" spc="-25" dirty="0">
                <a:solidFill>
                  <a:srgbClr val="3E3E3E"/>
                </a:solidFill>
                <a:latin typeface="Calibri"/>
                <a:cs typeface="Calibri"/>
              </a:rPr>
              <a:t> </a:t>
            </a:r>
            <a:r>
              <a:rPr sz="2000" dirty="0">
                <a:solidFill>
                  <a:srgbClr val="3E3E3E"/>
                </a:solidFill>
                <a:latin typeface="Calibri"/>
                <a:cs typeface="Calibri"/>
              </a:rPr>
              <a:t>a</a:t>
            </a:r>
            <a:r>
              <a:rPr sz="2000" spc="-15" dirty="0">
                <a:solidFill>
                  <a:srgbClr val="3E3E3E"/>
                </a:solidFill>
                <a:latin typeface="Calibri"/>
                <a:cs typeface="Calibri"/>
              </a:rPr>
              <a:t> </a:t>
            </a:r>
            <a:r>
              <a:rPr sz="2000" dirty="0">
                <a:solidFill>
                  <a:srgbClr val="3E3E3E"/>
                </a:solidFill>
                <a:latin typeface="Calibri"/>
                <a:cs typeface="Calibri"/>
              </a:rPr>
              <a:t>path</a:t>
            </a:r>
            <a:r>
              <a:rPr sz="2000" spc="-45" dirty="0">
                <a:solidFill>
                  <a:srgbClr val="3E3E3E"/>
                </a:solidFill>
                <a:latin typeface="Calibri"/>
                <a:cs typeface="Calibri"/>
              </a:rPr>
              <a:t> </a:t>
            </a:r>
            <a:r>
              <a:rPr sz="2000" dirty="0">
                <a:solidFill>
                  <a:srgbClr val="3E3E3E"/>
                </a:solidFill>
                <a:latin typeface="Calibri"/>
                <a:cs typeface="Calibri"/>
              </a:rPr>
              <a:t>to</a:t>
            </a:r>
            <a:r>
              <a:rPr sz="2000" spc="-25" dirty="0">
                <a:solidFill>
                  <a:srgbClr val="3E3E3E"/>
                </a:solidFill>
                <a:latin typeface="Calibri"/>
                <a:cs typeface="Calibri"/>
              </a:rPr>
              <a:t> </a:t>
            </a:r>
            <a:r>
              <a:rPr sz="2000" dirty="0">
                <a:solidFill>
                  <a:srgbClr val="3E3E3E"/>
                </a:solidFill>
                <a:latin typeface="Calibri"/>
                <a:cs typeface="Calibri"/>
              </a:rPr>
              <a:t>an</a:t>
            </a:r>
            <a:r>
              <a:rPr sz="2000" spc="-20" dirty="0">
                <a:solidFill>
                  <a:srgbClr val="3E3E3E"/>
                </a:solidFill>
                <a:latin typeface="Calibri"/>
                <a:cs typeface="Calibri"/>
              </a:rPr>
              <a:t> </a:t>
            </a:r>
            <a:r>
              <a:rPr sz="2000" dirty="0">
                <a:solidFill>
                  <a:srgbClr val="3E3E3E"/>
                </a:solidFill>
                <a:latin typeface="Calibri"/>
                <a:cs typeface="Calibri"/>
              </a:rPr>
              <a:t>electrically</a:t>
            </a:r>
            <a:r>
              <a:rPr sz="2000" spc="-55" dirty="0">
                <a:solidFill>
                  <a:srgbClr val="3E3E3E"/>
                </a:solidFill>
                <a:latin typeface="Calibri"/>
                <a:cs typeface="Calibri"/>
              </a:rPr>
              <a:t> </a:t>
            </a:r>
            <a:r>
              <a:rPr sz="2000" spc="-10" dirty="0">
                <a:solidFill>
                  <a:srgbClr val="3E3E3E"/>
                </a:solidFill>
                <a:latin typeface="Calibri"/>
                <a:cs typeface="Calibri"/>
              </a:rPr>
              <a:t>conductive </a:t>
            </a:r>
            <a:r>
              <a:rPr sz="2000" spc="-65" dirty="0">
                <a:solidFill>
                  <a:srgbClr val="3E3E3E"/>
                </a:solidFill>
                <a:latin typeface="Calibri"/>
                <a:cs typeface="Calibri"/>
              </a:rPr>
              <a:t>body, </a:t>
            </a:r>
            <a:r>
              <a:rPr sz="2000" dirty="0">
                <a:solidFill>
                  <a:srgbClr val="3E3E3E"/>
                </a:solidFill>
                <a:latin typeface="Calibri"/>
                <a:cs typeface="Calibri"/>
              </a:rPr>
              <a:t>such</a:t>
            </a:r>
            <a:r>
              <a:rPr sz="2000" spc="-40" dirty="0">
                <a:solidFill>
                  <a:srgbClr val="3E3E3E"/>
                </a:solidFill>
                <a:latin typeface="Calibri"/>
                <a:cs typeface="Calibri"/>
              </a:rPr>
              <a:t> </a:t>
            </a:r>
            <a:r>
              <a:rPr sz="2000" dirty="0">
                <a:solidFill>
                  <a:srgbClr val="3E3E3E"/>
                </a:solidFill>
                <a:latin typeface="Calibri"/>
                <a:cs typeface="Calibri"/>
              </a:rPr>
              <a:t>as</a:t>
            </a:r>
            <a:r>
              <a:rPr sz="2000" spc="-20" dirty="0">
                <a:solidFill>
                  <a:srgbClr val="3E3E3E"/>
                </a:solidFill>
                <a:latin typeface="Calibri"/>
                <a:cs typeface="Calibri"/>
              </a:rPr>
              <a:t> </a:t>
            </a:r>
            <a:r>
              <a:rPr sz="2000" dirty="0">
                <a:solidFill>
                  <a:srgbClr val="3E3E3E"/>
                </a:solidFill>
                <a:latin typeface="Calibri"/>
                <a:cs typeface="Calibri"/>
              </a:rPr>
              <a:t>the</a:t>
            </a:r>
            <a:r>
              <a:rPr sz="2000" spc="434" dirty="0">
                <a:solidFill>
                  <a:srgbClr val="3E3E3E"/>
                </a:solidFill>
                <a:latin typeface="Calibri"/>
                <a:cs typeface="Calibri"/>
              </a:rPr>
              <a:t> </a:t>
            </a:r>
            <a:r>
              <a:rPr sz="2000" dirty="0">
                <a:solidFill>
                  <a:srgbClr val="3E3E3E"/>
                </a:solidFill>
                <a:latin typeface="Calibri"/>
                <a:cs typeface="Calibri"/>
              </a:rPr>
              <a:t>earth,</a:t>
            </a:r>
            <a:r>
              <a:rPr sz="2000" spc="-5" dirty="0">
                <a:solidFill>
                  <a:srgbClr val="3E3E3E"/>
                </a:solidFill>
                <a:latin typeface="Calibri"/>
                <a:cs typeface="Calibri"/>
              </a:rPr>
              <a:t> </a:t>
            </a:r>
            <a:r>
              <a:rPr sz="2000" dirty="0">
                <a:solidFill>
                  <a:srgbClr val="3E3E3E"/>
                </a:solidFill>
                <a:latin typeface="Calibri"/>
                <a:cs typeface="Calibri"/>
              </a:rPr>
              <a:t>which</a:t>
            </a:r>
            <a:r>
              <a:rPr sz="2000" spc="-35" dirty="0">
                <a:solidFill>
                  <a:srgbClr val="3E3E3E"/>
                </a:solidFill>
                <a:latin typeface="Calibri"/>
                <a:cs typeface="Calibri"/>
              </a:rPr>
              <a:t> </a:t>
            </a:r>
            <a:r>
              <a:rPr sz="2000" spc="-10" dirty="0">
                <a:solidFill>
                  <a:srgbClr val="3E3E3E"/>
                </a:solidFill>
                <a:latin typeface="Calibri"/>
                <a:cs typeface="Calibri"/>
              </a:rPr>
              <a:t>maintains</a:t>
            </a:r>
            <a:r>
              <a:rPr sz="2000" spc="15" dirty="0">
                <a:solidFill>
                  <a:srgbClr val="3E3E3E"/>
                </a:solidFill>
                <a:latin typeface="Calibri"/>
                <a:cs typeface="Calibri"/>
              </a:rPr>
              <a:t> </a:t>
            </a:r>
            <a:r>
              <a:rPr sz="2000" dirty="0">
                <a:solidFill>
                  <a:srgbClr val="3E3E3E"/>
                </a:solidFill>
                <a:latin typeface="Calibri"/>
                <a:cs typeface="Calibri"/>
              </a:rPr>
              <a:t>a</a:t>
            </a:r>
            <a:r>
              <a:rPr sz="2000" spc="-15" dirty="0">
                <a:solidFill>
                  <a:srgbClr val="3E3E3E"/>
                </a:solidFill>
                <a:latin typeface="Calibri"/>
                <a:cs typeface="Calibri"/>
              </a:rPr>
              <a:t> </a:t>
            </a:r>
            <a:r>
              <a:rPr sz="2000" spc="-35" dirty="0">
                <a:solidFill>
                  <a:srgbClr val="3E3E3E"/>
                </a:solidFill>
                <a:latin typeface="Calibri"/>
                <a:cs typeface="Calibri"/>
              </a:rPr>
              <a:t>zero</a:t>
            </a:r>
            <a:r>
              <a:rPr sz="2000" spc="-50" dirty="0">
                <a:solidFill>
                  <a:srgbClr val="3E3E3E"/>
                </a:solidFill>
                <a:latin typeface="Calibri"/>
                <a:cs typeface="Calibri"/>
              </a:rPr>
              <a:t> </a:t>
            </a:r>
            <a:r>
              <a:rPr sz="2000" spc="-10" dirty="0">
                <a:solidFill>
                  <a:srgbClr val="3E3E3E"/>
                </a:solidFill>
                <a:latin typeface="Calibri"/>
                <a:cs typeface="Calibri"/>
              </a:rPr>
              <a:t>potential</a:t>
            </a:r>
            <a:r>
              <a:rPr sz="2000" spc="-55" dirty="0">
                <a:solidFill>
                  <a:srgbClr val="3E3E3E"/>
                </a:solidFill>
                <a:latin typeface="Calibri"/>
                <a:cs typeface="Calibri"/>
              </a:rPr>
              <a:t> </a:t>
            </a:r>
            <a:r>
              <a:rPr sz="2000" spc="-20" dirty="0">
                <a:solidFill>
                  <a:srgbClr val="3E3E3E"/>
                </a:solidFill>
                <a:latin typeface="Calibri"/>
                <a:cs typeface="Calibri"/>
              </a:rPr>
              <a:t>(not </a:t>
            </a:r>
            <a:r>
              <a:rPr sz="2000" spc="-10" dirty="0">
                <a:solidFill>
                  <a:srgbClr val="3E3E3E"/>
                </a:solidFill>
                <a:latin typeface="Calibri"/>
                <a:cs typeface="Calibri"/>
              </a:rPr>
              <a:t>positively</a:t>
            </a:r>
            <a:r>
              <a:rPr sz="2000" spc="-65" dirty="0">
                <a:solidFill>
                  <a:srgbClr val="3E3E3E"/>
                </a:solidFill>
                <a:latin typeface="Calibri"/>
                <a:cs typeface="Calibri"/>
              </a:rPr>
              <a:t> </a:t>
            </a:r>
            <a:r>
              <a:rPr sz="2000" dirty="0">
                <a:solidFill>
                  <a:srgbClr val="3E3E3E"/>
                </a:solidFill>
                <a:latin typeface="Calibri"/>
                <a:cs typeface="Calibri"/>
              </a:rPr>
              <a:t>or</a:t>
            </a:r>
            <a:r>
              <a:rPr sz="2000" spc="-40" dirty="0">
                <a:solidFill>
                  <a:srgbClr val="3E3E3E"/>
                </a:solidFill>
                <a:latin typeface="Calibri"/>
                <a:cs typeface="Calibri"/>
              </a:rPr>
              <a:t> </a:t>
            </a:r>
            <a:r>
              <a:rPr sz="2000" spc="-20" dirty="0">
                <a:solidFill>
                  <a:srgbClr val="3E3E3E"/>
                </a:solidFill>
                <a:latin typeface="Calibri"/>
                <a:cs typeface="Calibri"/>
              </a:rPr>
              <a:t>negatively</a:t>
            </a:r>
            <a:r>
              <a:rPr sz="2000" spc="-15" dirty="0">
                <a:solidFill>
                  <a:srgbClr val="3E3E3E"/>
                </a:solidFill>
                <a:latin typeface="Calibri"/>
                <a:cs typeface="Calibri"/>
              </a:rPr>
              <a:t> </a:t>
            </a:r>
            <a:r>
              <a:rPr sz="2000" dirty="0">
                <a:solidFill>
                  <a:srgbClr val="3E3E3E"/>
                </a:solidFill>
                <a:latin typeface="Calibri"/>
                <a:cs typeface="Calibri"/>
              </a:rPr>
              <a:t>charged)</a:t>
            </a:r>
            <a:r>
              <a:rPr sz="2000" spc="375" dirty="0">
                <a:solidFill>
                  <a:srgbClr val="3E3E3E"/>
                </a:solidFill>
                <a:latin typeface="Calibri"/>
                <a:cs typeface="Calibri"/>
              </a:rPr>
              <a:t> </a:t>
            </a:r>
            <a:r>
              <a:rPr sz="2000" spc="-10" dirty="0">
                <a:solidFill>
                  <a:srgbClr val="3E3E3E"/>
                </a:solidFill>
                <a:latin typeface="Calibri"/>
                <a:cs typeface="Calibri"/>
              </a:rPr>
              <a:t>for</a:t>
            </a:r>
            <a:r>
              <a:rPr sz="2000" spc="-80" dirty="0">
                <a:solidFill>
                  <a:srgbClr val="3E3E3E"/>
                </a:solidFill>
                <a:latin typeface="Calibri"/>
                <a:cs typeface="Calibri"/>
              </a:rPr>
              <a:t> </a:t>
            </a:r>
            <a:r>
              <a:rPr sz="2000" dirty="0">
                <a:solidFill>
                  <a:srgbClr val="3E3E3E"/>
                </a:solidFill>
                <a:latin typeface="Calibri"/>
                <a:cs typeface="Calibri"/>
              </a:rPr>
              <a:t>connecting</a:t>
            </a:r>
            <a:r>
              <a:rPr sz="2000" spc="-70" dirty="0">
                <a:solidFill>
                  <a:srgbClr val="3E3E3E"/>
                </a:solidFill>
                <a:latin typeface="Calibri"/>
                <a:cs typeface="Calibri"/>
              </a:rPr>
              <a:t> </a:t>
            </a:r>
            <a:r>
              <a:rPr sz="2000" dirty="0">
                <a:solidFill>
                  <a:srgbClr val="3E3E3E"/>
                </a:solidFill>
                <a:latin typeface="Calibri"/>
                <a:cs typeface="Calibri"/>
              </a:rPr>
              <a:t>to</a:t>
            </a:r>
            <a:r>
              <a:rPr sz="2000" spc="-65" dirty="0">
                <a:solidFill>
                  <a:srgbClr val="3E3E3E"/>
                </a:solidFill>
                <a:latin typeface="Calibri"/>
                <a:cs typeface="Calibri"/>
              </a:rPr>
              <a:t> </a:t>
            </a:r>
            <a:r>
              <a:rPr sz="2000" spc="-25" dirty="0">
                <a:solidFill>
                  <a:srgbClr val="3E3E3E"/>
                </a:solidFill>
                <a:latin typeface="Calibri"/>
                <a:cs typeface="Calibri"/>
              </a:rPr>
              <a:t>an </a:t>
            </a:r>
            <a:r>
              <a:rPr sz="2000" dirty="0">
                <a:solidFill>
                  <a:srgbClr val="3E3E3E"/>
                </a:solidFill>
                <a:latin typeface="Calibri"/>
                <a:cs typeface="Calibri"/>
              </a:rPr>
              <a:t>electrical</a:t>
            </a:r>
            <a:r>
              <a:rPr sz="2000" spc="-75" dirty="0">
                <a:solidFill>
                  <a:srgbClr val="3E3E3E"/>
                </a:solidFill>
                <a:latin typeface="Calibri"/>
                <a:cs typeface="Calibri"/>
              </a:rPr>
              <a:t> </a:t>
            </a:r>
            <a:r>
              <a:rPr sz="2000" spc="-10" dirty="0">
                <a:solidFill>
                  <a:srgbClr val="3E3E3E"/>
                </a:solidFill>
                <a:latin typeface="Calibri"/>
                <a:cs typeface="Calibri"/>
              </a:rPr>
              <a:t>circuit.</a:t>
            </a:r>
            <a:endParaRPr sz="2000">
              <a:latin typeface="Calibri"/>
              <a:cs typeface="Calibri"/>
            </a:endParaRPr>
          </a:p>
          <a:p>
            <a:pPr>
              <a:lnSpc>
                <a:spcPct val="100000"/>
              </a:lnSpc>
              <a:spcBef>
                <a:spcPts val="40"/>
              </a:spcBef>
            </a:pPr>
            <a:endParaRPr sz="2100">
              <a:latin typeface="Calibri"/>
              <a:cs typeface="Calibri"/>
            </a:endParaRPr>
          </a:p>
          <a:p>
            <a:pPr marL="355600" marR="205740" indent="-342900">
              <a:lnSpc>
                <a:spcPct val="100000"/>
              </a:lnSpc>
            </a:pPr>
            <a:r>
              <a:rPr sz="2000" dirty="0">
                <a:solidFill>
                  <a:srgbClr val="3E3E3E"/>
                </a:solidFill>
                <a:latin typeface="Calibri"/>
                <a:cs typeface="Calibri"/>
              </a:rPr>
              <a:t>A</a:t>
            </a:r>
            <a:r>
              <a:rPr sz="2000" spc="-15" dirty="0">
                <a:solidFill>
                  <a:srgbClr val="3E3E3E"/>
                </a:solidFill>
                <a:latin typeface="Calibri"/>
                <a:cs typeface="Calibri"/>
              </a:rPr>
              <a:t> </a:t>
            </a:r>
            <a:r>
              <a:rPr sz="2000" dirty="0">
                <a:solidFill>
                  <a:srgbClr val="3E3E3E"/>
                </a:solidFill>
                <a:latin typeface="Calibri"/>
                <a:cs typeface="Calibri"/>
              </a:rPr>
              <a:t>Signal</a:t>
            </a:r>
            <a:r>
              <a:rPr sz="2000" spc="-5" dirty="0">
                <a:solidFill>
                  <a:srgbClr val="3E3E3E"/>
                </a:solidFill>
                <a:latin typeface="Calibri"/>
                <a:cs typeface="Calibri"/>
              </a:rPr>
              <a:t> </a:t>
            </a:r>
            <a:r>
              <a:rPr sz="2000" spc="-25" dirty="0">
                <a:solidFill>
                  <a:srgbClr val="3E3E3E"/>
                </a:solidFill>
                <a:latin typeface="Calibri"/>
                <a:cs typeface="Calibri"/>
              </a:rPr>
              <a:t>Reference</a:t>
            </a:r>
            <a:r>
              <a:rPr sz="2000" spc="-70" dirty="0">
                <a:solidFill>
                  <a:srgbClr val="3E3E3E"/>
                </a:solidFill>
                <a:latin typeface="Calibri"/>
                <a:cs typeface="Calibri"/>
              </a:rPr>
              <a:t> </a:t>
            </a:r>
            <a:r>
              <a:rPr sz="2000" dirty="0">
                <a:solidFill>
                  <a:srgbClr val="3E3E3E"/>
                </a:solidFill>
                <a:latin typeface="Calibri"/>
                <a:cs typeface="Calibri"/>
              </a:rPr>
              <a:t>Grid</a:t>
            </a:r>
            <a:r>
              <a:rPr sz="2000" spc="-30" dirty="0">
                <a:solidFill>
                  <a:srgbClr val="3E3E3E"/>
                </a:solidFill>
                <a:latin typeface="Calibri"/>
                <a:cs typeface="Calibri"/>
              </a:rPr>
              <a:t> </a:t>
            </a:r>
            <a:r>
              <a:rPr sz="2000" dirty="0">
                <a:solidFill>
                  <a:srgbClr val="3E3E3E"/>
                </a:solidFill>
                <a:latin typeface="Calibri"/>
                <a:cs typeface="Calibri"/>
              </a:rPr>
              <a:t>(SRG)</a:t>
            </a:r>
            <a:r>
              <a:rPr sz="2000" spc="-50" dirty="0">
                <a:solidFill>
                  <a:srgbClr val="3E3E3E"/>
                </a:solidFill>
                <a:latin typeface="Calibri"/>
                <a:cs typeface="Calibri"/>
              </a:rPr>
              <a:t> </a:t>
            </a:r>
            <a:r>
              <a:rPr sz="2000" dirty="0">
                <a:solidFill>
                  <a:srgbClr val="3E3E3E"/>
                </a:solidFill>
                <a:latin typeface="Calibri"/>
                <a:cs typeface="Calibri"/>
              </a:rPr>
              <a:t>is</a:t>
            </a:r>
            <a:r>
              <a:rPr sz="2000" spc="-10" dirty="0">
                <a:solidFill>
                  <a:srgbClr val="3E3E3E"/>
                </a:solidFill>
                <a:latin typeface="Calibri"/>
                <a:cs typeface="Calibri"/>
              </a:rPr>
              <a:t> </a:t>
            </a:r>
            <a:r>
              <a:rPr sz="2000" dirty="0">
                <a:solidFill>
                  <a:srgbClr val="3E3E3E"/>
                </a:solidFill>
                <a:latin typeface="Calibri"/>
                <a:cs typeface="Calibri"/>
              </a:rPr>
              <a:t>a</a:t>
            </a:r>
            <a:r>
              <a:rPr sz="2000" spc="-10" dirty="0">
                <a:solidFill>
                  <a:srgbClr val="3E3E3E"/>
                </a:solidFill>
                <a:latin typeface="Calibri"/>
                <a:cs typeface="Calibri"/>
              </a:rPr>
              <a:t> </a:t>
            </a:r>
            <a:r>
              <a:rPr sz="2000" dirty="0">
                <a:solidFill>
                  <a:srgbClr val="3E3E3E"/>
                </a:solidFill>
                <a:latin typeface="Calibri"/>
                <a:cs typeface="Calibri"/>
              </a:rPr>
              <a:t>means</a:t>
            </a:r>
            <a:r>
              <a:rPr sz="2000" spc="-20" dirty="0">
                <a:solidFill>
                  <a:srgbClr val="3E3E3E"/>
                </a:solidFill>
                <a:latin typeface="Calibri"/>
                <a:cs typeface="Calibri"/>
              </a:rPr>
              <a:t> </a:t>
            </a:r>
            <a:r>
              <a:rPr sz="2000" dirty="0">
                <a:solidFill>
                  <a:srgbClr val="3E3E3E"/>
                </a:solidFill>
                <a:latin typeface="Calibri"/>
                <a:cs typeface="Calibri"/>
              </a:rPr>
              <a:t>to</a:t>
            </a:r>
            <a:r>
              <a:rPr sz="2000" spc="-35" dirty="0">
                <a:solidFill>
                  <a:srgbClr val="3E3E3E"/>
                </a:solidFill>
                <a:latin typeface="Calibri"/>
                <a:cs typeface="Calibri"/>
              </a:rPr>
              <a:t> </a:t>
            </a:r>
            <a:r>
              <a:rPr sz="2000" dirty="0">
                <a:solidFill>
                  <a:srgbClr val="3E3E3E"/>
                </a:solidFill>
                <a:latin typeface="Calibri"/>
                <a:cs typeface="Calibri"/>
              </a:rPr>
              <a:t>reduce</a:t>
            </a:r>
            <a:r>
              <a:rPr sz="2000" spc="-55" dirty="0">
                <a:solidFill>
                  <a:srgbClr val="3E3E3E"/>
                </a:solidFill>
                <a:latin typeface="Calibri"/>
                <a:cs typeface="Calibri"/>
              </a:rPr>
              <a:t> </a:t>
            </a:r>
            <a:r>
              <a:rPr sz="2000" spc="-10" dirty="0">
                <a:solidFill>
                  <a:srgbClr val="3E3E3E"/>
                </a:solidFill>
                <a:latin typeface="Calibri"/>
                <a:cs typeface="Calibri"/>
              </a:rPr>
              <a:t>high- </a:t>
            </a:r>
            <a:r>
              <a:rPr sz="2000" dirty="0">
                <a:solidFill>
                  <a:srgbClr val="3E3E3E"/>
                </a:solidFill>
                <a:latin typeface="Calibri"/>
                <a:cs typeface="Calibri"/>
              </a:rPr>
              <a:t>frequency</a:t>
            </a:r>
            <a:r>
              <a:rPr sz="2000" spc="-35" dirty="0">
                <a:solidFill>
                  <a:srgbClr val="3E3E3E"/>
                </a:solidFill>
                <a:latin typeface="Calibri"/>
                <a:cs typeface="Calibri"/>
              </a:rPr>
              <a:t> </a:t>
            </a:r>
            <a:r>
              <a:rPr sz="2000" dirty="0">
                <a:solidFill>
                  <a:srgbClr val="3E3E3E"/>
                </a:solidFill>
                <a:latin typeface="Calibri"/>
                <a:cs typeface="Calibri"/>
              </a:rPr>
              <a:t>impedance</a:t>
            </a:r>
            <a:r>
              <a:rPr sz="2000" spc="370" dirty="0">
                <a:solidFill>
                  <a:srgbClr val="3E3E3E"/>
                </a:solidFill>
                <a:latin typeface="Calibri"/>
                <a:cs typeface="Calibri"/>
              </a:rPr>
              <a:t> </a:t>
            </a:r>
            <a:r>
              <a:rPr sz="2000" dirty="0">
                <a:solidFill>
                  <a:srgbClr val="3E3E3E"/>
                </a:solidFill>
                <a:latin typeface="Calibri"/>
                <a:cs typeface="Calibri"/>
              </a:rPr>
              <a:t>(also</a:t>
            </a:r>
            <a:r>
              <a:rPr sz="2000" spc="-50" dirty="0">
                <a:solidFill>
                  <a:srgbClr val="3E3E3E"/>
                </a:solidFill>
                <a:latin typeface="Calibri"/>
                <a:cs typeface="Calibri"/>
              </a:rPr>
              <a:t> </a:t>
            </a:r>
            <a:r>
              <a:rPr sz="2000" dirty="0">
                <a:solidFill>
                  <a:srgbClr val="3E3E3E"/>
                </a:solidFill>
                <a:latin typeface="Calibri"/>
                <a:cs typeface="Calibri"/>
              </a:rPr>
              <a:t>called</a:t>
            </a:r>
            <a:r>
              <a:rPr sz="2000" spc="-45" dirty="0">
                <a:solidFill>
                  <a:srgbClr val="3E3E3E"/>
                </a:solidFill>
                <a:latin typeface="Calibri"/>
                <a:cs typeface="Calibri"/>
              </a:rPr>
              <a:t> </a:t>
            </a:r>
            <a:r>
              <a:rPr sz="2000" dirty="0">
                <a:solidFill>
                  <a:srgbClr val="3E3E3E"/>
                </a:solidFill>
                <a:latin typeface="Calibri"/>
                <a:cs typeface="Calibri"/>
              </a:rPr>
              <a:t>noise)</a:t>
            </a:r>
            <a:r>
              <a:rPr sz="2000" spc="-5" dirty="0">
                <a:solidFill>
                  <a:srgbClr val="3E3E3E"/>
                </a:solidFill>
                <a:latin typeface="Calibri"/>
                <a:cs typeface="Calibri"/>
              </a:rPr>
              <a:t> </a:t>
            </a:r>
            <a:r>
              <a:rPr sz="2000" dirty="0">
                <a:solidFill>
                  <a:srgbClr val="3E3E3E"/>
                </a:solidFill>
                <a:latin typeface="Calibri"/>
                <a:cs typeface="Calibri"/>
              </a:rPr>
              <a:t>so</a:t>
            </a:r>
            <a:r>
              <a:rPr sz="2000" spc="-35" dirty="0">
                <a:solidFill>
                  <a:srgbClr val="3E3E3E"/>
                </a:solidFill>
                <a:latin typeface="Calibri"/>
                <a:cs typeface="Calibri"/>
              </a:rPr>
              <a:t> </a:t>
            </a:r>
            <a:r>
              <a:rPr sz="2000" dirty="0">
                <a:solidFill>
                  <a:srgbClr val="3E3E3E"/>
                </a:solidFill>
                <a:latin typeface="Calibri"/>
                <a:cs typeface="Calibri"/>
              </a:rPr>
              <a:t>that</a:t>
            </a:r>
            <a:r>
              <a:rPr sz="2000" spc="-35" dirty="0">
                <a:solidFill>
                  <a:srgbClr val="3E3E3E"/>
                </a:solidFill>
                <a:latin typeface="Calibri"/>
                <a:cs typeface="Calibri"/>
              </a:rPr>
              <a:t> </a:t>
            </a:r>
            <a:r>
              <a:rPr sz="2000" dirty="0">
                <a:solidFill>
                  <a:srgbClr val="3E3E3E"/>
                </a:solidFill>
                <a:latin typeface="Calibri"/>
                <a:cs typeface="Calibri"/>
              </a:rPr>
              <a:t>a</a:t>
            </a:r>
            <a:r>
              <a:rPr sz="2000" spc="-30" dirty="0">
                <a:solidFill>
                  <a:srgbClr val="3E3E3E"/>
                </a:solidFill>
                <a:latin typeface="Calibri"/>
                <a:cs typeface="Calibri"/>
              </a:rPr>
              <a:t> </a:t>
            </a:r>
            <a:r>
              <a:rPr sz="2000" dirty="0">
                <a:solidFill>
                  <a:srgbClr val="3E3E3E"/>
                </a:solidFill>
                <a:latin typeface="Calibri"/>
                <a:cs typeface="Calibri"/>
              </a:rPr>
              <a:t>device</a:t>
            </a:r>
            <a:r>
              <a:rPr sz="2000" spc="-35" dirty="0">
                <a:solidFill>
                  <a:srgbClr val="3E3E3E"/>
                </a:solidFill>
                <a:latin typeface="Calibri"/>
                <a:cs typeface="Calibri"/>
              </a:rPr>
              <a:t> </a:t>
            </a:r>
            <a:r>
              <a:rPr sz="2000" spc="-25" dirty="0">
                <a:solidFill>
                  <a:srgbClr val="3E3E3E"/>
                </a:solidFill>
                <a:latin typeface="Calibri"/>
                <a:cs typeface="Calibri"/>
              </a:rPr>
              <a:t>or </a:t>
            </a:r>
            <a:r>
              <a:rPr sz="2000" dirty="0">
                <a:solidFill>
                  <a:srgbClr val="3E3E3E"/>
                </a:solidFill>
                <a:latin typeface="Calibri"/>
                <a:cs typeface="Calibri"/>
              </a:rPr>
              <a:t>outlet</a:t>
            </a:r>
            <a:r>
              <a:rPr sz="2000" spc="-60" dirty="0">
                <a:solidFill>
                  <a:srgbClr val="3E3E3E"/>
                </a:solidFill>
                <a:latin typeface="Calibri"/>
                <a:cs typeface="Calibri"/>
              </a:rPr>
              <a:t> </a:t>
            </a:r>
            <a:r>
              <a:rPr sz="2000" dirty="0">
                <a:solidFill>
                  <a:srgbClr val="3E3E3E"/>
                </a:solidFill>
                <a:latin typeface="Calibri"/>
                <a:cs typeface="Calibri"/>
              </a:rPr>
              <a:t>has</a:t>
            </a:r>
            <a:r>
              <a:rPr sz="2000" spc="-35" dirty="0">
                <a:solidFill>
                  <a:srgbClr val="3E3E3E"/>
                </a:solidFill>
                <a:latin typeface="Calibri"/>
                <a:cs typeface="Calibri"/>
              </a:rPr>
              <a:t> </a:t>
            </a:r>
            <a:r>
              <a:rPr sz="2000" dirty="0">
                <a:solidFill>
                  <a:srgbClr val="3E3E3E"/>
                </a:solidFill>
                <a:latin typeface="Calibri"/>
                <a:cs typeface="Calibri"/>
              </a:rPr>
              <a:t>the</a:t>
            </a:r>
            <a:r>
              <a:rPr sz="2000" spc="-35" dirty="0">
                <a:solidFill>
                  <a:srgbClr val="3E3E3E"/>
                </a:solidFill>
                <a:latin typeface="Calibri"/>
                <a:cs typeface="Calibri"/>
              </a:rPr>
              <a:t> </a:t>
            </a:r>
            <a:r>
              <a:rPr sz="2000" spc="-10" dirty="0">
                <a:solidFill>
                  <a:srgbClr val="3E3E3E"/>
                </a:solidFill>
                <a:latin typeface="Calibri"/>
                <a:cs typeface="Calibri"/>
              </a:rPr>
              <a:t>lowest</a:t>
            </a:r>
            <a:r>
              <a:rPr sz="2000" spc="-25" dirty="0">
                <a:solidFill>
                  <a:srgbClr val="3E3E3E"/>
                </a:solidFill>
                <a:latin typeface="Calibri"/>
                <a:cs typeface="Calibri"/>
              </a:rPr>
              <a:t> </a:t>
            </a:r>
            <a:r>
              <a:rPr sz="2000" dirty="0">
                <a:solidFill>
                  <a:srgbClr val="3E3E3E"/>
                </a:solidFill>
                <a:latin typeface="Calibri"/>
                <a:cs typeface="Calibri"/>
              </a:rPr>
              <a:t>impedance</a:t>
            </a:r>
            <a:r>
              <a:rPr sz="2000" spc="-65" dirty="0">
                <a:solidFill>
                  <a:srgbClr val="3E3E3E"/>
                </a:solidFill>
                <a:latin typeface="Calibri"/>
                <a:cs typeface="Calibri"/>
              </a:rPr>
              <a:t> </a:t>
            </a:r>
            <a:r>
              <a:rPr sz="2000" dirty="0">
                <a:solidFill>
                  <a:srgbClr val="3E3E3E"/>
                </a:solidFill>
                <a:latin typeface="Calibri"/>
                <a:cs typeface="Calibri"/>
              </a:rPr>
              <a:t>path</a:t>
            </a:r>
            <a:r>
              <a:rPr sz="2000" spc="-45" dirty="0">
                <a:solidFill>
                  <a:srgbClr val="3E3E3E"/>
                </a:solidFill>
                <a:latin typeface="Calibri"/>
                <a:cs typeface="Calibri"/>
              </a:rPr>
              <a:t> </a:t>
            </a:r>
            <a:r>
              <a:rPr sz="2000" dirty="0">
                <a:solidFill>
                  <a:srgbClr val="3E3E3E"/>
                </a:solidFill>
                <a:latin typeface="Calibri"/>
                <a:cs typeface="Calibri"/>
              </a:rPr>
              <a:t>to</a:t>
            </a:r>
            <a:r>
              <a:rPr sz="2000" spc="345" dirty="0">
                <a:solidFill>
                  <a:srgbClr val="3E3E3E"/>
                </a:solidFill>
                <a:latin typeface="Calibri"/>
                <a:cs typeface="Calibri"/>
              </a:rPr>
              <a:t> </a:t>
            </a:r>
            <a:r>
              <a:rPr sz="2000" dirty="0">
                <a:solidFill>
                  <a:srgbClr val="3E3E3E"/>
                </a:solidFill>
                <a:latin typeface="Calibri"/>
                <a:cs typeface="Calibri"/>
              </a:rPr>
              <a:t>earth</a:t>
            </a:r>
            <a:r>
              <a:rPr sz="2000" spc="-40" dirty="0">
                <a:solidFill>
                  <a:srgbClr val="3E3E3E"/>
                </a:solidFill>
                <a:latin typeface="Calibri"/>
                <a:cs typeface="Calibri"/>
              </a:rPr>
              <a:t> </a:t>
            </a:r>
            <a:r>
              <a:rPr sz="2000" spc="-10" dirty="0">
                <a:solidFill>
                  <a:srgbClr val="3E3E3E"/>
                </a:solidFill>
                <a:latin typeface="Calibri"/>
                <a:cs typeface="Calibri"/>
              </a:rPr>
              <a:t>ground.</a:t>
            </a:r>
            <a:r>
              <a:rPr sz="2000" spc="-75" dirty="0">
                <a:solidFill>
                  <a:srgbClr val="3E3E3E"/>
                </a:solidFill>
                <a:latin typeface="Calibri"/>
                <a:cs typeface="Calibri"/>
              </a:rPr>
              <a:t> </a:t>
            </a:r>
            <a:r>
              <a:rPr sz="2000" spc="-20" dirty="0">
                <a:solidFill>
                  <a:srgbClr val="3E3E3E"/>
                </a:solidFill>
                <a:latin typeface="Calibri"/>
                <a:cs typeface="Calibri"/>
              </a:rPr>
              <a:t>This </a:t>
            </a:r>
            <a:r>
              <a:rPr sz="2000" dirty="0">
                <a:solidFill>
                  <a:srgbClr val="3E3E3E"/>
                </a:solidFill>
                <a:latin typeface="Calibri"/>
                <a:cs typeface="Calibri"/>
              </a:rPr>
              <a:t>grid</a:t>
            </a:r>
            <a:r>
              <a:rPr sz="2000" spc="-45" dirty="0">
                <a:solidFill>
                  <a:srgbClr val="3E3E3E"/>
                </a:solidFill>
                <a:latin typeface="Calibri"/>
                <a:cs typeface="Calibri"/>
              </a:rPr>
              <a:t> </a:t>
            </a:r>
            <a:r>
              <a:rPr sz="2000" dirty="0">
                <a:solidFill>
                  <a:srgbClr val="3E3E3E"/>
                </a:solidFill>
                <a:latin typeface="Calibri"/>
                <a:cs typeface="Calibri"/>
              </a:rPr>
              <a:t>has</a:t>
            </a:r>
            <a:r>
              <a:rPr sz="2000" spc="-40" dirty="0">
                <a:solidFill>
                  <a:srgbClr val="3E3E3E"/>
                </a:solidFill>
                <a:latin typeface="Calibri"/>
                <a:cs typeface="Calibri"/>
              </a:rPr>
              <a:t> </a:t>
            </a:r>
            <a:r>
              <a:rPr sz="2000" dirty="0">
                <a:solidFill>
                  <a:srgbClr val="3E3E3E"/>
                </a:solidFill>
                <a:latin typeface="Calibri"/>
                <a:cs typeface="Calibri"/>
              </a:rPr>
              <a:t>multiple</a:t>
            </a:r>
            <a:r>
              <a:rPr sz="2000" spc="-20" dirty="0">
                <a:solidFill>
                  <a:srgbClr val="3E3E3E"/>
                </a:solidFill>
                <a:latin typeface="Calibri"/>
                <a:cs typeface="Calibri"/>
              </a:rPr>
              <a:t> </a:t>
            </a:r>
            <a:r>
              <a:rPr sz="2000" dirty="0">
                <a:solidFill>
                  <a:srgbClr val="3E3E3E"/>
                </a:solidFill>
                <a:latin typeface="Calibri"/>
                <a:cs typeface="Calibri"/>
              </a:rPr>
              <a:t>paths</a:t>
            </a:r>
            <a:r>
              <a:rPr sz="2000" spc="-40" dirty="0">
                <a:solidFill>
                  <a:srgbClr val="3E3E3E"/>
                </a:solidFill>
                <a:latin typeface="Calibri"/>
                <a:cs typeface="Calibri"/>
              </a:rPr>
              <a:t> </a:t>
            </a:r>
            <a:r>
              <a:rPr sz="2000" dirty="0">
                <a:solidFill>
                  <a:srgbClr val="3E3E3E"/>
                </a:solidFill>
                <a:latin typeface="Calibri"/>
                <a:cs typeface="Calibri"/>
              </a:rPr>
              <a:t>to</a:t>
            </a:r>
            <a:r>
              <a:rPr sz="2000" spc="-40" dirty="0">
                <a:solidFill>
                  <a:srgbClr val="3E3E3E"/>
                </a:solidFill>
                <a:latin typeface="Calibri"/>
                <a:cs typeface="Calibri"/>
              </a:rPr>
              <a:t> </a:t>
            </a:r>
            <a:r>
              <a:rPr sz="2000" spc="-10" dirty="0">
                <a:solidFill>
                  <a:srgbClr val="3E3E3E"/>
                </a:solidFill>
                <a:latin typeface="Calibri"/>
                <a:cs typeface="Calibri"/>
              </a:rPr>
              <a:t>ground</a:t>
            </a:r>
            <a:r>
              <a:rPr sz="2000" spc="-80" dirty="0">
                <a:solidFill>
                  <a:srgbClr val="3E3E3E"/>
                </a:solidFill>
                <a:latin typeface="Calibri"/>
                <a:cs typeface="Calibri"/>
              </a:rPr>
              <a:t> </a:t>
            </a:r>
            <a:r>
              <a:rPr sz="2000" dirty="0">
                <a:solidFill>
                  <a:srgbClr val="3E3E3E"/>
                </a:solidFill>
                <a:latin typeface="Calibri"/>
                <a:cs typeface="Calibri"/>
              </a:rPr>
              <a:t>to</a:t>
            </a:r>
            <a:r>
              <a:rPr sz="2000" spc="-55" dirty="0">
                <a:solidFill>
                  <a:srgbClr val="3E3E3E"/>
                </a:solidFill>
                <a:latin typeface="Calibri"/>
                <a:cs typeface="Calibri"/>
              </a:rPr>
              <a:t> </a:t>
            </a:r>
            <a:r>
              <a:rPr sz="2000" dirty="0">
                <a:solidFill>
                  <a:srgbClr val="3E3E3E"/>
                </a:solidFill>
                <a:latin typeface="Calibri"/>
                <a:cs typeface="Calibri"/>
              </a:rPr>
              <a:t>ensure</a:t>
            </a:r>
            <a:r>
              <a:rPr sz="2000" spc="-55" dirty="0">
                <a:solidFill>
                  <a:srgbClr val="3E3E3E"/>
                </a:solidFill>
                <a:latin typeface="Calibri"/>
                <a:cs typeface="Calibri"/>
              </a:rPr>
              <a:t> </a:t>
            </a:r>
            <a:r>
              <a:rPr sz="2000" dirty="0">
                <a:solidFill>
                  <a:srgbClr val="3E3E3E"/>
                </a:solidFill>
                <a:latin typeface="Calibri"/>
                <a:cs typeface="Calibri"/>
              </a:rPr>
              <a:t>that</a:t>
            </a:r>
            <a:r>
              <a:rPr sz="2000" spc="-35" dirty="0">
                <a:solidFill>
                  <a:srgbClr val="3E3E3E"/>
                </a:solidFill>
                <a:latin typeface="Calibri"/>
                <a:cs typeface="Calibri"/>
              </a:rPr>
              <a:t> </a:t>
            </a:r>
            <a:r>
              <a:rPr sz="2000" spc="-10" dirty="0">
                <a:solidFill>
                  <a:srgbClr val="3E3E3E"/>
                </a:solidFill>
                <a:latin typeface="Calibri"/>
                <a:cs typeface="Calibri"/>
              </a:rPr>
              <a:t>grounding </a:t>
            </a:r>
            <a:r>
              <a:rPr sz="2000" dirty="0">
                <a:solidFill>
                  <a:srgbClr val="3E3E3E"/>
                </a:solidFill>
                <a:latin typeface="Calibri"/>
                <a:cs typeface="Calibri"/>
              </a:rPr>
              <a:t>loops</a:t>
            </a:r>
            <a:r>
              <a:rPr sz="2000" spc="-55" dirty="0">
                <a:solidFill>
                  <a:srgbClr val="3E3E3E"/>
                </a:solidFill>
                <a:latin typeface="Calibri"/>
                <a:cs typeface="Calibri"/>
              </a:rPr>
              <a:t> </a:t>
            </a:r>
            <a:r>
              <a:rPr sz="2000" dirty="0">
                <a:solidFill>
                  <a:srgbClr val="3E3E3E"/>
                </a:solidFill>
                <a:latin typeface="Calibri"/>
                <a:cs typeface="Calibri"/>
              </a:rPr>
              <a:t>do</a:t>
            </a:r>
            <a:r>
              <a:rPr sz="2000" spc="-45" dirty="0">
                <a:solidFill>
                  <a:srgbClr val="3E3E3E"/>
                </a:solidFill>
                <a:latin typeface="Calibri"/>
                <a:cs typeface="Calibri"/>
              </a:rPr>
              <a:t> </a:t>
            </a:r>
            <a:r>
              <a:rPr sz="2000" dirty="0">
                <a:solidFill>
                  <a:srgbClr val="3E3E3E"/>
                </a:solidFill>
                <a:latin typeface="Calibri"/>
                <a:cs typeface="Calibri"/>
              </a:rPr>
              <a:t>not</a:t>
            </a:r>
            <a:r>
              <a:rPr sz="2000" spc="-60" dirty="0">
                <a:solidFill>
                  <a:srgbClr val="3E3E3E"/>
                </a:solidFill>
                <a:latin typeface="Calibri"/>
                <a:cs typeface="Calibri"/>
              </a:rPr>
              <a:t> </a:t>
            </a:r>
            <a:r>
              <a:rPr sz="2000" spc="-10" dirty="0">
                <a:solidFill>
                  <a:srgbClr val="3E3E3E"/>
                </a:solidFill>
                <a:latin typeface="Calibri"/>
                <a:cs typeface="Calibri"/>
              </a:rPr>
              <a:t>develop.</a:t>
            </a:r>
            <a:endParaRPr sz="2000">
              <a:latin typeface="Calibri"/>
              <a:cs typeface="Calibri"/>
            </a:endParaRPr>
          </a:p>
        </p:txBody>
      </p:sp>
      <p:pic>
        <p:nvPicPr>
          <p:cNvPr id="9" name="object 9"/>
          <p:cNvPicPr/>
          <p:nvPr/>
        </p:nvPicPr>
        <p:blipFill>
          <a:blip r:embed="rId3" cstate="print"/>
          <a:stretch>
            <a:fillRect/>
          </a:stretch>
        </p:blipFill>
        <p:spPr>
          <a:xfrm>
            <a:off x="7543800" y="2250948"/>
            <a:ext cx="4267200"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89823"/>
            <a:ext cx="12192000" cy="6858000"/>
          </a:xfrm>
          <a:prstGeom prst="rect">
            <a:avLst/>
          </a:prstGeom>
        </p:spPr>
      </p:pic>
      <p:sp>
        <p:nvSpPr>
          <p:cNvPr id="3" name="object 3"/>
          <p:cNvSpPr txBox="1">
            <a:spLocks noGrp="1"/>
          </p:cNvSpPr>
          <p:nvPr>
            <p:ph type="title"/>
          </p:nvPr>
        </p:nvSpPr>
        <p:spPr>
          <a:xfrm>
            <a:off x="3464433" y="646252"/>
            <a:ext cx="5633085" cy="1123950"/>
          </a:xfrm>
          <a:prstGeom prst="rect">
            <a:avLst/>
          </a:prstGeom>
        </p:spPr>
        <p:txBody>
          <a:bodyPr vert="horz" wrap="square" lIns="0" tIns="12700" rIns="0" bIns="0" rtlCol="0">
            <a:spAutoFit/>
          </a:bodyPr>
          <a:lstStyle/>
          <a:p>
            <a:pPr marL="12700" marR="5080">
              <a:lnSpc>
                <a:spcPct val="100000"/>
              </a:lnSpc>
              <a:spcBef>
                <a:spcPts val="100"/>
              </a:spcBef>
            </a:pPr>
            <a:r>
              <a:rPr sz="3600" dirty="0"/>
              <a:t>Determining</a:t>
            </a:r>
            <a:r>
              <a:rPr sz="3600" spc="-85" dirty="0"/>
              <a:t> </a:t>
            </a:r>
            <a:r>
              <a:rPr sz="3600" dirty="0"/>
              <a:t>Data</a:t>
            </a:r>
            <a:r>
              <a:rPr sz="3600" spc="-50" dirty="0"/>
              <a:t> </a:t>
            </a:r>
            <a:r>
              <a:rPr sz="3600" spc="-10" dirty="0"/>
              <a:t>Center Capacities</a:t>
            </a:r>
            <a:endParaRPr sz="3600" dirty="0"/>
          </a:p>
        </p:txBody>
      </p:sp>
      <p:pic>
        <p:nvPicPr>
          <p:cNvPr id="4" name="object 4"/>
          <p:cNvPicPr/>
          <p:nvPr/>
        </p:nvPicPr>
        <p:blipFill>
          <a:blip r:embed="rId3" cstate="print"/>
          <a:stretch>
            <a:fillRect/>
          </a:stretch>
        </p:blipFill>
        <p:spPr>
          <a:xfrm>
            <a:off x="0" y="0"/>
            <a:ext cx="2851404" cy="6859523"/>
          </a:xfrm>
          <a:prstGeom prst="rect">
            <a:avLst/>
          </a:prstGeom>
        </p:spPr>
      </p:pic>
      <p:sp>
        <p:nvSpPr>
          <p:cNvPr id="5" name="object 5"/>
          <p:cNvSpPr txBox="1"/>
          <p:nvPr/>
        </p:nvSpPr>
        <p:spPr>
          <a:xfrm>
            <a:off x="494487" y="3492753"/>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25</a:t>
            </a:r>
            <a:endParaRPr sz="1900">
              <a:latin typeface="Century Gothic"/>
              <a:cs typeface="Century Gothic"/>
            </a:endParaRPr>
          </a:p>
        </p:txBody>
      </p:sp>
      <p:sp>
        <p:nvSpPr>
          <p:cNvPr id="6" name="object 6"/>
          <p:cNvSpPr txBox="1"/>
          <p:nvPr/>
        </p:nvSpPr>
        <p:spPr>
          <a:xfrm>
            <a:off x="3464433" y="2036191"/>
            <a:ext cx="3719195" cy="1228090"/>
          </a:xfrm>
          <a:prstGeom prst="rect">
            <a:avLst/>
          </a:prstGeom>
        </p:spPr>
        <p:txBody>
          <a:bodyPr vert="horz" wrap="square" lIns="0" tIns="139065" rIns="0" bIns="0" rtlCol="0">
            <a:spAutoFit/>
          </a:bodyPr>
          <a:lstStyle/>
          <a:p>
            <a:pPr marL="12700">
              <a:lnSpc>
                <a:spcPct val="100000"/>
              </a:lnSpc>
              <a:spcBef>
                <a:spcPts val="1095"/>
              </a:spcBef>
            </a:pPr>
            <a:r>
              <a:rPr sz="1800" dirty="0">
                <a:solidFill>
                  <a:srgbClr val="A42F0F"/>
                </a:solidFill>
                <a:latin typeface="Wingdings 3"/>
                <a:cs typeface="Wingdings 3"/>
              </a:rPr>
              <a:t></a:t>
            </a:r>
            <a:r>
              <a:rPr sz="1800" spc="-10" dirty="0">
                <a:solidFill>
                  <a:srgbClr val="A42F0F"/>
                </a:solidFill>
                <a:latin typeface="Times New Roman"/>
                <a:cs typeface="Times New Roman"/>
              </a:rPr>
              <a:t> </a:t>
            </a:r>
            <a:r>
              <a:rPr sz="1800" dirty="0">
                <a:solidFill>
                  <a:srgbClr val="404040"/>
                </a:solidFill>
                <a:latin typeface="Century Gothic"/>
                <a:cs typeface="Century Gothic"/>
              </a:rPr>
              <a:t>Data</a:t>
            </a:r>
            <a:r>
              <a:rPr sz="1800" spc="-65" dirty="0">
                <a:solidFill>
                  <a:srgbClr val="404040"/>
                </a:solidFill>
                <a:latin typeface="Century Gothic"/>
                <a:cs typeface="Century Gothic"/>
              </a:rPr>
              <a:t> </a:t>
            </a:r>
            <a:r>
              <a:rPr sz="1800" dirty="0">
                <a:solidFill>
                  <a:srgbClr val="404040"/>
                </a:solidFill>
                <a:latin typeface="Century Gothic"/>
                <a:cs typeface="Century Gothic"/>
              </a:rPr>
              <a:t>Center</a:t>
            </a:r>
            <a:r>
              <a:rPr sz="1800" spc="-25" dirty="0">
                <a:solidFill>
                  <a:srgbClr val="404040"/>
                </a:solidFill>
                <a:latin typeface="Century Gothic"/>
                <a:cs typeface="Century Gothic"/>
              </a:rPr>
              <a:t> </a:t>
            </a:r>
            <a:r>
              <a:rPr sz="1800" spc="-10" dirty="0">
                <a:solidFill>
                  <a:srgbClr val="404040"/>
                </a:solidFill>
                <a:latin typeface="Century Gothic"/>
                <a:cs typeface="Century Gothic"/>
              </a:rPr>
              <a:t>Capacities.</a:t>
            </a:r>
            <a:endParaRPr sz="1800" dirty="0">
              <a:latin typeface="Century Gothic"/>
              <a:cs typeface="Century Gothic"/>
            </a:endParaRPr>
          </a:p>
          <a:p>
            <a:pPr marL="12700">
              <a:lnSpc>
                <a:spcPct val="100000"/>
              </a:lnSpc>
              <a:spcBef>
                <a:spcPts val="994"/>
              </a:spcBef>
            </a:pPr>
            <a:r>
              <a:rPr sz="1800" dirty="0">
                <a:solidFill>
                  <a:srgbClr val="A42F0F"/>
                </a:solidFill>
                <a:latin typeface="Wingdings 3"/>
                <a:cs typeface="Wingdings 3"/>
              </a:rPr>
              <a:t></a:t>
            </a:r>
            <a:r>
              <a:rPr sz="1800" spc="25" dirty="0">
                <a:solidFill>
                  <a:srgbClr val="A42F0F"/>
                </a:solidFill>
                <a:latin typeface="Times New Roman"/>
                <a:cs typeface="Times New Roman"/>
              </a:rPr>
              <a:t> </a:t>
            </a:r>
            <a:r>
              <a:rPr sz="1800" dirty="0">
                <a:solidFill>
                  <a:srgbClr val="404040"/>
                </a:solidFill>
                <a:latin typeface="Century Gothic"/>
                <a:cs typeface="Century Gothic"/>
              </a:rPr>
              <a:t>Purpose</a:t>
            </a:r>
            <a:r>
              <a:rPr sz="1800" spc="-40" dirty="0">
                <a:solidFill>
                  <a:srgbClr val="404040"/>
                </a:solidFill>
                <a:latin typeface="Century Gothic"/>
                <a:cs typeface="Century Gothic"/>
              </a:rPr>
              <a:t> </a:t>
            </a:r>
            <a:r>
              <a:rPr sz="1800" dirty="0">
                <a:solidFill>
                  <a:srgbClr val="404040"/>
                </a:solidFill>
                <a:latin typeface="Century Gothic"/>
                <a:cs typeface="Century Gothic"/>
              </a:rPr>
              <a:t>of</a:t>
            </a:r>
            <a:r>
              <a:rPr sz="1800" spc="-30" dirty="0">
                <a:solidFill>
                  <a:srgbClr val="404040"/>
                </a:solidFill>
                <a:latin typeface="Century Gothic"/>
                <a:cs typeface="Century Gothic"/>
              </a:rPr>
              <a:t> </a:t>
            </a:r>
            <a:r>
              <a:rPr sz="1800" dirty="0">
                <a:solidFill>
                  <a:srgbClr val="404040"/>
                </a:solidFill>
                <a:latin typeface="Century Gothic"/>
                <a:cs typeface="Century Gothic"/>
              </a:rPr>
              <a:t>Rack</a:t>
            </a:r>
            <a:r>
              <a:rPr sz="1800" spc="-20" dirty="0">
                <a:solidFill>
                  <a:srgbClr val="404040"/>
                </a:solidFill>
                <a:latin typeface="Century Gothic"/>
                <a:cs typeface="Century Gothic"/>
              </a:rPr>
              <a:t> </a:t>
            </a:r>
            <a:r>
              <a:rPr sz="1800" spc="-10" dirty="0">
                <a:solidFill>
                  <a:srgbClr val="404040"/>
                </a:solidFill>
                <a:latin typeface="Century Gothic"/>
                <a:cs typeface="Century Gothic"/>
              </a:rPr>
              <a:t>Location</a:t>
            </a:r>
            <a:r>
              <a:rPr sz="1800" spc="-45" dirty="0">
                <a:solidFill>
                  <a:srgbClr val="404040"/>
                </a:solidFill>
                <a:latin typeface="Century Gothic"/>
                <a:cs typeface="Century Gothic"/>
              </a:rPr>
              <a:t> </a:t>
            </a:r>
            <a:r>
              <a:rPr sz="1800" spc="-10" dirty="0">
                <a:solidFill>
                  <a:srgbClr val="404040"/>
                </a:solidFill>
                <a:latin typeface="Century Gothic"/>
                <a:cs typeface="Century Gothic"/>
              </a:rPr>
              <a:t>Units.</a:t>
            </a:r>
            <a:endParaRPr sz="1800" dirty="0">
              <a:latin typeface="Century Gothic"/>
              <a:cs typeface="Century Gothic"/>
            </a:endParaRPr>
          </a:p>
          <a:p>
            <a:pPr marL="12700">
              <a:lnSpc>
                <a:spcPct val="100000"/>
              </a:lnSpc>
              <a:spcBef>
                <a:spcPts val="994"/>
              </a:spcBef>
            </a:pPr>
            <a:r>
              <a:rPr sz="1800" dirty="0">
                <a:solidFill>
                  <a:srgbClr val="A42F0F"/>
                </a:solidFill>
                <a:latin typeface="Wingdings 3"/>
                <a:cs typeface="Wingdings 3"/>
              </a:rPr>
              <a:t></a:t>
            </a:r>
            <a:r>
              <a:rPr sz="1800" spc="-10" dirty="0">
                <a:solidFill>
                  <a:srgbClr val="A42F0F"/>
                </a:solidFill>
                <a:latin typeface="Times New Roman"/>
                <a:cs typeface="Times New Roman"/>
              </a:rPr>
              <a:t> </a:t>
            </a:r>
            <a:r>
              <a:rPr sz="1800" dirty="0">
                <a:solidFill>
                  <a:srgbClr val="404040"/>
                </a:solidFill>
                <a:latin typeface="Century Gothic"/>
                <a:cs typeface="Century Gothic"/>
              </a:rPr>
              <a:t>Data</a:t>
            </a:r>
            <a:r>
              <a:rPr sz="1800" spc="-65" dirty="0">
                <a:solidFill>
                  <a:srgbClr val="404040"/>
                </a:solidFill>
                <a:latin typeface="Century Gothic"/>
                <a:cs typeface="Century Gothic"/>
              </a:rPr>
              <a:t> </a:t>
            </a:r>
            <a:r>
              <a:rPr sz="1800" dirty="0">
                <a:solidFill>
                  <a:srgbClr val="404040"/>
                </a:solidFill>
                <a:latin typeface="Century Gothic"/>
                <a:cs typeface="Century Gothic"/>
              </a:rPr>
              <a:t>Center</a:t>
            </a:r>
            <a:r>
              <a:rPr sz="1800" spc="-25" dirty="0">
                <a:solidFill>
                  <a:srgbClr val="404040"/>
                </a:solidFill>
                <a:latin typeface="Century Gothic"/>
                <a:cs typeface="Century Gothic"/>
              </a:rPr>
              <a:t> </a:t>
            </a:r>
            <a:r>
              <a:rPr sz="1800" spc="-10" dirty="0">
                <a:solidFill>
                  <a:srgbClr val="404040"/>
                </a:solidFill>
                <a:latin typeface="Century Gothic"/>
                <a:cs typeface="Century Gothic"/>
              </a:rPr>
              <a:t>Evolution.</a:t>
            </a:r>
            <a:endParaRPr sz="1800" dirty="0">
              <a:latin typeface="Century Gothic"/>
              <a:cs typeface="Century Gothic"/>
            </a:endParaRPr>
          </a:p>
        </p:txBody>
      </p:sp>
      <p:sp>
        <p:nvSpPr>
          <p:cNvPr id="7" name="object 7"/>
          <p:cNvSpPr txBox="1"/>
          <p:nvPr/>
        </p:nvSpPr>
        <p:spPr>
          <a:xfrm>
            <a:off x="3464433" y="3366896"/>
            <a:ext cx="9108567"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42F0F"/>
                </a:solidFill>
                <a:latin typeface="Wingdings 3"/>
                <a:cs typeface="Wingdings 3"/>
              </a:rPr>
              <a:t></a:t>
            </a:r>
            <a:r>
              <a:rPr sz="1800" spc="10" dirty="0">
                <a:solidFill>
                  <a:srgbClr val="A42F0F"/>
                </a:solidFill>
                <a:latin typeface="Times New Roman"/>
                <a:cs typeface="Times New Roman"/>
              </a:rPr>
              <a:t> </a:t>
            </a:r>
            <a:r>
              <a:rPr sz="1800" dirty="0">
                <a:solidFill>
                  <a:srgbClr val="404040"/>
                </a:solidFill>
                <a:latin typeface="Century Gothic"/>
                <a:cs typeface="Century Gothic"/>
              </a:rPr>
              <a:t>Determining</a:t>
            </a:r>
            <a:r>
              <a:rPr sz="1800" spc="-75" dirty="0">
                <a:solidFill>
                  <a:srgbClr val="404040"/>
                </a:solidFill>
                <a:latin typeface="Century Gothic"/>
                <a:cs typeface="Century Gothic"/>
              </a:rPr>
              <a:t> </a:t>
            </a:r>
            <a:r>
              <a:rPr sz="1800" dirty="0">
                <a:solidFill>
                  <a:srgbClr val="404040"/>
                </a:solidFill>
                <a:latin typeface="Century Gothic"/>
                <a:cs typeface="Century Gothic"/>
              </a:rPr>
              <a:t>Criteria</a:t>
            </a:r>
            <a:r>
              <a:rPr sz="1800" spc="-55" dirty="0">
                <a:solidFill>
                  <a:srgbClr val="404040"/>
                </a:solidFill>
                <a:latin typeface="Century Gothic"/>
                <a:cs typeface="Century Gothic"/>
              </a:rPr>
              <a:t> </a:t>
            </a:r>
            <a:r>
              <a:rPr sz="1800" dirty="0">
                <a:solidFill>
                  <a:srgbClr val="404040"/>
                </a:solidFill>
                <a:latin typeface="Century Gothic"/>
                <a:cs typeface="Century Gothic"/>
              </a:rPr>
              <a:t>for</a:t>
            </a:r>
            <a:r>
              <a:rPr sz="1800" spc="-65" dirty="0">
                <a:solidFill>
                  <a:srgbClr val="404040"/>
                </a:solidFill>
                <a:latin typeface="Century Gothic"/>
                <a:cs typeface="Century Gothic"/>
              </a:rPr>
              <a:t> </a:t>
            </a:r>
            <a:r>
              <a:rPr sz="1800" spc="-10" dirty="0">
                <a:solidFill>
                  <a:srgbClr val="404040"/>
                </a:solidFill>
                <a:latin typeface="Century Gothic"/>
                <a:cs typeface="Century Gothic"/>
              </a:rPr>
              <a:t>RLUs</a:t>
            </a:r>
            <a:r>
              <a:rPr lang="en-US" sz="1800" spc="-10" dirty="0">
                <a:solidFill>
                  <a:srgbClr val="404040"/>
                </a:solidFill>
                <a:latin typeface="Century Gothic"/>
                <a:cs typeface="Century Gothic"/>
              </a:rPr>
              <a:t> (Rack Location Units)</a:t>
            </a:r>
            <a:r>
              <a:rPr sz="1800" spc="-10" dirty="0">
                <a:solidFill>
                  <a:srgbClr val="404040"/>
                </a:solidFill>
                <a:latin typeface="Century Gothic"/>
                <a:cs typeface="Century Gothic"/>
              </a:rPr>
              <a:t>.</a:t>
            </a:r>
            <a:endParaRPr sz="1800" dirty="0">
              <a:latin typeface="Century Gothic"/>
              <a:cs typeface="Century Gothic"/>
            </a:endParaRPr>
          </a:p>
        </p:txBody>
      </p:sp>
    </p:spTree>
    <p:extLst>
      <p:ext uri="{BB962C8B-B14F-4D97-AF65-F5344CB8AC3E}">
        <p14:creationId xmlns:p14="http://schemas.microsoft.com/office/powerpoint/2010/main" val="37475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28545" y="672541"/>
            <a:ext cx="4267200" cy="574675"/>
          </a:xfrm>
          <a:prstGeom prst="rect">
            <a:avLst/>
          </a:prstGeom>
        </p:spPr>
        <p:txBody>
          <a:bodyPr vert="horz" wrap="square" lIns="0" tIns="12700" rIns="0" bIns="0" rtlCol="0">
            <a:spAutoFit/>
          </a:bodyPr>
          <a:lstStyle/>
          <a:p>
            <a:pPr marL="12700">
              <a:lnSpc>
                <a:spcPct val="100000"/>
              </a:lnSpc>
              <a:spcBef>
                <a:spcPts val="100"/>
              </a:spcBef>
            </a:pPr>
            <a:r>
              <a:rPr sz="3600" dirty="0"/>
              <a:t>Wiring</a:t>
            </a:r>
            <a:r>
              <a:rPr sz="3600" spc="-50" dirty="0"/>
              <a:t> </a:t>
            </a:r>
            <a:r>
              <a:rPr sz="3600" dirty="0"/>
              <a:t>and</a:t>
            </a:r>
            <a:r>
              <a:rPr sz="3600" spc="-145" dirty="0"/>
              <a:t> </a:t>
            </a:r>
            <a:r>
              <a:rPr sz="3600" spc="-10" dirty="0"/>
              <a:t>Cabling</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43</a:t>
            </a:r>
            <a:endParaRPr sz="2000">
              <a:latin typeface="Century Gothic"/>
              <a:cs typeface="Century Gothic"/>
            </a:endParaRPr>
          </a:p>
        </p:txBody>
      </p:sp>
      <p:sp>
        <p:nvSpPr>
          <p:cNvPr id="8" name="object 8"/>
          <p:cNvSpPr txBox="1"/>
          <p:nvPr/>
        </p:nvSpPr>
        <p:spPr>
          <a:xfrm>
            <a:off x="756005" y="2161794"/>
            <a:ext cx="8455025" cy="2530475"/>
          </a:xfrm>
          <a:prstGeom prst="rect">
            <a:avLst/>
          </a:prstGeom>
        </p:spPr>
        <p:txBody>
          <a:bodyPr vert="horz" wrap="square" lIns="0" tIns="13335" rIns="0" bIns="0" rtlCol="0">
            <a:spAutoFit/>
          </a:bodyPr>
          <a:lstStyle/>
          <a:p>
            <a:pPr marL="355600" marR="5080" indent="-342900" algn="just">
              <a:lnSpc>
                <a:spcPct val="100000"/>
              </a:lnSpc>
              <a:spcBef>
                <a:spcPts val="105"/>
              </a:spcBef>
            </a:pPr>
            <a:r>
              <a:rPr sz="2000" dirty="0">
                <a:solidFill>
                  <a:srgbClr val="3E3E3E"/>
                </a:solidFill>
                <a:latin typeface="Calibri"/>
                <a:cs typeface="Calibri"/>
              </a:rPr>
              <a:t>All</a:t>
            </a:r>
            <a:r>
              <a:rPr sz="2000" spc="110" dirty="0">
                <a:solidFill>
                  <a:srgbClr val="3E3E3E"/>
                </a:solidFill>
                <a:latin typeface="Calibri"/>
                <a:cs typeface="Calibri"/>
              </a:rPr>
              <a:t> </a:t>
            </a:r>
            <a:r>
              <a:rPr sz="2000" dirty="0">
                <a:solidFill>
                  <a:srgbClr val="3E3E3E"/>
                </a:solidFill>
                <a:latin typeface="Calibri"/>
                <a:cs typeface="Calibri"/>
              </a:rPr>
              <a:t>wiring</a:t>
            </a:r>
            <a:r>
              <a:rPr sz="2000" spc="130" dirty="0">
                <a:solidFill>
                  <a:srgbClr val="3E3E3E"/>
                </a:solidFill>
                <a:latin typeface="Calibri"/>
                <a:cs typeface="Calibri"/>
              </a:rPr>
              <a:t> </a:t>
            </a:r>
            <a:r>
              <a:rPr sz="2000" dirty="0">
                <a:solidFill>
                  <a:srgbClr val="3E3E3E"/>
                </a:solidFill>
                <a:latin typeface="Calibri"/>
                <a:cs typeface="Calibri"/>
              </a:rPr>
              <a:t>and</a:t>
            </a:r>
            <a:r>
              <a:rPr sz="2000" spc="110" dirty="0">
                <a:solidFill>
                  <a:srgbClr val="3E3E3E"/>
                </a:solidFill>
                <a:latin typeface="Calibri"/>
                <a:cs typeface="Calibri"/>
              </a:rPr>
              <a:t> </a:t>
            </a:r>
            <a:r>
              <a:rPr sz="2000" dirty="0">
                <a:solidFill>
                  <a:srgbClr val="3E3E3E"/>
                </a:solidFill>
                <a:latin typeface="Calibri"/>
                <a:cs typeface="Calibri"/>
              </a:rPr>
              <a:t>cabling</a:t>
            </a:r>
            <a:r>
              <a:rPr sz="2000" spc="125" dirty="0">
                <a:solidFill>
                  <a:srgbClr val="3E3E3E"/>
                </a:solidFill>
                <a:latin typeface="Calibri"/>
                <a:cs typeface="Calibri"/>
              </a:rPr>
              <a:t> </a:t>
            </a:r>
            <a:r>
              <a:rPr sz="2000" dirty="0">
                <a:solidFill>
                  <a:srgbClr val="3E3E3E"/>
                </a:solidFill>
                <a:latin typeface="Calibri"/>
                <a:cs typeface="Calibri"/>
              </a:rPr>
              <a:t>should</a:t>
            </a:r>
            <a:r>
              <a:rPr sz="2000" spc="114" dirty="0">
                <a:solidFill>
                  <a:srgbClr val="3E3E3E"/>
                </a:solidFill>
                <a:latin typeface="Calibri"/>
                <a:cs typeface="Calibri"/>
              </a:rPr>
              <a:t> </a:t>
            </a:r>
            <a:r>
              <a:rPr sz="2000" dirty="0">
                <a:solidFill>
                  <a:srgbClr val="3E3E3E"/>
                </a:solidFill>
                <a:latin typeface="Calibri"/>
                <a:cs typeface="Calibri"/>
              </a:rPr>
              <a:t>be</a:t>
            </a:r>
            <a:r>
              <a:rPr sz="2000" spc="100" dirty="0">
                <a:solidFill>
                  <a:srgbClr val="3E3E3E"/>
                </a:solidFill>
                <a:latin typeface="Calibri"/>
                <a:cs typeface="Calibri"/>
              </a:rPr>
              <a:t> </a:t>
            </a:r>
            <a:r>
              <a:rPr sz="2000" dirty="0">
                <a:solidFill>
                  <a:srgbClr val="3E3E3E"/>
                </a:solidFill>
                <a:latin typeface="Calibri"/>
                <a:cs typeface="Calibri"/>
              </a:rPr>
              <a:t>designed</a:t>
            </a:r>
            <a:r>
              <a:rPr sz="2000" spc="135" dirty="0">
                <a:solidFill>
                  <a:srgbClr val="3E3E3E"/>
                </a:solidFill>
                <a:latin typeface="Calibri"/>
                <a:cs typeface="Calibri"/>
              </a:rPr>
              <a:t> </a:t>
            </a:r>
            <a:r>
              <a:rPr sz="2000" dirty="0">
                <a:solidFill>
                  <a:srgbClr val="3E3E3E"/>
                </a:solidFill>
                <a:latin typeface="Calibri"/>
                <a:cs typeface="Calibri"/>
              </a:rPr>
              <a:t>and</a:t>
            </a:r>
            <a:r>
              <a:rPr sz="2000" spc="125" dirty="0">
                <a:solidFill>
                  <a:srgbClr val="3E3E3E"/>
                </a:solidFill>
                <a:latin typeface="Calibri"/>
                <a:cs typeface="Calibri"/>
              </a:rPr>
              <a:t> </a:t>
            </a:r>
            <a:r>
              <a:rPr sz="2000" dirty="0">
                <a:solidFill>
                  <a:srgbClr val="3E3E3E"/>
                </a:solidFill>
                <a:latin typeface="Calibri"/>
                <a:cs typeface="Calibri"/>
              </a:rPr>
              <a:t>installed</a:t>
            </a:r>
            <a:r>
              <a:rPr sz="2000" spc="120" dirty="0">
                <a:solidFill>
                  <a:srgbClr val="3E3E3E"/>
                </a:solidFill>
                <a:latin typeface="Calibri"/>
                <a:cs typeface="Calibri"/>
              </a:rPr>
              <a:t> </a:t>
            </a:r>
            <a:r>
              <a:rPr sz="2000" dirty="0">
                <a:solidFill>
                  <a:srgbClr val="3E3E3E"/>
                </a:solidFill>
                <a:latin typeface="Calibri"/>
                <a:cs typeface="Calibri"/>
              </a:rPr>
              <a:t>in</a:t>
            </a:r>
            <a:r>
              <a:rPr sz="2000" spc="105" dirty="0">
                <a:solidFill>
                  <a:srgbClr val="3E3E3E"/>
                </a:solidFill>
                <a:latin typeface="Calibri"/>
                <a:cs typeface="Calibri"/>
              </a:rPr>
              <a:t> </a:t>
            </a:r>
            <a:r>
              <a:rPr sz="2000" dirty="0">
                <a:solidFill>
                  <a:srgbClr val="3E3E3E"/>
                </a:solidFill>
                <a:latin typeface="Calibri"/>
                <a:cs typeface="Calibri"/>
              </a:rPr>
              <a:t>accordance</a:t>
            </a:r>
            <a:r>
              <a:rPr sz="2000" spc="120" dirty="0">
                <a:solidFill>
                  <a:srgbClr val="3E3E3E"/>
                </a:solidFill>
                <a:latin typeface="Calibri"/>
                <a:cs typeface="Calibri"/>
              </a:rPr>
              <a:t> </a:t>
            </a:r>
            <a:r>
              <a:rPr sz="2000" dirty="0">
                <a:solidFill>
                  <a:srgbClr val="3E3E3E"/>
                </a:solidFill>
                <a:latin typeface="Calibri"/>
                <a:cs typeface="Calibri"/>
              </a:rPr>
              <a:t>with</a:t>
            </a:r>
            <a:r>
              <a:rPr sz="2000" spc="120" dirty="0">
                <a:solidFill>
                  <a:srgbClr val="3E3E3E"/>
                </a:solidFill>
                <a:latin typeface="Calibri"/>
                <a:cs typeface="Calibri"/>
              </a:rPr>
              <a:t> </a:t>
            </a:r>
            <a:r>
              <a:rPr sz="2000" spc="-20" dirty="0">
                <a:solidFill>
                  <a:srgbClr val="3E3E3E"/>
                </a:solidFill>
                <a:latin typeface="Calibri"/>
                <a:cs typeface="Calibri"/>
              </a:rPr>
              <a:t>NFPA </a:t>
            </a:r>
            <a:r>
              <a:rPr sz="2000" dirty="0">
                <a:solidFill>
                  <a:srgbClr val="3E3E3E"/>
                </a:solidFill>
                <a:latin typeface="Calibri"/>
                <a:cs typeface="Calibri"/>
              </a:rPr>
              <a:t>70</a:t>
            </a:r>
            <a:r>
              <a:rPr sz="2000" spc="110" dirty="0">
                <a:solidFill>
                  <a:srgbClr val="3E3E3E"/>
                </a:solidFill>
                <a:latin typeface="Calibri"/>
                <a:cs typeface="Calibri"/>
              </a:rPr>
              <a:t> </a:t>
            </a:r>
            <a:r>
              <a:rPr sz="2000" dirty="0">
                <a:solidFill>
                  <a:srgbClr val="3E3E3E"/>
                </a:solidFill>
                <a:latin typeface="Calibri"/>
                <a:cs typeface="Calibri"/>
              </a:rPr>
              <a:t>of</a:t>
            </a:r>
            <a:r>
              <a:rPr sz="2000" spc="135" dirty="0">
                <a:solidFill>
                  <a:srgbClr val="3E3E3E"/>
                </a:solidFill>
                <a:latin typeface="Calibri"/>
                <a:cs typeface="Calibri"/>
              </a:rPr>
              <a:t> </a:t>
            </a:r>
            <a:r>
              <a:rPr sz="2000" dirty="0">
                <a:solidFill>
                  <a:srgbClr val="3E3E3E"/>
                </a:solidFill>
                <a:latin typeface="Calibri"/>
                <a:cs typeface="Calibri"/>
              </a:rPr>
              <a:t>the</a:t>
            </a:r>
            <a:r>
              <a:rPr sz="2000" spc="125" dirty="0">
                <a:solidFill>
                  <a:srgbClr val="3E3E3E"/>
                </a:solidFill>
                <a:latin typeface="Calibri"/>
                <a:cs typeface="Calibri"/>
              </a:rPr>
              <a:t> </a:t>
            </a:r>
            <a:r>
              <a:rPr sz="2000" dirty="0">
                <a:solidFill>
                  <a:srgbClr val="3E3E3E"/>
                </a:solidFill>
                <a:latin typeface="Calibri"/>
                <a:cs typeface="Calibri"/>
              </a:rPr>
              <a:t>National</a:t>
            </a:r>
            <a:r>
              <a:rPr sz="2000" spc="120" dirty="0">
                <a:solidFill>
                  <a:srgbClr val="3E3E3E"/>
                </a:solidFill>
                <a:latin typeface="Calibri"/>
                <a:cs typeface="Calibri"/>
              </a:rPr>
              <a:t> </a:t>
            </a:r>
            <a:r>
              <a:rPr sz="2000" dirty="0">
                <a:solidFill>
                  <a:srgbClr val="3E3E3E"/>
                </a:solidFill>
                <a:latin typeface="Calibri"/>
                <a:cs typeface="Calibri"/>
              </a:rPr>
              <a:t>Electrical</a:t>
            </a:r>
            <a:r>
              <a:rPr sz="2000" spc="125" dirty="0">
                <a:solidFill>
                  <a:srgbClr val="3E3E3E"/>
                </a:solidFill>
                <a:latin typeface="Calibri"/>
                <a:cs typeface="Calibri"/>
              </a:rPr>
              <a:t> </a:t>
            </a:r>
            <a:r>
              <a:rPr sz="2000" dirty="0">
                <a:solidFill>
                  <a:srgbClr val="3E3E3E"/>
                </a:solidFill>
                <a:latin typeface="Calibri"/>
                <a:cs typeface="Calibri"/>
              </a:rPr>
              <a:t>Code,</a:t>
            </a:r>
            <a:r>
              <a:rPr sz="2000" spc="130" dirty="0">
                <a:solidFill>
                  <a:srgbClr val="3E3E3E"/>
                </a:solidFill>
                <a:latin typeface="Calibri"/>
                <a:cs typeface="Calibri"/>
              </a:rPr>
              <a:t> </a:t>
            </a:r>
            <a:r>
              <a:rPr sz="2000" dirty="0">
                <a:solidFill>
                  <a:srgbClr val="3E3E3E"/>
                </a:solidFill>
                <a:latin typeface="Calibri"/>
                <a:cs typeface="Calibri"/>
              </a:rPr>
              <a:t>or</a:t>
            </a:r>
            <a:r>
              <a:rPr sz="2000" spc="130" dirty="0">
                <a:solidFill>
                  <a:srgbClr val="3E3E3E"/>
                </a:solidFill>
                <a:latin typeface="Calibri"/>
                <a:cs typeface="Calibri"/>
              </a:rPr>
              <a:t> </a:t>
            </a:r>
            <a:r>
              <a:rPr sz="2000" dirty="0">
                <a:solidFill>
                  <a:srgbClr val="3E3E3E"/>
                </a:solidFill>
                <a:latin typeface="Calibri"/>
                <a:cs typeface="Calibri"/>
              </a:rPr>
              <a:t>superseding</a:t>
            </a:r>
            <a:r>
              <a:rPr sz="2000" spc="135" dirty="0">
                <a:solidFill>
                  <a:srgbClr val="3E3E3E"/>
                </a:solidFill>
                <a:latin typeface="Calibri"/>
                <a:cs typeface="Calibri"/>
              </a:rPr>
              <a:t> </a:t>
            </a:r>
            <a:r>
              <a:rPr sz="2000" dirty="0">
                <a:solidFill>
                  <a:srgbClr val="3E3E3E"/>
                </a:solidFill>
                <a:latin typeface="Calibri"/>
                <a:cs typeface="Calibri"/>
              </a:rPr>
              <a:t>national</a:t>
            </a:r>
            <a:r>
              <a:rPr sz="2000" spc="120" dirty="0">
                <a:solidFill>
                  <a:srgbClr val="3E3E3E"/>
                </a:solidFill>
                <a:latin typeface="Calibri"/>
                <a:cs typeface="Calibri"/>
              </a:rPr>
              <a:t> </a:t>
            </a:r>
            <a:r>
              <a:rPr sz="2000" dirty="0">
                <a:solidFill>
                  <a:srgbClr val="3E3E3E"/>
                </a:solidFill>
                <a:latin typeface="Calibri"/>
                <a:cs typeface="Calibri"/>
              </a:rPr>
              <a:t>or</a:t>
            </a:r>
            <a:r>
              <a:rPr sz="2000" spc="130" dirty="0">
                <a:solidFill>
                  <a:srgbClr val="3E3E3E"/>
                </a:solidFill>
                <a:latin typeface="Calibri"/>
                <a:cs typeface="Calibri"/>
              </a:rPr>
              <a:t> </a:t>
            </a:r>
            <a:r>
              <a:rPr sz="2000" dirty="0">
                <a:solidFill>
                  <a:srgbClr val="3E3E3E"/>
                </a:solidFill>
                <a:latin typeface="Calibri"/>
                <a:cs typeface="Calibri"/>
              </a:rPr>
              <a:t>local</a:t>
            </a:r>
            <a:r>
              <a:rPr sz="2000" spc="120" dirty="0">
                <a:solidFill>
                  <a:srgbClr val="3E3E3E"/>
                </a:solidFill>
                <a:latin typeface="Calibri"/>
                <a:cs typeface="Calibri"/>
              </a:rPr>
              <a:t> </a:t>
            </a:r>
            <a:r>
              <a:rPr sz="2000" dirty="0">
                <a:solidFill>
                  <a:srgbClr val="3E3E3E"/>
                </a:solidFill>
                <a:latin typeface="Calibri"/>
                <a:cs typeface="Calibri"/>
              </a:rPr>
              <a:t>codes.</a:t>
            </a:r>
            <a:r>
              <a:rPr sz="2000" spc="135" dirty="0">
                <a:solidFill>
                  <a:srgbClr val="3E3E3E"/>
                </a:solidFill>
                <a:latin typeface="Calibri"/>
                <a:cs typeface="Calibri"/>
              </a:rPr>
              <a:t> </a:t>
            </a:r>
            <a:r>
              <a:rPr sz="2000" spc="-25" dirty="0">
                <a:solidFill>
                  <a:srgbClr val="3E3E3E"/>
                </a:solidFill>
                <a:latin typeface="Calibri"/>
                <a:cs typeface="Calibri"/>
              </a:rPr>
              <a:t>All </a:t>
            </a:r>
            <a:r>
              <a:rPr sz="2000" dirty="0">
                <a:solidFill>
                  <a:srgbClr val="3E3E3E"/>
                </a:solidFill>
                <a:latin typeface="Calibri"/>
                <a:cs typeface="Calibri"/>
              </a:rPr>
              <a:t>wiring</a:t>
            </a:r>
            <a:r>
              <a:rPr sz="2000" spc="135" dirty="0">
                <a:solidFill>
                  <a:srgbClr val="3E3E3E"/>
                </a:solidFill>
                <a:latin typeface="Calibri"/>
                <a:cs typeface="Calibri"/>
              </a:rPr>
              <a:t> </a:t>
            </a:r>
            <a:r>
              <a:rPr sz="2000" dirty="0">
                <a:solidFill>
                  <a:srgbClr val="3E3E3E"/>
                </a:solidFill>
                <a:latin typeface="Calibri"/>
                <a:cs typeface="Calibri"/>
              </a:rPr>
              <a:t>and</a:t>
            </a:r>
            <a:r>
              <a:rPr sz="2000" spc="160" dirty="0">
                <a:solidFill>
                  <a:srgbClr val="3E3E3E"/>
                </a:solidFill>
                <a:latin typeface="Calibri"/>
                <a:cs typeface="Calibri"/>
              </a:rPr>
              <a:t> </a:t>
            </a:r>
            <a:r>
              <a:rPr sz="2000" dirty="0">
                <a:solidFill>
                  <a:srgbClr val="3E3E3E"/>
                </a:solidFill>
                <a:latin typeface="Calibri"/>
                <a:cs typeface="Calibri"/>
              </a:rPr>
              <a:t>cabling</a:t>
            </a:r>
            <a:r>
              <a:rPr sz="2000" spc="145" dirty="0">
                <a:solidFill>
                  <a:srgbClr val="3E3E3E"/>
                </a:solidFill>
                <a:latin typeface="Calibri"/>
                <a:cs typeface="Calibri"/>
              </a:rPr>
              <a:t> </a:t>
            </a:r>
            <a:r>
              <a:rPr sz="2000" dirty="0">
                <a:solidFill>
                  <a:srgbClr val="3E3E3E"/>
                </a:solidFill>
                <a:latin typeface="Calibri"/>
                <a:cs typeface="Calibri"/>
              </a:rPr>
              <a:t>should</a:t>
            </a:r>
            <a:r>
              <a:rPr sz="2000" spc="150" dirty="0">
                <a:solidFill>
                  <a:srgbClr val="3E3E3E"/>
                </a:solidFill>
                <a:latin typeface="Calibri"/>
                <a:cs typeface="Calibri"/>
              </a:rPr>
              <a:t> </a:t>
            </a:r>
            <a:r>
              <a:rPr sz="2000" dirty="0">
                <a:solidFill>
                  <a:srgbClr val="3E3E3E"/>
                </a:solidFill>
                <a:latin typeface="Calibri"/>
                <a:cs typeface="Calibri"/>
              </a:rPr>
              <a:t>be</a:t>
            </a:r>
            <a:r>
              <a:rPr sz="2000" spc="155" dirty="0">
                <a:solidFill>
                  <a:srgbClr val="3E3E3E"/>
                </a:solidFill>
                <a:latin typeface="Calibri"/>
                <a:cs typeface="Calibri"/>
              </a:rPr>
              <a:t> </a:t>
            </a:r>
            <a:r>
              <a:rPr sz="2000" dirty="0">
                <a:solidFill>
                  <a:srgbClr val="3E3E3E"/>
                </a:solidFill>
                <a:latin typeface="Calibri"/>
                <a:cs typeface="Calibri"/>
              </a:rPr>
              <a:t>run</a:t>
            </a:r>
            <a:r>
              <a:rPr sz="2000" spc="155" dirty="0">
                <a:solidFill>
                  <a:srgbClr val="3E3E3E"/>
                </a:solidFill>
                <a:latin typeface="Calibri"/>
                <a:cs typeface="Calibri"/>
              </a:rPr>
              <a:t> </a:t>
            </a:r>
            <a:r>
              <a:rPr sz="2000" dirty="0">
                <a:solidFill>
                  <a:srgbClr val="3E3E3E"/>
                </a:solidFill>
                <a:latin typeface="Calibri"/>
                <a:cs typeface="Calibri"/>
              </a:rPr>
              <a:t>in</a:t>
            </a:r>
            <a:r>
              <a:rPr sz="2000" spc="155" dirty="0">
                <a:solidFill>
                  <a:srgbClr val="3E3E3E"/>
                </a:solidFill>
                <a:latin typeface="Calibri"/>
                <a:cs typeface="Calibri"/>
              </a:rPr>
              <a:t> </a:t>
            </a:r>
            <a:r>
              <a:rPr sz="2000" dirty="0">
                <a:solidFill>
                  <a:srgbClr val="3E3E3E"/>
                </a:solidFill>
                <a:latin typeface="Calibri"/>
                <a:cs typeface="Calibri"/>
              </a:rPr>
              <a:t>an</a:t>
            </a:r>
            <a:r>
              <a:rPr sz="2000" spc="150" dirty="0">
                <a:solidFill>
                  <a:srgbClr val="3E3E3E"/>
                </a:solidFill>
                <a:latin typeface="Calibri"/>
                <a:cs typeface="Calibri"/>
              </a:rPr>
              <a:t> </a:t>
            </a:r>
            <a:r>
              <a:rPr sz="2000" dirty="0">
                <a:solidFill>
                  <a:srgbClr val="3E3E3E"/>
                </a:solidFill>
                <a:latin typeface="Calibri"/>
                <a:cs typeface="Calibri"/>
              </a:rPr>
              <a:t>orderly</a:t>
            </a:r>
            <a:r>
              <a:rPr sz="2000" spc="155" dirty="0">
                <a:solidFill>
                  <a:srgbClr val="3E3E3E"/>
                </a:solidFill>
                <a:latin typeface="Calibri"/>
                <a:cs typeface="Calibri"/>
              </a:rPr>
              <a:t> </a:t>
            </a:r>
            <a:r>
              <a:rPr sz="2000" dirty="0">
                <a:solidFill>
                  <a:srgbClr val="3E3E3E"/>
                </a:solidFill>
                <a:latin typeface="Calibri"/>
                <a:cs typeface="Calibri"/>
              </a:rPr>
              <a:t>and</a:t>
            </a:r>
            <a:r>
              <a:rPr sz="2000" spc="155" dirty="0">
                <a:solidFill>
                  <a:srgbClr val="3E3E3E"/>
                </a:solidFill>
                <a:latin typeface="Calibri"/>
                <a:cs typeface="Calibri"/>
              </a:rPr>
              <a:t> </a:t>
            </a:r>
            <a:r>
              <a:rPr sz="2000" dirty="0">
                <a:solidFill>
                  <a:srgbClr val="3E3E3E"/>
                </a:solidFill>
                <a:latin typeface="Calibri"/>
                <a:cs typeface="Calibri"/>
              </a:rPr>
              <a:t>efficient</a:t>
            </a:r>
            <a:r>
              <a:rPr sz="2000" spc="145" dirty="0">
                <a:solidFill>
                  <a:srgbClr val="3E3E3E"/>
                </a:solidFill>
                <a:latin typeface="Calibri"/>
                <a:cs typeface="Calibri"/>
              </a:rPr>
              <a:t> </a:t>
            </a:r>
            <a:r>
              <a:rPr sz="2000" spc="-10" dirty="0">
                <a:solidFill>
                  <a:srgbClr val="3E3E3E"/>
                </a:solidFill>
                <a:latin typeface="Calibri"/>
                <a:cs typeface="Calibri"/>
              </a:rPr>
              <a:t>manner,</a:t>
            </a:r>
            <a:r>
              <a:rPr sz="2000" spc="140" dirty="0">
                <a:solidFill>
                  <a:srgbClr val="3E3E3E"/>
                </a:solidFill>
                <a:latin typeface="Calibri"/>
                <a:cs typeface="Calibri"/>
              </a:rPr>
              <a:t> </a:t>
            </a:r>
            <a:r>
              <a:rPr sz="2000" dirty="0">
                <a:solidFill>
                  <a:srgbClr val="3E3E3E"/>
                </a:solidFill>
                <a:latin typeface="Calibri"/>
                <a:cs typeface="Calibri"/>
              </a:rPr>
              <a:t>not</a:t>
            </a:r>
            <a:r>
              <a:rPr sz="2000" spc="145" dirty="0">
                <a:solidFill>
                  <a:srgbClr val="3E3E3E"/>
                </a:solidFill>
                <a:latin typeface="Calibri"/>
                <a:cs typeface="Calibri"/>
              </a:rPr>
              <a:t> </a:t>
            </a:r>
            <a:r>
              <a:rPr sz="2000" spc="-20" dirty="0">
                <a:solidFill>
                  <a:srgbClr val="3E3E3E"/>
                </a:solidFill>
                <a:latin typeface="Calibri"/>
                <a:cs typeface="Calibri"/>
              </a:rPr>
              <a:t>like </a:t>
            </a:r>
            <a:r>
              <a:rPr sz="2000" dirty="0">
                <a:solidFill>
                  <a:srgbClr val="3E3E3E"/>
                </a:solidFill>
                <a:latin typeface="Calibri"/>
                <a:cs typeface="Calibri"/>
              </a:rPr>
              <a:t>the</a:t>
            </a:r>
            <a:r>
              <a:rPr sz="2000" spc="-10" dirty="0">
                <a:solidFill>
                  <a:srgbClr val="3E3E3E"/>
                </a:solidFill>
                <a:latin typeface="Calibri"/>
                <a:cs typeface="Calibri"/>
              </a:rPr>
              <a:t> “spaghetti”</a:t>
            </a:r>
            <a:endParaRPr sz="2000">
              <a:latin typeface="Calibri"/>
              <a:cs typeface="Calibri"/>
            </a:endParaRPr>
          </a:p>
          <a:p>
            <a:pPr>
              <a:lnSpc>
                <a:spcPct val="100000"/>
              </a:lnSpc>
            </a:pPr>
            <a:endParaRPr sz="2000">
              <a:latin typeface="Calibri"/>
              <a:cs typeface="Calibri"/>
            </a:endParaRPr>
          </a:p>
          <a:p>
            <a:pPr>
              <a:lnSpc>
                <a:spcPct val="100000"/>
              </a:lnSpc>
              <a:spcBef>
                <a:spcPts val="45"/>
              </a:spcBef>
            </a:pPr>
            <a:endParaRPr sz="1500">
              <a:latin typeface="Calibri"/>
              <a:cs typeface="Calibri"/>
            </a:endParaRPr>
          </a:p>
          <a:p>
            <a:pPr marL="1155700" indent="-229235">
              <a:lnSpc>
                <a:spcPct val="100000"/>
              </a:lnSpc>
              <a:buClr>
                <a:srgbClr val="EF7E09"/>
              </a:buClr>
              <a:buSzPct val="80000"/>
              <a:buFont typeface="Wingdings 3"/>
              <a:buChar char=""/>
              <a:tabLst>
                <a:tab pos="1156335" algn="l"/>
              </a:tabLst>
            </a:pPr>
            <a:r>
              <a:rPr sz="2000" dirty="0">
                <a:solidFill>
                  <a:srgbClr val="3E3E3E"/>
                </a:solidFill>
                <a:latin typeface="Calibri"/>
                <a:cs typeface="Calibri"/>
              </a:rPr>
              <a:t>Higher</a:t>
            </a:r>
            <a:r>
              <a:rPr sz="2000" spc="-5" dirty="0">
                <a:solidFill>
                  <a:srgbClr val="3E3E3E"/>
                </a:solidFill>
                <a:latin typeface="Calibri"/>
                <a:cs typeface="Calibri"/>
              </a:rPr>
              <a:t> </a:t>
            </a:r>
            <a:r>
              <a:rPr sz="2000" dirty="0">
                <a:solidFill>
                  <a:srgbClr val="3E3E3E"/>
                </a:solidFill>
                <a:latin typeface="Calibri"/>
                <a:cs typeface="Calibri"/>
              </a:rPr>
              <a:t>Amps</a:t>
            </a:r>
            <a:r>
              <a:rPr sz="2000" spc="-20" dirty="0">
                <a:solidFill>
                  <a:srgbClr val="3E3E3E"/>
                </a:solidFill>
                <a:latin typeface="Calibri"/>
                <a:cs typeface="Calibri"/>
              </a:rPr>
              <a:t> </a:t>
            </a:r>
            <a:r>
              <a:rPr sz="2000" dirty="0">
                <a:solidFill>
                  <a:srgbClr val="3E3E3E"/>
                </a:solidFill>
                <a:latin typeface="Calibri"/>
                <a:cs typeface="Calibri"/>
              </a:rPr>
              <a:t>and</a:t>
            </a:r>
            <a:r>
              <a:rPr sz="2000" spc="-10" dirty="0">
                <a:solidFill>
                  <a:srgbClr val="3E3E3E"/>
                </a:solidFill>
                <a:latin typeface="Calibri"/>
                <a:cs typeface="Calibri"/>
              </a:rPr>
              <a:t> Single-</a:t>
            </a:r>
            <a:r>
              <a:rPr sz="2000" dirty="0">
                <a:solidFill>
                  <a:srgbClr val="3E3E3E"/>
                </a:solidFill>
                <a:latin typeface="Calibri"/>
                <a:cs typeface="Calibri"/>
              </a:rPr>
              <a:t>Phase</a:t>
            </a:r>
            <a:r>
              <a:rPr sz="2000" spc="5" dirty="0">
                <a:solidFill>
                  <a:srgbClr val="3E3E3E"/>
                </a:solidFill>
                <a:latin typeface="Calibri"/>
                <a:cs typeface="Calibri"/>
              </a:rPr>
              <a:t> </a:t>
            </a:r>
            <a:r>
              <a:rPr sz="2000" dirty="0">
                <a:solidFill>
                  <a:srgbClr val="3E3E3E"/>
                </a:solidFill>
                <a:latin typeface="Calibri"/>
                <a:cs typeface="Calibri"/>
              </a:rPr>
              <a:t>or</a:t>
            </a:r>
            <a:r>
              <a:rPr sz="2000" spc="-45" dirty="0">
                <a:solidFill>
                  <a:srgbClr val="3E3E3E"/>
                </a:solidFill>
                <a:latin typeface="Calibri"/>
                <a:cs typeface="Calibri"/>
              </a:rPr>
              <a:t> </a:t>
            </a:r>
            <a:r>
              <a:rPr sz="2000" spc="-10" dirty="0">
                <a:solidFill>
                  <a:srgbClr val="3E3E3E"/>
                </a:solidFill>
                <a:latin typeface="Calibri"/>
                <a:cs typeface="Calibri"/>
              </a:rPr>
              <a:t>Three-Phase</a:t>
            </a:r>
            <a:endParaRPr sz="2000">
              <a:latin typeface="Calibri"/>
              <a:cs typeface="Calibri"/>
            </a:endParaRPr>
          </a:p>
          <a:p>
            <a:pPr marL="1155700" indent="-229235">
              <a:lnSpc>
                <a:spcPct val="100000"/>
              </a:lnSpc>
              <a:spcBef>
                <a:spcPts val="1000"/>
              </a:spcBef>
              <a:buClr>
                <a:srgbClr val="EF7E09"/>
              </a:buClr>
              <a:buSzPct val="80000"/>
              <a:buFont typeface="Wingdings 3"/>
              <a:buChar char=""/>
              <a:tabLst>
                <a:tab pos="1156335" algn="l"/>
              </a:tabLst>
            </a:pPr>
            <a:r>
              <a:rPr sz="2000" spc="-20" dirty="0">
                <a:solidFill>
                  <a:srgbClr val="3E3E3E"/>
                </a:solidFill>
                <a:latin typeface="Calibri"/>
                <a:cs typeface="Calibri"/>
              </a:rPr>
              <a:t>Power</a:t>
            </a:r>
            <a:r>
              <a:rPr sz="2000" spc="-85" dirty="0">
                <a:solidFill>
                  <a:srgbClr val="3E3E3E"/>
                </a:solidFill>
                <a:latin typeface="Calibri"/>
                <a:cs typeface="Calibri"/>
              </a:rPr>
              <a:t> </a:t>
            </a:r>
            <a:r>
              <a:rPr sz="2000" dirty="0">
                <a:solidFill>
                  <a:srgbClr val="3E3E3E"/>
                </a:solidFill>
                <a:latin typeface="Calibri"/>
                <a:cs typeface="Calibri"/>
              </a:rPr>
              <a:t>Distribution</a:t>
            </a:r>
            <a:r>
              <a:rPr sz="2000" spc="-65" dirty="0">
                <a:solidFill>
                  <a:srgbClr val="3E3E3E"/>
                </a:solidFill>
                <a:latin typeface="Calibri"/>
                <a:cs typeface="Calibri"/>
              </a:rPr>
              <a:t> </a:t>
            </a:r>
            <a:r>
              <a:rPr sz="2000" dirty="0">
                <a:solidFill>
                  <a:srgbClr val="3E3E3E"/>
                </a:solidFill>
                <a:latin typeface="Calibri"/>
                <a:cs typeface="Calibri"/>
              </a:rPr>
              <a:t>Units</a:t>
            </a:r>
            <a:r>
              <a:rPr sz="2000" spc="-35" dirty="0">
                <a:solidFill>
                  <a:srgbClr val="3E3E3E"/>
                </a:solidFill>
                <a:latin typeface="Calibri"/>
                <a:cs typeface="Calibri"/>
              </a:rPr>
              <a:t> </a:t>
            </a:r>
            <a:r>
              <a:rPr sz="2000" spc="-10" dirty="0">
                <a:solidFill>
                  <a:srgbClr val="3E3E3E"/>
                </a:solidFill>
                <a:latin typeface="Calibri"/>
                <a:cs typeface="Calibri"/>
              </a:rPr>
              <a:t>(PDU)</a:t>
            </a:r>
            <a:endParaRPr sz="20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3464433" y="646252"/>
            <a:ext cx="6786880" cy="574675"/>
          </a:xfrm>
          <a:prstGeom prst="rect">
            <a:avLst/>
          </a:prstGeom>
        </p:spPr>
        <p:txBody>
          <a:bodyPr vert="horz" wrap="square" lIns="0" tIns="12700" rIns="0" bIns="0" rtlCol="0">
            <a:spAutoFit/>
          </a:bodyPr>
          <a:lstStyle/>
          <a:p>
            <a:pPr marL="12700">
              <a:lnSpc>
                <a:spcPct val="100000"/>
              </a:lnSpc>
              <a:spcBef>
                <a:spcPts val="100"/>
              </a:spcBef>
            </a:pPr>
            <a:r>
              <a:rPr sz="3600" dirty="0"/>
              <a:t>Electromagnetic</a:t>
            </a:r>
            <a:r>
              <a:rPr sz="3600" spc="-150" dirty="0"/>
              <a:t> </a:t>
            </a:r>
            <a:r>
              <a:rPr sz="3600" spc="-10" dirty="0"/>
              <a:t>Compatibility</a:t>
            </a:r>
            <a:endParaRPr sz="3600"/>
          </a:p>
        </p:txBody>
      </p:sp>
      <p:pic>
        <p:nvPicPr>
          <p:cNvPr id="4" name="object 4"/>
          <p:cNvPicPr/>
          <p:nvPr/>
        </p:nvPicPr>
        <p:blipFill>
          <a:blip r:embed="rId3" cstate="print"/>
          <a:stretch>
            <a:fillRect/>
          </a:stretch>
        </p:blipFill>
        <p:spPr>
          <a:xfrm>
            <a:off x="0" y="0"/>
            <a:ext cx="2851404" cy="6859523"/>
          </a:xfrm>
          <a:prstGeom prst="rect">
            <a:avLst/>
          </a:prstGeom>
        </p:spPr>
      </p:pic>
      <p:sp>
        <p:nvSpPr>
          <p:cNvPr id="5" name="object 5"/>
          <p:cNvSpPr txBox="1"/>
          <p:nvPr/>
        </p:nvSpPr>
        <p:spPr>
          <a:xfrm>
            <a:off x="494487" y="3492753"/>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44</a:t>
            </a:r>
            <a:endParaRPr sz="1900">
              <a:latin typeface="Century Gothic"/>
              <a:cs typeface="Century Gothic"/>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2928620" marR="5080" indent="-342900">
              <a:lnSpc>
                <a:spcPct val="100000"/>
              </a:lnSpc>
              <a:spcBef>
                <a:spcPts val="100"/>
              </a:spcBef>
              <a:tabLst>
                <a:tab pos="2928620" algn="l"/>
                <a:tab pos="6646545" algn="l"/>
              </a:tabLst>
            </a:pPr>
            <a:r>
              <a:rPr spc="-50" dirty="0">
                <a:solidFill>
                  <a:srgbClr val="A42F0F"/>
                </a:solidFill>
                <a:latin typeface="Wingdings 3"/>
                <a:cs typeface="Wingdings 3"/>
              </a:rPr>
              <a:t></a:t>
            </a:r>
            <a:r>
              <a:rPr dirty="0">
                <a:solidFill>
                  <a:srgbClr val="A42F0F"/>
                </a:solidFill>
                <a:latin typeface="Times New Roman"/>
                <a:cs typeface="Times New Roman"/>
              </a:rPr>
              <a:t>	</a:t>
            </a:r>
            <a:r>
              <a:rPr spc="-10" dirty="0"/>
              <a:t>Electromagnetic</a:t>
            </a:r>
            <a:r>
              <a:rPr spc="-40" dirty="0"/>
              <a:t> </a:t>
            </a:r>
            <a:r>
              <a:rPr spc="-10" dirty="0"/>
              <a:t>interference</a:t>
            </a:r>
            <a:r>
              <a:rPr dirty="0"/>
              <a:t> (EMI)</a:t>
            </a:r>
            <a:r>
              <a:rPr spc="-55" dirty="0"/>
              <a:t> </a:t>
            </a:r>
            <a:r>
              <a:rPr dirty="0"/>
              <a:t>and</a:t>
            </a:r>
            <a:r>
              <a:rPr spc="-30" dirty="0"/>
              <a:t> </a:t>
            </a:r>
            <a:r>
              <a:rPr dirty="0"/>
              <a:t>radio</a:t>
            </a:r>
            <a:r>
              <a:rPr spc="-65" dirty="0"/>
              <a:t> </a:t>
            </a:r>
            <a:r>
              <a:rPr spc="-10" dirty="0"/>
              <a:t>frequency interference </a:t>
            </a:r>
            <a:r>
              <a:rPr dirty="0"/>
              <a:t>(RFI)</a:t>
            </a:r>
            <a:r>
              <a:rPr spc="-25" dirty="0"/>
              <a:t> </a:t>
            </a:r>
            <a:r>
              <a:rPr dirty="0"/>
              <a:t>is</a:t>
            </a:r>
            <a:r>
              <a:rPr spc="-60" dirty="0"/>
              <a:t> </a:t>
            </a:r>
            <a:r>
              <a:rPr spc="-10" dirty="0"/>
              <a:t>radiated</a:t>
            </a:r>
            <a:r>
              <a:rPr spc="-65" dirty="0"/>
              <a:t> </a:t>
            </a:r>
            <a:r>
              <a:rPr spc="-25" dirty="0"/>
              <a:t>and</a:t>
            </a:r>
            <a:r>
              <a:rPr dirty="0"/>
              <a:t>	conducted</a:t>
            </a:r>
            <a:r>
              <a:rPr spc="-45" dirty="0"/>
              <a:t> </a:t>
            </a:r>
            <a:r>
              <a:rPr dirty="0"/>
              <a:t>energy</a:t>
            </a:r>
            <a:r>
              <a:rPr spc="-80" dirty="0"/>
              <a:t> </a:t>
            </a:r>
            <a:r>
              <a:rPr dirty="0"/>
              <a:t>from</a:t>
            </a:r>
            <a:r>
              <a:rPr spc="-85" dirty="0"/>
              <a:t> </a:t>
            </a:r>
            <a:r>
              <a:rPr spc="-10" dirty="0"/>
              <a:t>electrical </a:t>
            </a:r>
            <a:r>
              <a:rPr dirty="0"/>
              <a:t>devices</a:t>
            </a:r>
            <a:r>
              <a:rPr spc="-75" dirty="0"/>
              <a:t> </a:t>
            </a:r>
            <a:r>
              <a:rPr dirty="0"/>
              <a:t>that</a:t>
            </a:r>
            <a:r>
              <a:rPr spc="-30" dirty="0"/>
              <a:t> </a:t>
            </a:r>
            <a:r>
              <a:rPr dirty="0"/>
              <a:t>produce</a:t>
            </a:r>
            <a:r>
              <a:rPr spc="-30" dirty="0"/>
              <a:t> </a:t>
            </a:r>
            <a:r>
              <a:rPr spc="-10" dirty="0"/>
              <a:t>electromagnetic </a:t>
            </a:r>
            <a:r>
              <a:rPr dirty="0"/>
              <a:t>fields.</a:t>
            </a:r>
            <a:r>
              <a:rPr spc="-70" dirty="0"/>
              <a:t> </a:t>
            </a:r>
            <a:r>
              <a:rPr dirty="0"/>
              <a:t>The</a:t>
            </a:r>
            <a:r>
              <a:rPr spc="430" dirty="0"/>
              <a:t> </a:t>
            </a:r>
            <a:r>
              <a:rPr dirty="0"/>
              <a:t>electrical</a:t>
            </a:r>
            <a:r>
              <a:rPr spc="-60" dirty="0"/>
              <a:t> </a:t>
            </a:r>
            <a:r>
              <a:rPr spc="-10" dirty="0"/>
              <a:t>noise </a:t>
            </a:r>
            <a:r>
              <a:rPr dirty="0"/>
              <a:t>currents</a:t>
            </a:r>
            <a:r>
              <a:rPr spc="-40" dirty="0"/>
              <a:t> </a:t>
            </a:r>
            <a:r>
              <a:rPr dirty="0"/>
              <a:t>associated</a:t>
            </a:r>
            <a:r>
              <a:rPr spc="-25" dirty="0"/>
              <a:t> </a:t>
            </a:r>
            <a:r>
              <a:rPr dirty="0"/>
              <a:t>with</a:t>
            </a:r>
            <a:r>
              <a:rPr spc="-50" dirty="0"/>
              <a:t> </a:t>
            </a:r>
            <a:r>
              <a:rPr dirty="0"/>
              <a:t>these</a:t>
            </a:r>
            <a:r>
              <a:rPr spc="-10" dirty="0"/>
              <a:t> </a:t>
            </a:r>
            <a:r>
              <a:rPr dirty="0"/>
              <a:t>can</a:t>
            </a:r>
            <a:r>
              <a:rPr spc="-70" dirty="0"/>
              <a:t> </a:t>
            </a:r>
            <a:r>
              <a:rPr spc="-10" dirty="0"/>
              <a:t>interfere</a:t>
            </a:r>
            <a:r>
              <a:rPr spc="-75" dirty="0"/>
              <a:t> </a:t>
            </a:r>
            <a:r>
              <a:rPr dirty="0"/>
              <a:t>with</a:t>
            </a:r>
            <a:r>
              <a:rPr spc="-45" dirty="0"/>
              <a:t> </a:t>
            </a:r>
            <a:r>
              <a:rPr dirty="0"/>
              <a:t>the</a:t>
            </a:r>
            <a:r>
              <a:rPr spc="-30" dirty="0"/>
              <a:t> </a:t>
            </a:r>
            <a:r>
              <a:rPr dirty="0"/>
              <a:t>signals</a:t>
            </a:r>
            <a:r>
              <a:rPr spc="-80" dirty="0"/>
              <a:t> </a:t>
            </a:r>
            <a:r>
              <a:rPr spc="-10" dirty="0"/>
              <a:t>carried </a:t>
            </a:r>
            <a:r>
              <a:rPr dirty="0"/>
              <a:t>by</a:t>
            </a:r>
            <a:r>
              <a:rPr spc="425" dirty="0"/>
              <a:t> </a:t>
            </a:r>
            <a:r>
              <a:rPr dirty="0"/>
              <a:t>the</a:t>
            </a:r>
            <a:r>
              <a:rPr spc="-20" dirty="0"/>
              <a:t> </a:t>
            </a:r>
            <a:r>
              <a:rPr dirty="0"/>
              <a:t>electronic</a:t>
            </a:r>
            <a:r>
              <a:rPr spc="-65" dirty="0"/>
              <a:t> </a:t>
            </a:r>
            <a:r>
              <a:rPr dirty="0"/>
              <a:t>components</a:t>
            </a:r>
            <a:r>
              <a:rPr spc="-45" dirty="0"/>
              <a:t> </a:t>
            </a:r>
            <a:r>
              <a:rPr dirty="0"/>
              <a:t>and</a:t>
            </a:r>
            <a:r>
              <a:rPr spc="-20" dirty="0"/>
              <a:t> </a:t>
            </a:r>
            <a:r>
              <a:rPr dirty="0"/>
              <a:t>the</a:t>
            </a:r>
            <a:r>
              <a:rPr spc="10" dirty="0"/>
              <a:t> </a:t>
            </a:r>
            <a:r>
              <a:rPr dirty="0"/>
              <a:t>cabling</a:t>
            </a:r>
            <a:r>
              <a:rPr spc="-65" dirty="0"/>
              <a:t> </a:t>
            </a:r>
            <a:r>
              <a:rPr dirty="0"/>
              <a:t>of</a:t>
            </a:r>
            <a:r>
              <a:rPr spc="-50" dirty="0"/>
              <a:t> </a:t>
            </a:r>
            <a:r>
              <a:rPr spc="-10" dirty="0"/>
              <a:t>equipment.</a:t>
            </a:r>
          </a:p>
          <a:p>
            <a:pPr marL="2928620" marR="5715">
              <a:lnSpc>
                <a:spcPct val="100000"/>
              </a:lnSpc>
              <a:tabLst>
                <a:tab pos="3876675" algn="l"/>
                <a:tab pos="7915909" algn="l"/>
              </a:tabLst>
            </a:pPr>
            <a:r>
              <a:rPr dirty="0"/>
              <a:t>Sources</a:t>
            </a:r>
            <a:r>
              <a:rPr spc="-30" dirty="0"/>
              <a:t> </a:t>
            </a:r>
            <a:r>
              <a:rPr dirty="0"/>
              <a:t>of</a:t>
            </a:r>
            <a:r>
              <a:rPr spc="-25" dirty="0"/>
              <a:t> </a:t>
            </a:r>
            <a:r>
              <a:rPr dirty="0"/>
              <a:t>EMI</a:t>
            </a:r>
            <a:r>
              <a:rPr spc="-45" dirty="0"/>
              <a:t> </a:t>
            </a:r>
            <a:r>
              <a:rPr dirty="0"/>
              <a:t>and</a:t>
            </a:r>
            <a:r>
              <a:rPr spc="-15" dirty="0"/>
              <a:t> </a:t>
            </a:r>
            <a:r>
              <a:rPr dirty="0"/>
              <a:t>RFI</a:t>
            </a:r>
            <a:r>
              <a:rPr spc="-5" dirty="0"/>
              <a:t> </a:t>
            </a:r>
            <a:r>
              <a:rPr dirty="0"/>
              <a:t>can</a:t>
            </a:r>
            <a:r>
              <a:rPr spc="445" dirty="0"/>
              <a:t> </a:t>
            </a:r>
            <a:r>
              <a:rPr dirty="0"/>
              <a:t>be</a:t>
            </a:r>
            <a:r>
              <a:rPr spc="-40" dirty="0"/>
              <a:t> </a:t>
            </a:r>
            <a:r>
              <a:rPr dirty="0"/>
              <a:t>inside</a:t>
            </a:r>
            <a:r>
              <a:rPr spc="-60" dirty="0"/>
              <a:t> </a:t>
            </a:r>
            <a:r>
              <a:rPr dirty="0"/>
              <a:t>or</a:t>
            </a:r>
            <a:r>
              <a:rPr spc="-30" dirty="0"/>
              <a:t> </a:t>
            </a:r>
            <a:r>
              <a:rPr dirty="0"/>
              <a:t>outside</a:t>
            </a:r>
            <a:r>
              <a:rPr spc="-45" dirty="0"/>
              <a:t> </a:t>
            </a:r>
            <a:r>
              <a:rPr dirty="0"/>
              <a:t>the</a:t>
            </a:r>
            <a:r>
              <a:rPr spc="5" dirty="0"/>
              <a:t> </a:t>
            </a:r>
            <a:r>
              <a:rPr dirty="0"/>
              <a:t>data</a:t>
            </a:r>
            <a:r>
              <a:rPr spc="-40" dirty="0"/>
              <a:t> </a:t>
            </a:r>
            <a:r>
              <a:rPr spc="-10" dirty="0"/>
              <a:t>center environment.</a:t>
            </a:r>
            <a:r>
              <a:rPr spc="-40" dirty="0"/>
              <a:t> </a:t>
            </a:r>
            <a:r>
              <a:rPr dirty="0"/>
              <a:t>Common</a:t>
            </a:r>
            <a:r>
              <a:rPr spc="-80" dirty="0"/>
              <a:t> </a:t>
            </a:r>
            <a:r>
              <a:rPr dirty="0"/>
              <a:t>external</a:t>
            </a:r>
            <a:r>
              <a:rPr spc="-25" dirty="0"/>
              <a:t> </a:t>
            </a:r>
            <a:r>
              <a:rPr dirty="0"/>
              <a:t>sources</a:t>
            </a:r>
            <a:r>
              <a:rPr spc="-40" dirty="0"/>
              <a:t> </a:t>
            </a:r>
            <a:r>
              <a:rPr dirty="0"/>
              <a:t>are</a:t>
            </a:r>
            <a:r>
              <a:rPr spc="390" dirty="0"/>
              <a:t> </a:t>
            </a:r>
            <a:r>
              <a:rPr spc="-10" dirty="0"/>
              <a:t>airports, telecommunications </a:t>
            </a:r>
            <a:r>
              <a:rPr dirty="0"/>
              <a:t>or</a:t>
            </a:r>
            <a:r>
              <a:rPr spc="-55" dirty="0"/>
              <a:t> </a:t>
            </a:r>
            <a:r>
              <a:rPr dirty="0"/>
              <a:t>satellite</a:t>
            </a:r>
            <a:r>
              <a:rPr spc="-35" dirty="0"/>
              <a:t> </a:t>
            </a:r>
            <a:r>
              <a:rPr spc="-10" dirty="0"/>
              <a:t>centers,</a:t>
            </a:r>
            <a:r>
              <a:rPr spc="-30" dirty="0"/>
              <a:t> </a:t>
            </a:r>
            <a:r>
              <a:rPr dirty="0"/>
              <a:t>and</a:t>
            </a:r>
            <a:r>
              <a:rPr spc="-30" dirty="0"/>
              <a:t> </a:t>
            </a:r>
            <a:r>
              <a:rPr dirty="0"/>
              <a:t>similar</a:t>
            </a:r>
            <a:r>
              <a:rPr spc="-70" dirty="0"/>
              <a:t> </a:t>
            </a:r>
            <a:r>
              <a:rPr spc="-10" dirty="0"/>
              <a:t>facilities.</a:t>
            </a:r>
            <a:r>
              <a:rPr spc="-65" dirty="0"/>
              <a:t> </a:t>
            </a:r>
            <a:r>
              <a:rPr spc="-10" dirty="0"/>
              <a:t>Internal sources</a:t>
            </a:r>
            <a:r>
              <a:rPr dirty="0"/>
              <a:t>	include</a:t>
            </a:r>
            <a:r>
              <a:rPr spc="-85" dirty="0"/>
              <a:t> </a:t>
            </a:r>
            <a:r>
              <a:rPr dirty="0"/>
              <a:t>the</a:t>
            </a:r>
            <a:r>
              <a:rPr spc="-20" dirty="0"/>
              <a:t> </a:t>
            </a:r>
            <a:r>
              <a:rPr spc="-10" dirty="0"/>
              <a:t>hardware</a:t>
            </a:r>
            <a:r>
              <a:rPr spc="-40" dirty="0"/>
              <a:t> </a:t>
            </a:r>
            <a:r>
              <a:rPr spc="-10" dirty="0"/>
              <a:t>itself.</a:t>
            </a:r>
            <a:r>
              <a:rPr spc="-60" dirty="0"/>
              <a:t> </a:t>
            </a:r>
            <a:r>
              <a:rPr dirty="0"/>
              <a:t>Sun</a:t>
            </a:r>
            <a:r>
              <a:rPr spc="-40" dirty="0"/>
              <a:t> </a:t>
            </a:r>
            <a:r>
              <a:rPr dirty="0"/>
              <a:t>equipment</a:t>
            </a:r>
            <a:r>
              <a:rPr spc="-80" dirty="0"/>
              <a:t> </a:t>
            </a:r>
            <a:r>
              <a:rPr dirty="0"/>
              <a:t>is</a:t>
            </a:r>
            <a:r>
              <a:rPr spc="-65" dirty="0"/>
              <a:t> </a:t>
            </a:r>
            <a:r>
              <a:rPr dirty="0"/>
              <a:t>tolerant</a:t>
            </a:r>
            <a:r>
              <a:rPr spc="-20" dirty="0"/>
              <a:t> </a:t>
            </a:r>
            <a:r>
              <a:rPr spc="-25" dirty="0"/>
              <a:t>of </a:t>
            </a:r>
            <a:r>
              <a:rPr dirty="0"/>
              <a:t>most</a:t>
            </a:r>
            <a:r>
              <a:rPr spc="-50" dirty="0"/>
              <a:t> </a:t>
            </a:r>
            <a:r>
              <a:rPr dirty="0"/>
              <a:t>common</a:t>
            </a:r>
            <a:r>
              <a:rPr spc="-35" dirty="0"/>
              <a:t> </a:t>
            </a:r>
            <a:r>
              <a:rPr dirty="0"/>
              <a:t>EMI/RFI</a:t>
            </a:r>
            <a:r>
              <a:rPr spc="-55" dirty="0"/>
              <a:t> </a:t>
            </a:r>
            <a:r>
              <a:rPr dirty="0"/>
              <a:t>levels.</a:t>
            </a:r>
            <a:r>
              <a:rPr spc="425" dirty="0"/>
              <a:t> </a:t>
            </a:r>
            <a:r>
              <a:rPr dirty="0"/>
              <a:t>If</a:t>
            </a:r>
            <a:r>
              <a:rPr spc="-50" dirty="0"/>
              <a:t> </a:t>
            </a:r>
            <a:r>
              <a:rPr dirty="0"/>
              <a:t>high</a:t>
            </a:r>
            <a:r>
              <a:rPr spc="-60" dirty="0"/>
              <a:t> </a:t>
            </a:r>
            <a:r>
              <a:rPr dirty="0"/>
              <a:t>levels</a:t>
            </a:r>
            <a:r>
              <a:rPr spc="-60" dirty="0"/>
              <a:t> </a:t>
            </a:r>
            <a:r>
              <a:rPr dirty="0"/>
              <a:t>are</a:t>
            </a:r>
            <a:r>
              <a:rPr spc="-30" dirty="0"/>
              <a:t> </a:t>
            </a:r>
            <a:r>
              <a:rPr dirty="0"/>
              <a:t>suspected,</a:t>
            </a:r>
            <a:r>
              <a:rPr spc="-20" dirty="0"/>
              <a:t> </a:t>
            </a:r>
            <a:r>
              <a:rPr dirty="0"/>
              <a:t>a</a:t>
            </a:r>
            <a:r>
              <a:rPr spc="-20" dirty="0"/>
              <a:t> </a:t>
            </a:r>
            <a:r>
              <a:rPr spc="-10" dirty="0"/>
              <a:t>study </a:t>
            </a:r>
            <a:r>
              <a:rPr dirty="0"/>
              <a:t>should</a:t>
            </a:r>
            <a:r>
              <a:rPr spc="-85" dirty="0"/>
              <a:t> </a:t>
            </a:r>
            <a:r>
              <a:rPr dirty="0"/>
              <a:t>be</a:t>
            </a:r>
            <a:r>
              <a:rPr spc="-70" dirty="0"/>
              <a:t> </a:t>
            </a:r>
            <a:r>
              <a:rPr dirty="0"/>
              <a:t>conducted</a:t>
            </a:r>
            <a:r>
              <a:rPr spc="-25" dirty="0"/>
              <a:t> </a:t>
            </a:r>
            <a:r>
              <a:rPr dirty="0"/>
              <a:t>to</a:t>
            </a:r>
            <a:r>
              <a:rPr spc="-70" dirty="0"/>
              <a:t> </a:t>
            </a:r>
            <a:r>
              <a:rPr dirty="0"/>
              <a:t>determine</a:t>
            </a:r>
            <a:r>
              <a:rPr spc="-40" dirty="0"/>
              <a:t> </a:t>
            </a:r>
            <a:r>
              <a:rPr spc="-10" dirty="0"/>
              <a:t>whether</a:t>
            </a:r>
            <a:r>
              <a:rPr dirty="0"/>
              <a:t>	shielding</a:t>
            </a:r>
            <a:r>
              <a:rPr spc="-60" dirty="0"/>
              <a:t> </a:t>
            </a:r>
            <a:r>
              <a:rPr dirty="0"/>
              <a:t>or</a:t>
            </a:r>
            <a:r>
              <a:rPr spc="-25" dirty="0"/>
              <a:t> </a:t>
            </a:r>
            <a:r>
              <a:rPr spc="-10" dirty="0"/>
              <a:t>other </a:t>
            </a:r>
            <a:r>
              <a:rPr dirty="0"/>
              <a:t>remedial</a:t>
            </a:r>
            <a:r>
              <a:rPr spc="-65" dirty="0"/>
              <a:t> </a:t>
            </a:r>
            <a:r>
              <a:rPr dirty="0"/>
              <a:t>actions</a:t>
            </a:r>
            <a:r>
              <a:rPr spc="-55" dirty="0"/>
              <a:t> </a:t>
            </a:r>
            <a:r>
              <a:rPr dirty="0"/>
              <a:t>are</a:t>
            </a:r>
            <a:r>
              <a:rPr spc="30" dirty="0"/>
              <a:t> </a:t>
            </a:r>
            <a:r>
              <a:rPr spc="-10" dirty="0"/>
              <a:t>necessary.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pic>
          <p:nvPicPr>
            <p:cNvPr id="6" name="object 6"/>
            <p:cNvPicPr/>
            <p:nvPr/>
          </p:nvPicPr>
          <p:blipFill>
            <a:blip r:embed="rId3" cstate="print"/>
            <a:stretch>
              <a:fillRect/>
            </a:stretch>
          </p:blipFill>
          <p:spPr>
            <a:xfrm>
              <a:off x="1752600" y="128015"/>
              <a:ext cx="9139428" cy="6601968"/>
            </a:xfrm>
            <a:prstGeom prst="rect">
              <a:avLst/>
            </a:prstGeom>
          </p:spPr>
        </p:pic>
      </p:gr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45</a:t>
            </a:r>
            <a:endParaRPr sz="2000">
              <a:latin typeface="Century Gothic"/>
              <a:cs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6" name="object 6"/>
            <p:cNvSpPr/>
            <p:nvPr/>
          </p:nvSpPr>
          <p:spPr>
            <a:xfrm>
              <a:off x="0" y="2575559"/>
              <a:ext cx="1411605" cy="4282440"/>
            </a:xfrm>
            <a:custGeom>
              <a:avLst/>
              <a:gdLst/>
              <a:ahLst/>
              <a:cxnLst/>
              <a:rect l="l" t="t" r="r" b="b"/>
              <a:pathLst>
                <a:path w="1411605" h="4282440">
                  <a:moveTo>
                    <a:pt x="100584" y="626364"/>
                  </a:moveTo>
                  <a:lnTo>
                    <a:pt x="95567" y="574344"/>
                  </a:lnTo>
                  <a:lnTo>
                    <a:pt x="82727" y="420458"/>
                  </a:lnTo>
                  <a:lnTo>
                    <a:pt x="77724" y="368427"/>
                  </a:lnTo>
                  <a:lnTo>
                    <a:pt x="66217" y="316839"/>
                  </a:lnTo>
                  <a:lnTo>
                    <a:pt x="55105" y="264769"/>
                  </a:lnTo>
                  <a:lnTo>
                    <a:pt x="22606" y="106476"/>
                  </a:lnTo>
                  <a:lnTo>
                    <a:pt x="11493" y="53276"/>
                  </a:lnTo>
                  <a:lnTo>
                    <a:pt x="0" y="0"/>
                  </a:lnTo>
                  <a:lnTo>
                    <a:pt x="0" y="161163"/>
                  </a:lnTo>
                  <a:lnTo>
                    <a:pt x="10490" y="211480"/>
                  </a:lnTo>
                  <a:lnTo>
                    <a:pt x="32537" y="313156"/>
                  </a:lnTo>
                  <a:lnTo>
                    <a:pt x="55664" y="415912"/>
                  </a:lnTo>
                  <a:lnTo>
                    <a:pt x="91440" y="571119"/>
                  </a:lnTo>
                  <a:lnTo>
                    <a:pt x="92214" y="584936"/>
                  </a:lnTo>
                  <a:lnTo>
                    <a:pt x="94297" y="598754"/>
                  </a:lnTo>
                  <a:lnTo>
                    <a:pt x="97218" y="612559"/>
                  </a:lnTo>
                  <a:lnTo>
                    <a:pt x="100584" y="626364"/>
                  </a:lnTo>
                  <a:close/>
                </a:path>
                <a:path w="1411605" h="4282440">
                  <a:moveTo>
                    <a:pt x="922020" y="3954780"/>
                  </a:moveTo>
                  <a:lnTo>
                    <a:pt x="915885" y="3938219"/>
                  </a:lnTo>
                  <a:lnTo>
                    <a:pt x="911059" y="3922509"/>
                  </a:lnTo>
                  <a:lnTo>
                    <a:pt x="907084" y="3906812"/>
                  </a:lnTo>
                  <a:lnTo>
                    <a:pt x="903566" y="3890238"/>
                  </a:lnTo>
                  <a:lnTo>
                    <a:pt x="887120" y="3834917"/>
                  </a:lnTo>
                  <a:lnTo>
                    <a:pt x="872401" y="3779596"/>
                  </a:lnTo>
                  <a:lnTo>
                    <a:pt x="859421" y="3724275"/>
                  </a:lnTo>
                  <a:lnTo>
                    <a:pt x="848182" y="3668953"/>
                  </a:lnTo>
                  <a:lnTo>
                    <a:pt x="828751" y="3620554"/>
                  </a:lnTo>
                  <a:lnTo>
                    <a:pt x="809701" y="3572154"/>
                  </a:lnTo>
                  <a:lnTo>
                    <a:pt x="790994" y="3523754"/>
                  </a:lnTo>
                  <a:lnTo>
                    <a:pt x="772629" y="3475342"/>
                  </a:lnTo>
                  <a:lnTo>
                    <a:pt x="754583" y="3426942"/>
                  </a:lnTo>
                  <a:lnTo>
                    <a:pt x="736841" y="3378543"/>
                  </a:lnTo>
                  <a:lnTo>
                    <a:pt x="719391" y="3330130"/>
                  </a:lnTo>
                  <a:lnTo>
                    <a:pt x="685292" y="3233318"/>
                  </a:lnTo>
                  <a:lnTo>
                    <a:pt x="652145" y="3136519"/>
                  </a:lnTo>
                  <a:lnTo>
                    <a:pt x="635901" y="3088106"/>
                  </a:lnTo>
                  <a:lnTo>
                    <a:pt x="620191" y="3040151"/>
                  </a:lnTo>
                  <a:lnTo>
                    <a:pt x="604748" y="2992082"/>
                  </a:lnTo>
                  <a:lnTo>
                    <a:pt x="589534" y="2943923"/>
                  </a:lnTo>
                  <a:lnTo>
                    <a:pt x="574573" y="2895663"/>
                  </a:lnTo>
                  <a:lnTo>
                    <a:pt x="559854" y="2847302"/>
                  </a:lnTo>
                  <a:lnTo>
                    <a:pt x="545363" y="2798851"/>
                  </a:lnTo>
                  <a:lnTo>
                    <a:pt x="517118" y="2701671"/>
                  </a:lnTo>
                  <a:lnTo>
                    <a:pt x="489826" y="2604147"/>
                  </a:lnTo>
                  <a:lnTo>
                    <a:pt x="463461" y="2506307"/>
                  </a:lnTo>
                  <a:lnTo>
                    <a:pt x="438035" y="2408161"/>
                  </a:lnTo>
                  <a:lnTo>
                    <a:pt x="413524" y="2309736"/>
                  </a:lnTo>
                  <a:lnTo>
                    <a:pt x="389915" y="2211044"/>
                  </a:lnTo>
                  <a:lnTo>
                    <a:pt x="367220" y="2112111"/>
                  </a:lnTo>
                  <a:lnTo>
                    <a:pt x="345401" y="2012962"/>
                  </a:lnTo>
                  <a:lnTo>
                    <a:pt x="324459" y="1913610"/>
                  </a:lnTo>
                  <a:lnTo>
                    <a:pt x="304380" y="1814068"/>
                  </a:lnTo>
                  <a:lnTo>
                    <a:pt x="285178" y="1714373"/>
                  </a:lnTo>
                  <a:lnTo>
                    <a:pt x="267627" y="1614919"/>
                  </a:lnTo>
                  <a:lnTo>
                    <a:pt x="250812" y="1515135"/>
                  </a:lnTo>
                  <a:lnTo>
                    <a:pt x="234670" y="1415059"/>
                  </a:lnTo>
                  <a:lnTo>
                    <a:pt x="219151" y="1314742"/>
                  </a:lnTo>
                  <a:lnTo>
                    <a:pt x="204228" y="1214221"/>
                  </a:lnTo>
                  <a:lnTo>
                    <a:pt x="189839" y="1113548"/>
                  </a:lnTo>
                  <a:lnTo>
                    <a:pt x="169176" y="962329"/>
                  </a:lnTo>
                  <a:lnTo>
                    <a:pt x="156210" y="863447"/>
                  </a:lnTo>
                  <a:lnTo>
                    <a:pt x="205765" y="1060361"/>
                  </a:lnTo>
                  <a:lnTo>
                    <a:pt x="244157" y="1209243"/>
                  </a:lnTo>
                  <a:lnTo>
                    <a:pt x="283425" y="1357947"/>
                  </a:lnTo>
                  <a:lnTo>
                    <a:pt x="323621" y="1506385"/>
                  </a:lnTo>
                  <a:lnTo>
                    <a:pt x="364832" y="1654505"/>
                  </a:lnTo>
                  <a:lnTo>
                    <a:pt x="392912" y="1753031"/>
                  </a:lnTo>
                  <a:lnTo>
                    <a:pt x="421500" y="1851355"/>
                  </a:lnTo>
                  <a:lnTo>
                    <a:pt x="450621" y="1949450"/>
                  </a:lnTo>
                  <a:lnTo>
                    <a:pt x="480288" y="2047290"/>
                  </a:lnTo>
                  <a:lnTo>
                    <a:pt x="510540" y="2144877"/>
                  </a:lnTo>
                  <a:lnTo>
                    <a:pt x="525894" y="2193544"/>
                  </a:lnTo>
                  <a:lnTo>
                    <a:pt x="588975" y="2384361"/>
                  </a:lnTo>
                  <a:lnTo>
                    <a:pt x="636930" y="2526474"/>
                  </a:lnTo>
                  <a:lnTo>
                    <a:pt x="669442" y="2620886"/>
                  </a:lnTo>
                  <a:lnTo>
                    <a:pt x="702564" y="2715095"/>
                  </a:lnTo>
                  <a:lnTo>
                    <a:pt x="736396" y="2809189"/>
                  </a:lnTo>
                  <a:lnTo>
                    <a:pt x="771093" y="2903220"/>
                  </a:lnTo>
                  <a:lnTo>
                    <a:pt x="771156" y="2872816"/>
                  </a:lnTo>
                  <a:lnTo>
                    <a:pt x="771664" y="2843301"/>
                  </a:lnTo>
                  <a:lnTo>
                    <a:pt x="773036" y="2813799"/>
                  </a:lnTo>
                  <a:lnTo>
                    <a:pt x="775716" y="2783459"/>
                  </a:lnTo>
                  <a:lnTo>
                    <a:pt x="741870" y="2691663"/>
                  </a:lnTo>
                  <a:lnTo>
                    <a:pt x="708698" y="2599334"/>
                  </a:lnTo>
                  <a:lnTo>
                    <a:pt x="676173" y="2506548"/>
                  </a:lnTo>
                  <a:lnTo>
                    <a:pt x="644309" y="2413431"/>
                  </a:lnTo>
                  <a:lnTo>
                    <a:pt x="613092" y="2320048"/>
                  </a:lnTo>
                  <a:lnTo>
                    <a:pt x="582549" y="2226513"/>
                  </a:lnTo>
                  <a:lnTo>
                    <a:pt x="536702" y="2084095"/>
                  </a:lnTo>
                  <a:lnTo>
                    <a:pt x="506476" y="1988299"/>
                  </a:lnTo>
                  <a:lnTo>
                    <a:pt x="476846" y="1892287"/>
                  </a:lnTo>
                  <a:lnTo>
                    <a:pt x="447789" y="1796110"/>
                  </a:lnTo>
                  <a:lnTo>
                    <a:pt x="419290" y="1699729"/>
                  </a:lnTo>
                  <a:lnTo>
                    <a:pt x="391350" y="1603197"/>
                  </a:lnTo>
                  <a:lnTo>
                    <a:pt x="363943" y="1506486"/>
                  </a:lnTo>
                  <a:lnTo>
                    <a:pt x="337058" y="1409611"/>
                  </a:lnTo>
                  <a:lnTo>
                    <a:pt x="310692" y="1312583"/>
                  </a:lnTo>
                  <a:lnTo>
                    <a:pt x="284822" y="1215415"/>
                  </a:lnTo>
                  <a:lnTo>
                    <a:pt x="246926" y="1069390"/>
                  </a:lnTo>
                  <a:lnTo>
                    <a:pt x="210083" y="923074"/>
                  </a:lnTo>
                  <a:lnTo>
                    <a:pt x="174269" y="776490"/>
                  </a:lnTo>
                  <a:lnTo>
                    <a:pt x="139420" y="629653"/>
                  </a:lnTo>
                  <a:lnTo>
                    <a:pt x="128016" y="580644"/>
                  </a:lnTo>
                  <a:lnTo>
                    <a:pt x="155600" y="859967"/>
                  </a:lnTo>
                  <a:lnTo>
                    <a:pt x="100584" y="626364"/>
                  </a:lnTo>
                  <a:lnTo>
                    <a:pt x="110985" y="725805"/>
                  </a:lnTo>
                  <a:lnTo>
                    <a:pt x="122085" y="825411"/>
                  </a:lnTo>
                  <a:lnTo>
                    <a:pt x="133870" y="925118"/>
                  </a:lnTo>
                  <a:lnTo>
                    <a:pt x="146342" y="1024864"/>
                  </a:lnTo>
                  <a:lnTo>
                    <a:pt x="159499" y="1124585"/>
                  </a:lnTo>
                  <a:lnTo>
                    <a:pt x="173342" y="1224229"/>
                  </a:lnTo>
                  <a:lnTo>
                    <a:pt x="187871" y="1323721"/>
                  </a:lnTo>
                  <a:lnTo>
                    <a:pt x="203098" y="1422996"/>
                  </a:lnTo>
                  <a:lnTo>
                    <a:pt x="218998" y="1522006"/>
                  </a:lnTo>
                  <a:lnTo>
                    <a:pt x="235585" y="1620672"/>
                  </a:lnTo>
                  <a:lnTo>
                    <a:pt x="261886" y="1769287"/>
                  </a:lnTo>
                  <a:lnTo>
                    <a:pt x="280670" y="1869757"/>
                  </a:lnTo>
                  <a:lnTo>
                    <a:pt x="300431" y="1969947"/>
                  </a:lnTo>
                  <a:lnTo>
                    <a:pt x="321144" y="2069846"/>
                  </a:lnTo>
                  <a:lnTo>
                    <a:pt x="342823" y="2169477"/>
                  </a:lnTo>
                  <a:lnTo>
                    <a:pt x="365442" y="2268829"/>
                  </a:lnTo>
                  <a:lnTo>
                    <a:pt x="388988" y="2367889"/>
                  </a:lnTo>
                  <a:lnTo>
                    <a:pt x="413473" y="2466683"/>
                  </a:lnTo>
                  <a:lnTo>
                    <a:pt x="438861" y="2565184"/>
                  </a:lnTo>
                  <a:lnTo>
                    <a:pt x="465150" y="2663406"/>
                  </a:lnTo>
                  <a:lnTo>
                    <a:pt x="492328" y="2761348"/>
                  </a:lnTo>
                  <a:lnTo>
                    <a:pt x="520395" y="2859011"/>
                  </a:lnTo>
                  <a:lnTo>
                    <a:pt x="549338" y="2956395"/>
                  </a:lnTo>
                  <a:lnTo>
                    <a:pt x="579145" y="3053499"/>
                  </a:lnTo>
                  <a:lnTo>
                    <a:pt x="594372" y="3101937"/>
                  </a:lnTo>
                  <a:lnTo>
                    <a:pt x="610323" y="3150273"/>
                  </a:lnTo>
                  <a:lnTo>
                    <a:pt x="626567" y="3198469"/>
                  </a:lnTo>
                  <a:lnTo>
                    <a:pt x="643064" y="3246513"/>
                  </a:lnTo>
                  <a:lnTo>
                    <a:pt x="659803" y="3294430"/>
                  </a:lnTo>
                  <a:lnTo>
                    <a:pt x="676795" y="3342195"/>
                  </a:lnTo>
                  <a:lnTo>
                    <a:pt x="694016" y="3389833"/>
                  </a:lnTo>
                  <a:lnTo>
                    <a:pt x="729119" y="3484664"/>
                  </a:lnTo>
                  <a:lnTo>
                    <a:pt x="765022" y="3578936"/>
                  </a:lnTo>
                  <a:lnTo>
                    <a:pt x="801662" y="3672636"/>
                  </a:lnTo>
                  <a:lnTo>
                    <a:pt x="838949" y="3765766"/>
                  </a:lnTo>
                  <a:lnTo>
                    <a:pt x="859713" y="3813454"/>
                  </a:lnTo>
                  <a:lnTo>
                    <a:pt x="901242" y="3907104"/>
                  </a:lnTo>
                  <a:lnTo>
                    <a:pt x="922020" y="3954780"/>
                  </a:lnTo>
                  <a:close/>
                </a:path>
                <a:path w="1411605" h="4282440">
                  <a:moveTo>
                    <a:pt x="1126248" y="4282440"/>
                  </a:moveTo>
                  <a:lnTo>
                    <a:pt x="1108519" y="4246816"/>
                  </a:lnTo>
                  <a:lnTo>
                    <a:pt x="1086612" y="4201985"/>
                  </a:lnTo>
                  <a:lnTo>
                    <a:pt x="1065034" y="4157053"/>
                  </a:lnTo>
                  <a:lnTo>
                    <a:pt x="1043724" y="4111955"/>
                  </a:lnTo>
                  <a:lnTo>
                    <a:pt x="1022642" y="4066641"/>
                  </a:lnTo>
                  <a:lnTo>
                    <a:pt x="980884" y="3975163"/>
                  </a:lnTo>
                  <a:lnTo>
                    <a:pt x="960120" y="3928872"/>
                  </a:lnTo>
                  <a:lnTo>
                    <a:pt x="974178" y="3975163"/>
                  </a:lnTo>
                  <a:lnTo>
                    <a:pt x="988733" y="4021061"/>
                  </a:lnTo>
                  <a:lnTo>
                    <a:pt x="1003820" y="4066641"/>
                  </a:lnTo>
                  <a:lnTo>
                    <a:pt x="1019505" y="4111955"/>
                  </a:lnTo>
                  <a:lnTo>
                    <a:pt x="1035850" y="4157053"/>
                  </a:lnTo>
                  <a:lnTo>
                    <a:pt x="1052880" y="4201985"/>
                  </a:lnTo>
                  <a:lnTo>
                    <a:pt x="1070673" y="4246816"/>
                  </a:lnTo>
                  <a:lnTo>
                    <a:pt x="1085481" y="4282440"/>
                  </a:lnTo>
                  <a:lnTo>
                    <a:pt x="1126248" y="4282440"/>
                  </a:lnTo>
                  <a:close/>
                </a:path>
                <a:path w="1411605" h="4282440">
                  <a:moveTo>
                    <a:pt x="1411338" y="4282440"/>
                  </a:moveTo>
                  <a:lnTo>
                    <a:pt x="1350302" y="4156621"/>
                  </a:lnTo>
                  <a:lnTo>
                    <a:pt x="1328610" y="4111561"/>
                  </a:lnTo>
                  <a:lnTo>
                    <a:pt x="1307058" y="4066438"/>
                  </a:lnTo>
                  <a:lnTo>
                    <a:pt x="1285659" y="4021239"/>
                  </a:lnTo>
                  <a:lnTo>
                    <a:pt x="1264450" y="3975938"/>
                  </a:lnTo>
                  <a:lnTo>
                    <a:pt x="1243469" y="3930523"/>
                  </a:lnTo>
                  <a:lnTo>
                    <a:pt x="1222743" y="3884980"/>
                  </a:lnTo>
                  <a:lnTo>
                    <a:pt x="1202309" y="3839286"/>
                  </a:lnTo>
                  <a:lnTo>
                    <a:pt x="1182192" y="3793439"/>
                  </a:lnTo>
                  <a:lnTo>
                    <a:pt x="1162431" y="3747414"/>
                  </a:lnTo>
                  <a:lnTo>
                    <a:pt x="1140942" y="3699814"/>
                  </a:lnTo>
                  <a:lnTo>
                    <a:pt x="1119670" y="3652088"/>
                  </a:lnTo>
                  <a:lnTo>
                    <a:pt x="1098613" y="3604260"/>
                  </a:lnTo>
                  <a:lnTo>
                    <a:pt x="1077772" y="3556330"/>
                  </a:lnTo>
                  <a:lnTo>
                    <a:pt x="1057160" y="3508286"/>
                  </a:lnTo>
                  <a:lnTo>
                    <a:pt x="1036751" y="3460140"/>
                  </a:lnTo>
                  <a:lnTo>
                    <a:pt x="1016558" y="3411880"/>
                  </a:lnTo>
                  <a:lnTo>
                    <a:pt x="996581" y="3363506"/>
                  </a:lnTo>
                  <a:lnTo>
                    <a:pt x="976833" y="3315030"/>
                  </a:lnTo>
                  <a:lnTo>
                    <a:pt x="957287" y="3266452"/>
                  </a:lnTo>
                  <a:lnTo>
                    <a:pt x="937958" y="3217761"/>
                  </a:lnTo>
                  <a:lnTo>
                    <a:pt x="918845" y="3168967"/>
                  </a:lnTo>
                  <a:lnTo>
                    <a:pt x="899960" y="3120059"/>
                  </a:lnTo>
                  <a:lnTo>
                    <a:pt x="881278" y="3071050"/>
                  </a:lnTo>
                  <a:lnTo>
                    <a:pt x="862812" y="3021927"/>
                  </a:lnTo>
                  <a:lnTo>
                    <a:pt x="844575" y="2972689"/>
                  </a:lnTo>
                  <a:lnTo>
                    <a:pt x="834275" y="2948406"/>
                  </a:lnTo>
                  <a:lnTo>
                    <a:pt x="824407" y="2923667"/>
                  </a:lnTo>
                  <a:lnTo>
                    <a:pt x="815416" y="2898076"/>
                  </a:lnTo>
                  <a:lnTo>
                    <a:pt x="807720" y="2871216"/>
                  </a:lnTo>
                  <a:lnTo>
                    <a:pt x="807720" y="3004947"/>
                  </a:lnTo>
                  <a:lnTo>
                    <a:pt x="825957" y="3053321"/>
                  </a:lnTo>
                  <a:lnTo>
                    <a:pt x="844410" y="3101581"/>
                  </a:lnTo>
                  <a:lnTo>
                    <a:pt x="863066" y="3149739"/>
                  </a:lnTo>
                  <a:lnTo>
                    <a:pt x="881926" y="3197783"/>
                  </a:lnTo>
                  <a:lnTo>
                    <a:pt x="900963" y="3245713"/>
                  </a:lnTo>
                  <a:lnTo>
                    <a:pt x="920191" y="3293541"/>
                  </a:lnTo>
                  <a:lnTo>
                    <a:pt x="939584" y="3341255"/>
                  </a:lnTo>
                  <a:lnTo>
                    <a:pt x="959154" y="3388868"/>
                  </a:lnTo>
                  <a:lnTo>
                    <a:pt x="978890" y="3436378"/>
                  </a:lnTo>
                  <a:lnTo>
                    <a:pt x="998766" y="3483775"/>
                  </a:lnTo>
                  <a:lnTo>
                    <a:pt x="1018806" y="3531057"/>
                  </a:lnTo>
                  <a:lnTo>
                    <a:pt x="1038974" y="3578237"/>
                  </a:lnTo>
                  <a:lnTo>
                    <a:pt x="1059294" y="3625304"/>
                  </a:lnTo>
                  <a:lnTo>
                    <a:pt x="1079728" y="3672268"/>
                  </a:lnTo>
                  <a:lnTo>
                    <a:pt x="1100289" y="3719131"/>
                  </a:lnTo>
                  <a:lnTo>
                    <a:pt x="1120965" y="3765867"/>
                  </a:lnTo>
                  <a:lnTo>
                    <a:pt x="1142542" y="3813670"/>
                  </a:lnTo>
                  <a:lnTo>
                    <a:pt x="1164539" y="3861460"/>
                  </a:lnTo>
                  <a:lnTo>
                    <a:pt x="1186903" y="3909250"/>
                  </a:lnTo>
                  <a:lnTo>
                    <a:pt x="1209598" y="3957040"/>
                  </a:lnTo>
                  <a:lnTo>
                    <a:pt x="1232585" y="4004830"/>
                  </a:lnTo>
                  <a:lnTo>
                    <a:pt x="1255826" y="4052633"/>
                  </a:lnTo>
                  <a:lnTo>
                    <a:pt x="1279283" y="4100423"/>
                  </a:lnTo>
                  <a:lnTo>
                    <a:pt x="1302905" y="4148213"/>
                  </a:lnTo>
                  <a:lnTo>
                    <a:pt x="1369822" y="4282440"/>
                  </a:lnTo>
                  <a:lnTo>
                    <a:pt x="1411338" y="4282440"/>
                  </a:lnTo>
                  <a:close/>
                </a:path>
              </a:pathLst>
            </a:custGeom>
            <a:solidFill>
              <a:srgbClr val="766E53">
                <a:alpha val="19999"/>
              </a:srgbClr>
            </a:solidFill>
          </p:spPr>
          <p:txBody>
            <a:bodyPr wrap="square" lIns="0" tIns="0" rIns="0" bIns="0" rtlCol="0"/>
            <a:lstStyle/>
            <a:p>
              <a:endParaRPr/>
            </a:p>
          </p:txBody>
        </p:sp>
      </p:grpSp>
      <p:grpSp>
        <p:nvGrpSpPr>
          <p:cNvPr id="7" name="object 7"/>
          <p:cNvGrpSpPr/>
          <p:nvPr/>
        </p:nvGrpSpPr>
        <p:grpSpPr>
          <a:xfrm>
            <a:off x="0" y="0"/>
            <a:ext cx="12192000" cy="6859905"/>
            <a:chOff x="0" y="0"/>
            <a:chExt cx="12192000" cy="6859905"/>
          </a:xfrm>
        </p:grpSpPr>
        <p:sp>
          <p:nvSpPr>
            <p:cNvPr id="8" name="object 8"/>
            <p:cNvSpPr/>
            <p:nvPr/>
          </p:nvSpPr>
          <p:spPr>
            <a:xfrm>
              <a:off x="769620" y="1399031"/>
              <a:ext cx="2082164" cy="5459095"/>
            </a:xfrm>
            <a:custGeom>
              <a:avLst/>
              <a:gdLst/>
              <a:ahLst/>
              <a:cxnLst/>
              <a:rect l="l" t="t" r="r" b="b"/>
              <a:pathLst>
                <a:path w="2082164" h="5459095">
                  <a:moveTo>
                    <a:pt x="190500" y="5105400"/>
                  </a:moveTo>
                  <a:lnTo>
                    <a:pt x="176555" y="5059197"/>
                  </a:lnTo>
                  <a:lnTo>
                    <a:pt x="161798" y="5008804"/>
                  </a:lnTo>
                  <a:lnTo>
                    <a:pt x="147955" y="4958410"/>
                  </a:lnTo>
                  <a:lnTo>
                    <a:pt x="134988" y="4908004"/>
                  </a:lnTo>
                  <a:lnTo>
                    <a:pt x="122872" y="4857597"/>
                  </a:lnTo>
                  <a:lnTo>
                    <a:pt x="111607" y="4807204"/>
                  </a:lnTo>
                  <a:lnTo>
                    <a:pt x="101142" y="4756797"/>
                  </a:lnTo>
                  <a:lnTo>
                    <a:pt x="91490" y="4706404"/>
                  </a:lnTo>
                  <a:lnTo>
                    <a:pt x="82600" y="4655998"/>
                  </a:lnTo>
                  <a:lnTo>
                    <a:pt x="74472" y="4605591"/>
                  </a:lnTo>
                  <a:lnTo>
                    <a:pt x="67081" y="4555198"/>
                  </a:lnTo>
                  <a:lnTo>
                    <a:pt x="60388" y="4504791"/>
                  </a:lnTo>
                  <a:lnTo>
                    <a:pt x="51269" y="4395279"/>
                  </a:lnTo>
                  <a:lnTo>
                    <a:pt x="47040" y="4341355"/>
                  </a:lnTo>
                  <a:lnTo>
                    <a:pt x="43192" y="4287812"/>
                  </a:lnTo>
                  <a:lnTo>
                    <a:pt x="39852" y="4234523"/>
                  </a:lnTo>
                  <a:lnTo>
                    <a:pt x="37172" y="4181348"/>
                  </a:lnTo>
                  <a:lnTo>
                    <a:pt x="37172" y="4176776"/>
                  </a:lnTo>
                  <a:lnTo>
                    <a:pt x="32524" y="4172204"/>
                  </a:lnTo>
                  <a:lnTo>
                    <a:pt x="32524" y="4162933"/>
                  </a:lnTo>
                  <a:lnTo>
                    <a:pt x="24815" y="4142155"/>
                  </a:lnTo>
                  <a:lnTo>
                    <a:pt x="7696" y="4100538"/>
                  </a:lnTo>
                  <a:lnTo>
                    <a:pt x="0" y="4079748"/>
                  </a:lnTo>
                  <a:lnTo>
                    <a:pt x="419" y="4133456"/>
                  </a:lnTo>
                  <a:lnTo>
                    <a:pt x="1663" y="4187164"/>
                  </a:lnTo>
                  <a:lnTo>
                    <a:pt x="3670" y="4240873"/>
                  </a:lnTo>
                  <a:lnTo>
                    <a:pt x="6388" y="4294581"/>
                  </a:lnTo>
                  <a:lnTo>
                    <a:pt x="9753" y="4348302"/>
                  </a:lnTo>
                  <a:lnTo>
                    <a:pt x="13716" y="4402010"/>
                  </a:lnTo>
                  <a:lnTo>
                    <a:pt x="18224" y="4455719"/>
                  </a:lnTo>
                  <a:lnTo>
                    <a:pt x="23228" y="4509414"/>
                  </a:lnTo>
                  <a:lnTo>
                    <a:pt x="29476" y="4557192"/>
                  </a:lnTo>
                  <a:lnTo>
                    <a:pt x="36309" y="4605375"/>
                  </a:lnTo>
                  <a:lnTo>
                    <a:pt x="43700" y="4653800"/>
                  </a:lnTo>
                  <a:lnTo>
                    <a:pt x="51676" y="4702302"/>
                  </a:lnTo>
                  <a:lnTo>
                    <a:pt x="60210" y="4750727"/>
                  </a:lnTo>
                  <a:lnTo>
                    <a:pt x="69316" y="4798911"/>
                  </a:lnTo>
                  <a:lnTo>
                    <a:pt x="78994" y="4846675"/>
                  </a:lnTo>
                  <a:lnTo>
                    <a:pt x="103809" y="4909045"/>
                  </a:lnTo>
                  <a:lnTo>
                    <a:pt x="111506" y="4929835"/>
                  </a:lnTo>
                  <a:lnTo>
                    <a:pt x="131686" y="4974171"/>
                  </a:lnTo>
                  <a:lnTo>
                    <a:pt x="170307" y="5061077"/>
                  </a:lnTo>
                  <a:lnTo>
                    <a:pt x="190500" y="5105400"/>
                  </a:lnTo>
                  <a:close/>
                </a:path>
                <a:path w="2082164" h="5459095">
                  <a:moveTo>
                    <a:pt x="310870" y="5458968"/>
                  </a:moveTo>
                  <a:lnTo>
                    <a:pt x="291515" y="5420411"/>
                  </a:lnTo>
                  <a:lnTo>
                    <a:pt x="267652" y="5372290"/>
                  </a:lnTo>
                  <a:lnTo>
                    <a:pt x="243941" y="5323929"/>
                  </a:lnTo>
                  <a:lnTo>
                    <a:pt x="220484" y="5275504"/>
                  </a:lnTo>
                  <a:lnTo>
                    <a:pt x="197358" y="5227142"/>
                  </a:lnTo>
                  <a:lnTo>
                    <a:pt x="174625" y="5179022"/>
                  </a:lnTo>
                  <a:lnTo>
                    <a:pt x="152400" y="5131308"/>
                  </a:lnTo>
                  <a:lnTo>
                    <a:pt x="166928" y="5179022"/>
                  </a:lnTo>
                  <a:lnTo>
                    <a:pt x="182524" y="5227142"/>
                  </a:lnTo>
                  <a:lnTo>
                    <a:pt x="199097" y="5275504"/>
                  </a:lnTo>
                  <a:lnTo>
                    <a:pt x="216560" y="5323929"/>
                  </a:lnTo>
                  <a:lnTo>
                    <a:pt x="234848" y="5372290"/>
                  </a:lnTo>
                  <a:lnTo>
                    <a:pt x="253860" y="5420411"/>
                  </a:lnTo>
                  <a:lnTo>
                    <a:pt x="269760" y="5458968"/>
                  </a:lnTo>
                  <a:lnTo>
                    <a:pt x="310870" y="5458968"/>
                  </a:lnTo>
                  <a:close/>
                </a:path>
                <a:path w="2082164" h="5459095">
                  <a:moveTo>
                    <a:pt x="2081784" y="0"/>
                  </a:moveTo>
                  <a:lnTo>
                    <a:pt x="2045589" y="32283"/>
                  </a:lnTo>
                  <a:lnTo>
                    <a:pt x="2010537" y="64693"/>
                  </a:lnTo>
                  <a:lnTo>
                    <a:pt x="1976259" y="97370"/>
                  </a:lnTo>
                  <a:lnTo>
                    <a:pt x="1942363" y="130429"/>
                  </a:lnTo>
                  <a:lnTo>
                    <a:pt x="1874266" y="198247"/>
                  </a:lnTo>
                  <a:lnTo>
                    <a:pt x="1841944" y="230898"/>
                  </a:lnTo>
                  <a:lnTo>
                    <a:pt x="1809648" y="264325"/>
                  </a:lnTo>
                  <a:lnTo>
                    <a:pt x="1777352" y="298513"/>
                  </a:lnTo>
                  <a:lnTo>
                    <a:pt x="1745068" y="333476"/>
                  </a:lnTo>
                  <a:lnTo>
                    <a:pt x="1712772" y="369189"/>
                  </a:lnTo>
                  <a:lnTo>
                    <a:pt x="1680464" y="405638"/>
                  </a:lnTo>
                  <a:lnTo>
                    <a:pt x="1645348" y="443484"/>
                  </a:lnTo>
                  <a:lnTo>
                    <a:pt x="1610499" y="481545"/>
                  </a:lnTo>
                  <a:lnTo>
                    <a:pt x="1575917" y="519849"/>
                  </a:lnTo>
                  <a:lnTo>
                    <a:pt x="1541640" y="558368"/>
                  </a:lnTo>
                  <a:lnTo>
                    <a:pt x="1507667" y="597128"/>
                  </a:lnTo>
                  <a:lnTo>
                    <a:pt x="1474025" y="636117"/>
                  </a:lnTo>
                  <a:lnTo>
                    <a:pt x="1440738" y="675322"/>
                  </a:lnTo>
                  <a:lnTo>
                    <a:pt x="1407820" y="714756"/>
                  </a:lnTo>
                  <a:lnTo>
                    <a:pt x="1375308" y="754418"/>
                  </a:lnTo>
                  <a:lnTo>
                    <a:pt x="1343190" y="794296"/>
                  </a:lnTo>
                  <a:lnTo>
                    <a:pt x="1311529" y="834390"/>
                  </a:lnTo>
                  <a:lnTo>
                    <a:pt x="1279550" y="875347"/>
                  </a:lnTo>
                  <a:lnTo>
                    <a:pt x="1247813" y="916482"/>
                  </a:lnTo>
                  <a:lnTo>
                    <a:pt x="1216317" y="957783"/>
                  </a:lnTo>
                  <a:lnTo>
                    <a:pt x="1185087" y="999274"/>
                  </a:lnTo>
                  <a:lnTo>
                    <a:pt x="1154099" y="1040930"/>
                  </a:lnTo>
                  <a:lnTo>
                    <a:pt x="1123391" y="1082776"/>
                  </a:lnTo>
                  <a:lnTo>
                    <a:pt x="1092962" y="1124813"/>
                  </a:lnTo>
                  <a:lnTo>
                    <a:pt x="1062812" y="1167041"/>
                  </a:lnTo>
                  <a:lnTo>
                    <a:pt x="1032954" y="1209446"/>
                  </a:lnTo>
                  <a:lnTo>
                    <a:pt x="1003401" y="1252054"/>
                  </a:lnTo>
                  <a:lnTo>
                    <a:pt x="974140" y="1294866"/>
                  </a:lnTo>
                  <a:lnTo>
                    <a:pt x="945210" y="1337868"/>
                  </a:lnTo>
                  <a:lnTo>
                    <a:pt x="916597" y="1381086"/>
                  </a:lnTo>
                  <a:lnTo>
                    <a:pt x="888314" y="1424495"/>
                  </a:lnTo>
                  <a:lnTo>
                    <a:pt x="860374" y="1468120"/>
                  </a:lnTo>
                  <a:lnTo>
                    <a:pt x="832777" y="1511947"/>
                  </a:lnTo>
                  <a:lnTo>
                    <a:pt x="805522" y="1556004"/>
                  </a:lnTo>
                  <a:lnTo>
                    <a:pt x="778637" y="1600263"/>
                  </a:lnTo>
                  <a:lnTo>
                    <a:pt x="752132" y="1644738"/>
                  </a:lnTo>
                  <a:lnTo>
                    <a:pt x="725982" y="1689442"/>
                  </a:lnTo>
                  <a:lnTo>
                    <a:pt x="700239" y="1734375"/>
                  </a:lnTo>
                  <a:lnTo>
                    <a:pt x="674878" y="1779524"/>
                  </a:lnTo>
                  <a:lnTo>
                    <a:pt x="649287" y="1824304"/>
                  </a:lnTo>
                  <a:lnTo>
                    <a:pt x="624116" y="1869351"/>
                  </a:lnTo>
                  <a:lnTo>
                    <a:pt x="599351" y="1914677"/>
                  </a:lnTo>
                  <a:lnTo>
                    <a:pt x="574992" y="1960257"/>
                  </a:lnTo>
                  <a:lnTo>
                    <a:pt x="551065" y="2006092"/>
                  </a:lnTo>
                  <a:lnTo>
                    <a:pt x="527558" y="2052180"/>
                  </a:lnTo>
                  <a:lnTo>
                    <a:pt x="504494" y="2098509"/>
                  </a:lnTo>
                  <a:lnTo>
                    <a:pt x="481850" y="2145068"/>
                  </a:lnTo>
                  <a:lnTo>
                    <a:pt x="459651" y="2191842"/>
                  </a:lnTo>
                  <a:lnTo>
                    <a:pt x="437908" y="2238845"/>
                  </a:lnTo>
                  <a:lnTo>
                    <a:pt x="416610" y="2286050"/>
                  </a:lnTo>
                  <a:lnTo>
                    <a:pt x="395770" y="2333460"/>
                  </a:lnTo>
                  <a:lnTo>
                    <a:pt x="375386" y="2381059"/>
                  </a:lnTo>
                  <a:lnTo>
                    <a:pt x="355485" y="2428849"/>
                  </a:lnTo>
                  <a:lnTo>
                    <a:pt x="336042" y="2476817"/>
                  </a:lnTo>
                  <a:lnTo>
                    <a:pt x="317080" y="2524950"/>
                  </a:lnTo>
                  <a:lnTo>
                    <a:pt x="298602" y="2573236"/>
                  </a:lnTo>
                  <a:lnTo>
                    <a:pt x="280619" y="2621686"/>
                  </a:lnTo>
                  <a:lnTo>
                    <a:pt x="263131" y="2670289"/>
                  </a:lnTo>
                  <a:lnTo>
                    <a:pt x="246126" y="2719019"/>
                  </a:lnTo>
                  <a:lnTo>
                    <a:pt x="229641" y="2767876"/>
                  </a:lnTo>
                  <a:lnTo>
                    <a:pt x="213664" y="2816860"/>
                  </a:lnTo>
                  <a:lnTo>
                    <a:pt x="198272" y="2864408"/>
                  </a:lnTo>
                  <a:lnTo>
                    <a:pt x="183426" y="2912059"/>
                  </a:lnTo>
                  <a:lnTo>
                    <a:pt x="169113" y="2959824"/>
                  </a:lnTo>
                  <a:lnTo>
                    <a:pt x="155346" y="3007690"/>
                  </a:lnTo>
                  <a:lnTo>
                    <a:pt x="142125" y="3055658"/>
                  </a:lnTo>
                  <a:lnTo>
                    <a:pt x="129463" y="3103740"/>
                  </a:lnTo>
                  <a:lnTo>
                    <a:pt x="117373" y="3151924"/>
                  </a:lnTo>
                  <a:lnTo>
                    <a:pt x="105841" y="3200209"/>
                  </a:lnTo>
                  <a:lnTo>
                    <a:pt x="94894" y="3248596"/>
                  </a:lnTo>
                  <a:lnTo>
                    <a:pt x="84531" y="3297097"/>
                  </a:lnTo>
                  <a:lnTo>
                    <a:pt x="74752" y="3345700"/>
                  </a:lnTo>
                  <a:lnTo>
                    <a:pt x="65582" y="3394418"/>
                  </a:lnTo>
                  <a:lnTo>
                    <a:pt x="57010" y="3443224"/>
                  </a:lnTo>
                  <a:lnTo>
                    <a:pt x="49047" y="3492144"/>
                  </a:lnTo>
                  <a:lnTo>
                    <a:pt x="41719" y="3541179"/>
                  </a:lnTo>
                  <a:lnTo>
                    <a:pt x="35001" y="3590302"/>
                  </a:lnTo>
                  <a:lnTo>
                    <a:pt x="28917" y="3639540"/>
                  </a:lnTo>
                  <a:lnTo>
                    <a:pt x="23482" y="3688880"/>
                  </a:lnTo>
                  <a:lnTo>
                    <a:pt x="18681" y="3738321"/>
                  </a:lnTo>
                  <a:lnTo>
                    <a:pt x="14541" y="3787864"/>
                  </a:lnTo>
                  <a:lnTo>
                    <a:pt x="11049" y="3837521"/>
                  </a:lnTo>
                  <a:lnTo>
                    <a:pt x="8229" y="3887279"/>
                  </a:lnTo>
                  <a:lnTo>
                    <a:pt x="6096" y="3937127"/>
                  </a:lnTo>
                  <a:lnTo>
                    <a:pt x="6096" y="3960114"/>
                  </a:lnTo>
                  <a:lnTo>
                    <a:pt x="13081" y="3981602"/>
                  </a:lnTo>
                  <a:lnTo>
                    <a:pt x="20497" y="4003929"/>
                  </a:lnTo>
                  <a:lnTo>
                    <a:pt x="28790" y="4026268"/>
                  </a:lnTo>
                  <a:lnTo>
                    <a:pt x="38379" y="4047744"/>
                  </a:lnTo>
                  <a:lnTo>
                    <a:pt x="38379" y="3937127"/>
                  </a:lnTo>
                  <a:lnTo>
                    <a:pt x="40627" y="3885603"/>
                  </a:lnTo>
                  <a:lnTo>
                    <a:pt x="43611" y="3834142"/>
                  </a:lnTo>
                  <a:lnTo>
                    <a:pt x="47320" y="3782745"/>
                  </a:lnTo>
                  <a:lnTo>
                    <a:pt x="51727" y="3731425"/>
                  </a:lnTo>
                  <a:lnTo>
                    <a:pt x="56832" y="3680180"/>
                  </a:lnTo>
                  <a:lnTo>
                    <a:pt x="62611" y="3629025"/>
                  </a:lnTo>
                  <a:lnTo>
                    <a:pt x="69049" y="3577958"/>
                  </a:lnTo>
                  <a:lnTo>
                    <a:pt x="76149" y="3526980"/>
                  </a:lnTo>
                  <a:lnTo>
                    <a:pt x="83883" y="3476104"/>
                  </a:lnTo>
                  <a:lnTo>
                    <a:pt x="92252" y="3425329"/>
                  </a:lnTo>
                  <a:lnTo>
                    <a:pt x="101219" y="3374669"/>
                  </a:lnTo>
                  <a:lnTo>
                    <a:pt x="110794" y="3324110"/>
                  </a:lnTo>
                  <a:lnTo>
                    <a:pt x="120967" y="3273679"/>
                  </a:lnTo>
                  <a:lnTo>
                    <a:pt x="131699" y="3223374"/>
                  </a:lnTo>
                  <a:lnTo>
                    <a:pt x="143002" y="3173196"/>
                  </a:lnTo>
                  <a:lnTo>
                    <a:pt x="154851" y="3123158"/>
                  </a:lnTo>
                  <a:lnTo>
                    <a:pt x="167233" y="3073260"/>
                  </a:lnTo>
                  <a:lnTo>
                    <a:pt x="180136" y="3023501"/>
                  </a:lnTo>
                  <a:lnTo>
                    <a:pt x="193548" y="2973882"/>
                  </a:lnTo>
                  <a:lnTo>
                    <a:pt x="207467" y="2924429"/>
                  </a:lnTo>
                  <a:lnTo>
                    <a:pt x="221856" y="2875140"/>
                  </a:lnTo>
                  <a:lnTo>
                    <a:pt x="236728" y="2826004"/>
                  </a:lnTo>
                  <a:lnTo>
                    <a:pt x="252704" y="2777071"/>
                  </a:lnTo>
                  <a:lnTo>
                    <a:pt x="269189" y="2728290"/>
                  </a:lnTo>
                  <a:lnTo>
                    <a:pt x="286181" y="2679687"/>
                  </a:lnTo>
                  <a:lnTo>
                    <a:pt x="303657" y="2631262"/>
                  </a:lnTo>
                  <a:lnTo>
                    <a:pt x="321614" y="2583002"/>
                  </a:lnTo>
                  <a:lnTo>
                    <a:pt x="340055" y="2534907"/>
                  </a:lnTo>
                  <a:lnTo>
                    <a:pt x="358965" y="2486990"/>
                  </a:lnTo>
                  <a:lnTo>
                    <a:pt x="378333" y="2439238"/>
                  </a:lnTo>
                  <a:lnTo>
                    <a:pt x="398145" y="2391664"/>
                  </a:lnTo>
                  <a:lnTo>
                    <a:pt x="418414" y="2344255"/>
                  </a:lnTo>
                  <a:lnTo>
                    <a:pt x="439115" y="2297023"/>
                  </a:lnTo>
                  <a:lnTo>
                    <a:pt x="460235" y="2249957"/>
                  </a:lnTo>
                  <a:lnTo>
                    <a:pt x="481787" y="2203069"/>
                  </a:lnTo>
                  <a:lnTo>
                    <a:pt x="503758" y="2156345"/>
                  </a:lnTo>
                  <a:lnTo>
                    <a:pt x="526122" y="2109800"/>
                  </a:lnTo>
                  <a:lnTo>
                    <a:pt x="548894" y="2063432"/>
                  </a:lnTo>
                  <a:lnTo>
                    <a:pt x="572046" y="2017229"/>
                  </a:lnTo>
                  <a:lnTo>
                    <a:pt x="595591" y="1971192"/>
                  </a:lnTo>
                  <a:lnTo>
                    <a:pt x="619506" y="1925332"/>
                  </a:lnTo>
                  <a:lnTo>
                    <a:pt x="643788" y="1879650"/>
                  </a:lnTo>
                  <a:lnTo>
                    <a:pt x="668426" y="1834134"/>
                  </a:lnTo>
                  <a:lnTo>
                    <a:pt x="693420" y="1788795"/>
                  </a:lnTo>
                  <a:lnTo>
                    <a:pt x="718731" y="1743646"/>
                  </a:lnTo>
                  <a:lnTo>
                    <a:pt x="744385" y="1698713"/>
                  </a:lnTo>
                  <a:lnTo>
                    <a:pt x="770382" y="1654009"/>
                  </a:lnTo>
                  <a:lnTo>
                    <a:pt x="796696" y="1609534"/>
                  </a:lnTo>
                  <a:lnTo>
                    <a:pt x="823341" y="1565275"/>
                  </a:lnTo>
                  <a:lnTo>
                    <a:pt x="850303" y="1521218"/>
                  </a:lnTo>
                  <a:lnTo>
                    <a:pt x="877582" y="1477391"/>
                  </a:lnTo>
                  <a:lnTo>
                    <a:pt x="905167" y="1433766"/>
                  </a:lnTo>
                  <a:lnTo>
                    <a:pt x="933043" y="1390357"/>
                  </a:lnTo>
                  <a:lnTo>
                    <a:pt x="961224" y="1347139"/>
                  </a:lnTo>
                  <a:lnTo>
                    <a:pt x="989698" y="1304137"/>
                  </a:lnTo>
                  <a:lnTo>
                    <a:pt x="1018463" y="1261325"/>
                  </a:lnTo>
                  <a:lnTo>
                    <a:pt x="1047508" y="1218717"/>
                  </a:lnTo>
                  <a:lnTo>
                    <a:pt x="1076820" y="1176312"/>
                  </a:lnTo>
                  <a:lnTo>
                    <a:pt x="1106411" y="1134084"/>
                  </a:lnTo>
                  <a:lnTo>
                    <a:pt x="1136269" y="1092047"/>
                  </a:lnTo>
                  <a:lnTo>
                    <a:pt x="1166380" y="1050201"/>
                  </a:lnTo>
                  <a:lnTo>
                    <a:pt x="1196746" y="1008545"/>
                  </a:lnTo>
                  <a:lnTo>
                    <a:pt x="1227366" y="967054"/>
                  </a:lnTo>
                  <a:lnTo>
                    <a:pt x="1258227" y="925753"/>
                  </a:lnTo>
                  <a:lnTo>
                    <a:pt x="1289329" y="884618"/>
                  </a:lnTo>
                  <a:lnTo>
                    <a:pt x="1320673" y="843661"/>
                  </a:lnTo>
                  <a:lnTo>
                    <a:pt x="1352334" y="803427"/>
                  </a:lnTo>
                  <a:lnTo>
                    <a:pt x="1384427" y="763244"/>
                  </a:lnTo>
                  <a:lnTo>
                    <a:pt x="1416888" y="723138"/>
                  </a:lnTo>
                  <a:lnTo>
                    <a:pt x="1449692" y="683158"/>
                  </a:lnTo>
                  <a:lnTo>
                    <a:pt x="1482775" y="643356"/>
                  </a:lnTo>
                  <a:lnTo>
                    <a:pt x="1516113" y="603758"/>
                  </a:lnTo>
                  <a:lnTo>
                    <a:pt x="1549654" y="564413"/>
                  </a:lnTo>
                  <a:lnTo>
                    <a:pt x="1583359" y="525360"/>
                  </a:lnTo>
                  <a:lnTo>
                    <a:pt x="1617192" y="486638"/>
                  </a:lnTo>
                  <a:lnTo>
                    <a:pt x="1651088" y="448284"/>
                  </a:lnTo>
                  <a:lnTo>
                    <a:pt x="1685036" y="410337"/>
                  </a:lnTo>
                  <a:lnTo>
                    <a:pt x="1717344" y="375424"/>
                  </a:lnTo>
                  <a:lnTo>
                    <a:pt x="1781937" y="304825"/>
                  </a:lnTo>
                  <a:lnTo>
                    <a:pt x="1814220" y="269913"/>
                  </a:lnTo>
                  <a:lnTo>
                    <a:pt x="1846516" y="235788"/>
                  </a:lnTo>
                  <a:lnTo>
                    <a:pt x="1878838" y="202819"/>
                  </a:lnTo>
                  <a:lnTo>
                    <a:pt x="1980311" y="102031"/>
                  </a:lnTo>
                  <a:lnTo>
                    <a:pt x="2013775" y="69354"/>
                  </a:lnTo>
                  <a:lnTo>
                    <a:pt x="2047519" y="36906"/>
                  </a:lnTo>
                  <a:lnTo>
                    <a:pt x="2081784" y="4572"/>
                  </a:lnTo>
                  <a:lnTo>
                    <a:pt x="2081784" y="0"/>
                  </a:lnTo>
                  <a:close/>
                </a:path>
              </a:pathLst>
            </a:custGeom>
            <a:solidFill>
              <a:srgbClr val="766E53">
                <a:alpha val="19999"/>
              </a:srgbClr>
            </a:solidFill>
          </p:spPr>
          <p:txBody>
            <a:bodyPr wrap="square" lIns="0" tIns="0" rIns="0" bIns="0" rtlCol="0"/>
            <a:lstStyle/>
            <a:p>
              <a:endParaRPr/>
            </a:p>
          </p:txBody>
        </p:sp>
        <p:pic>
          <p:nvPicPr>
            <p:cNvPr id="9" name="object 9"/>
            <p:cNvPicPr/>
            <p:nvPr/>
          </p:nvPicPr>
          <p:blipFill>
            <a:blip r:embed="rId3" cstate="print"/>
            <a:stretch>
              <a:fillRect/>
            </a:stretch>
          </p:blipFill>
          <p:spPr>
            <a:xfrm>
              <a:off x="0" y="0"/>
              <a:ext cx="12192000" cy="6854952"/>
            </a:xfrm>
            <a:prstGeom prst="rect">
              <a:avLst/>
            </a:prstGeom>
          </p:spPr>
        </p:pic>
        <p:sp>
          <p:nvSpPr>
            <p:cNvPr id="10" name="object 10"/>
            <p:cNvSpPr/>
            <p:nvPr/>
          </p:nvSpPr>
          <p:spPr>
            <a:xfrm>
              <a:off x="6086856" y="1399031"/>
              <a:ext cx="2851785" cy="5459095"/>
            </a:xfrm>
            <a:custGeom>
              <a:avLst/>
              <a:gdLst/>
              <a:ahLst/>
              <a:cxnLst/>
              <a:rect l="l" t="t" r="r" b="b"/>
              <a:pathLst>
                <a:path w="2851784"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4" h="5459095">
                  <a:moveTo>
                    <a:pt x="1080528" y="5458968"/>
                  </a:moveTo>
                  <a:lnTo>
                    <a:pt x="1061364" y="5420411"/>
                  </a:lnTo>
                  <a:lnTo>
                    <a:pt x="1037729" y="5372290"/>
                  </a:lnTo>
                  <a:lnTo>
                    <a:pt x="1014247" y="5323929"/>
                  </a:lnTo>
                  <a:lnTo>
                    <a:pt x="991006" y="5275504"/>
                  </a:lnTo>
                  <a:lnTo>
                    <a:pt x="968095" y="5227142"/>
                  </a:lnTo>
                  <a:lnTo>
                    <a:pt x="945578" y="5179022"/>
                  </a:lnTo>
                  <a:lnTo>
                    <a:pt x="923544" y="5131308"/>
                  </a:lnTo>
                  <a:lnTo>
                    <a:pt x="937920" y="5179022"/>
                  </a:lnTo>
                  <a:lnTo>
                    <a:pt x="953350" y="5227142"/>
                  </a:lnTo>
                  <a:lnTo>
                    <a:pt x="969759" y="5275504"/>
                  </a:lnTo>
                  <a:lnTo>
                    <a:pt x="987069" y="5323929"/>
                  </a:lnTo>
                  <a:lnTo>
                    <a:pt x="1005192" y="5372290"/>
                  </a:lnTo>
                  <a:lnTo>
                    <a:pt x="1024039" y="5420411"/>
                  </a:lnTo>
                  <a:lnTo>
                    <a:pt x="1039812" y="5458968"/>
                  </a:lnTo>
                  <a:lnTo>
                    <a:pt x="1080528" y="5458968"/>
                  </a:lnTo>
                  <a:close/>
                </a:path>
                <a:path w="2851784" h="5459095">
                  <a:moveTo>
                    <a:pt x="1412849" y="5458968"/>
                  </a:moveTo>
                  <a:lnTo>
                    <a:pt x="1351635" y="5333149"/>
                  </a:lnTo>
                  <a:lnTo>
                    <a:pt x="1329905" y="5288089"/>
                  </a:lnTo>
                  <a:lnTo>
                    <a:pt x="1308290" y="5242966"/>
                  </a:lnTo>
                  <a:lnTo>
                    <a:pt x="1286840" y="5197767"/>
                  </a:lnTo>
                  <a:lnTo>
                    <a:pt x="1265580" y="5152466"/>
                  </a:lnTo>
                  <a:lnTo>
                    <a:pt x="1244549" y="5107051"/>
                  </a:lnTo>
                  <a:lnTo>
                    <a:pt x="1223772" y="5061509"/>
                  </a:lnTo>
                  <a:lnTo>
                    <a:pt x="1203286" y="5015814"/>
                  </a:lnTo>
                  <a:lnTo>
                    <a:pt x="1183119" y="4969967"/>
                  </a:lnTo>
                  <a:lnTo>
                    <a:pt x="1163320" y="4923942"/>
                  </a:lnTo>
                  <a:lnTo>
                    <a:pt x="1141780" y="4876343"/>
                  </a:lnTo>
                  <a:lnTo>
                    <a:pt x="1120457" y="4828616"/>
                  </a:lnTo>
                  <a:lnTo>
                    <a:pt x="1099350" y="4780788"/>
                  </a:lnTo>
                  <a:lnTo>
                    <a:pt x="1078471" y="4732858"/>
                  </a:lnTo>
                  <a:lnTo>
                    <a:pt x="1057795" y="4684814"/>
                  </a:lnTo>
                  <a:lnTo>
                    <a:pt x="1037348" y="4636668"/>
                  </a:lnTo>
                  <a:lnTo>
                    <a:pt x="1017104" y="4588408"/>
                  </a:lnTo>
                  <a:lnTo>
                    <a:pt x="997089" y="4540034"/>
                  </a:lnTo>
                  <a:lnTo>
                    <a:pt x="977277" y="4491558"/>
                  </a:lnTo>
                  <a:lnTo>
                    <a:pt x="957694" y="4442980"/>
                  </a:lnTo>
                  <a:lnTo>
                    <a:pt x="938314" y="4394289"/>
                  </a:lnTo>
                  <a:lnTo>
                    <a:pt x="919162" y="4345495"/>
                  </a:lnTo>
                  <a:lnTo>
                    <a:pt x="900214" y="4296588"/>
                  </a:lnTo>
                  <a:lnTo>
                    <a:pt x="881481" y="4247578"/>
                  </a:lnTo>
                  <a:lnTo>
                    <a:pt x="862965" y="4198455"/>
                  </a:lnTo>
                  <a:lnTo>
                    <a:pt x="844677" y="4149217"/>
                  </a:lnTo>
                  <a:lnTo>
                    <a:pt x="834364" y="4124934"/>
                  </a:lnTo>
                  <a:lnTo>
                    <a:pt x="824484" y="4100195"/>
                  </a:lnTo>
                  <a:lnTo>
                    <a:pt x="815454" y="4074604"/>
                  </a:lnTo>
                  <a:lnTo>
                    <a:pt x="807720" y="4047744"/>
                  </a:lnTo>
                  <a:lnTo>
                    <a:pt x="807720" y="4048379"/>
                  </a:lnTo>
                  <a:lnTo>
                    <a:pt x="797775" y="4026903"/>
                  </a:lnTo>
                  <a:lnTo>
                    <a:pt x="789203" y="4004589"/>
                  </a:lnTo>
                  <a:lnTo>
                    <a:pt x="781532" y="3982288"/>
                  </a:lnTo>
                  <a:lnTo>
                    <a:pt x="775360" y="3963987"/>
                  </a:lnTo>
                  <a:lnTo>
                    <a:pt x="775716" y="3959987"/>
                  </a:lnTo>
                  <a:lnTo>
                    <a:pt x="741972" y="3868191"/>
                  </a:lnTo>
                  <a:lnTo>
                    <a:pt x="708875" y="3775862"/>
                  </a:lnTo>
                  <a:lnTo>
                    <a:pt x="676427" y="3683076"/>
                  </a:lnTo>
                  <a:lnTo>
                    <a:pt x="644626" y="3589959"/>
                  </a:lnTo>
                  <a:lnTo>
                    <a:pt x="613498" y="3496576"/>
                  </a:lnTo>
                  <a:lnTo>
                    <a:pt x="583044" y="3403041"/>
                  </a:lnTo>
                  <a:lnTo>
                    <a:pt x="537311" y="3260623"/>
                  </a:lnTo>
                  <a:lnTo>
                    <a:pt x="507149" y="3164827"/>
                  </a:lnTo>
                  <a:lnTo>
                    <a:pt x="477583" y="3068815"/>
                  </a:lnTo>
                  <a:lnTo>
                    <a:pt x="448589" y="2972638"/>
                  </a:lnTo>
                  <a:lnTo>
                    <a:pt x="420154" y="2876258"/>
                  </a:lnTo>
                  <a:lnTo>
                    <a:pt x="392264" y="2779725"/>
                  </a:lnTo>
                  <a:lnTo>
                    <a:pt x="364909" y="2683014"/>
                  </a:lnTo>
                  <a:lnTo>
                    <a:pt x="338086" y="2586139"/>
                  </a:lnTo>
                  <a:lnTo>
                    <a:pt x="311772" y="2489111"/>
                  </a:lnTo>
                  <a:lnTo>
                    <a:pt x="285965" y="2391943"/>
                  </a:lnTo>
                  <a:lnTo>
                    <a:pt x="248158" y="2245918"/>
                  </a:lnTo>
                  <a:lnTo>
                    <a:pt x="211404" y="2099602"/>
                  </a:lnTo>
                  <a:lnTo>
                    <a:pt x="175666" y="1953018"/>
                  </a:lnTo>
                  <a:lnTo>
                    <a:pt x="140906" y="1806181"/>
                  </a:lnTo>
                  <a:lnTo>
                    <a:pt x="129540" y="1757172"/>
                  </a:lnTo>
                  <a:lnTo>
                    <a:pt x="157226" y="2038223"/>
                  </a:lnTo>
                  <a:lnTo>
                    <a:pt x="207073" y="2236889"/>
                  </a:lnTo>
                  <a:lnTo>
                    <a:pt x="245376" y="2385771"/>
                  </a:lnTo>
                  <a:lnTo>
                    <a:pt x="284543" y="2534475"/>
                  </a:lnTo>
                  <a:lnTo>
                    <a:pt x="324650" y="2682913"/>
                  </a:lnTo>
                  <a:lnTo>
                    <a:pt x="365772" y="2831033"/>
                  </a:lnTo>
                  <a:lnTo>
                    <a:pt x="393776" y="2929559"/>
                  </a:lnTo>
                  <a:lnTo>
                    <a:pt x="422300" y="3027883"/>
                  </a:lnTo>
                  <a:lnTo>
                    <a:pt x="451345" y="3125978"/>
                  </a:lnTo>
                  <a:lnTo>
                    <a:pt x="480936" y="3223818"/>
                  </a:lnTo>
                  <a:lnTo>
                    <a:pt x="511098" y="3321405"/>
                  </a:lnTo>
                  <a:lnTo>
                    <a:pt x="526415" y="3370072"/>
                  </a:lnTo>
                  <a:lnTo>
                    <a:pt x="589368" y="3560889"/>
                  </a:lnTo>
                  <a:lnTo>
                    <a:pt x="637235" y="3703002"/>
                  </a:lnTo>
                  <a:lnTo>
                    <a:pt x="669683" y="3797414"/>
                  </a:lnTo>
                  <a:lnTo>
                    <a:pt x="702729" y="3891623"/>
                  </a:lnTo>
                  <a:lnTo>
                    <a:pt x="736511" y="3985717"/>
                  </a:lnTo>
                  <a:lnTo>
                    <a:pt x="769632" y="4075658"/>
                  </a:lnTo>
                  <a:lnTo>
                    <a:pt x="769620" y="4079748"/>
                  </a:lnTo>
                  <a:lnTo>
                    <a:pt x="769620" y="4079976"/>
                  </a:lnTo>
                  <a:lnTo>
                    <a:pt x="769620" y="4080510"/>
                  </a:lnTo>
                  <a:lnTo>
                    <a:pt x="770039" y="4133456"/>
                  </a:lnTo>
                  <a:lnTo>
                    <a:pt x="771283" y="4187164"/>
                  </a:lnTo>
                  <a:lnTo>
                    <a:pt x="773277" y="4240873"/>
                  </a:lnTo>
                  <a:lnTo>
                    <a:pt x="775995" y="4294581"/>
                  </a:lnTo>
                  <a:lnTo>
                    <a:pt x="779360" y="4348302"/>
                  </a:lnTo>
                  <a:lnTo>
                    <a:pt x="783336" y="4402010"/>
                  </a:lnTo>
                  <a:lnTo>
                    <a:pt x="787844" y="4455719"/>
                  </a:lnTo>
                  <a:lnTo>
                    <a:pt x="792861" y="4509414"/>
                  </a:lnTo>
                  <a:lnTo>
                    <a:pt x="799122" y="4557192"/>
                  </a:lnTo>
                  <a:lnTo>
                    <a:pt x="805954" y="4605375"/>
                  </a:lnTo>
                  <a:lnTo>
                    <a:pt x="813346" y="4653800"/>
                  </a:lnTo>
                  <a:lnTo>
                    <a:pt x="821309" y="4702302"/>
                  </a:lnTo>
                  <a:lnTo>
                    <a:pt x="829830" y="4750727"/>
                  </a:lnTo>
                  <a:lnTo>
                    <a:pt x="838936" y="4798911"/>
                  </a:lnTo>
                  <a:lnTo>
                    <a:pt x="847090" y="4839182"/>
                  </a:lnTo>
                  <a:lnTo>
                    <a:pt x="830160" y="4797082"/>
                  </a:lnTo>
                  <a:lnTo>
                    <a:pt x="811072" y="4748682"/>
                  </a:lnTo>
                  <a:lnTo>
                    <a:pt x="792327" y="4700282"/>
                  </a:lnTo>
                  <a:lnTo>
                    <a:pt x="773925" y="4651870"/>
                  </a:lnTo>
                  <a:lnTo>
                    <a:pt x="755840" y="4603470"/>
                  </a:lnTo>
                  <a:lnTo>
                    <a:pt x="738073" y="4555071"/>
                  </a:lnTo>
                  <a:lnTo>
                    <a:pt x="720585" y="4506658"/>
                  </a:lnTo>
                  <a:lnTo>
                    <a:pt x="686409" y="4409846"/>
                  </a:lnTo>
                  <a:lnTo>
                    <a:pt x="653186" y="4313047"/>
                  </a:lnTo>
                  <a:lnTo>
                    <a:pt x="636905" y="4264634"/>
                  </a:lnTo>
                  <a:lnTo>
                    <a:pt x="621169" y="4216679"/>
                  </a:lnTo>
                  <a:lnTo>
                    <a:pt x="605688" y="4168610"/>
                  </a:lnTo>
                  <a:lnTo>
                    <a:pt x="590448" y="4120451"/>
                  </a:lnTo>
                  <a:lnTo>
                    <a:pt x="575462" y="4072191"/>
                  </a:lnTo>
                  <a:lnTo>
                    <a:pt x="560705" y="4023830"/>
                  </a:lnTo>
                  <a:lnTo>
                    <a:pt x="546201" y="3975379"/>
                  </a:lnTo>
                  <a:lnTo>
                    <a:pt x="531926" y="3926827"/>
                  </a:lnTo>
                  <a:lnTo>
                    <a:pt x="504113" y="3829481"/>
                  </a:lnTo>
                  <a:lnTo>
                    <a:pt x="477227" y="3731793"/>
                  </a:lnTo>
                  <a:lnTo>
                    <a:pt x="451294" y="3633800"/>
                  </a:lnTo>
                  <a:lnTo>
                    <a:pt x="426275" y="3535515"/>
                  </a:lnTo>
                  <a:lnTo>
                    <a:pt x="402170" y="3436950"/>
                  </a:lnTo>
                  <a:lnTo>
                    <a:pt x="378968" y="3338131"/>
                  </a:lnTo>
                  <a:lnTo>
                    <a:pt x="356666" y="3239097"/>
                  </a:lnTo>
                  <a:lnTo>
                    <a:pt x="335241" y="3139833"/>
                  </a:lnTo>
                  <a:lnTo>
                    <a:pt x="314693" y="3040392"/>
                  </a:lnTo>
                  <a:lnTo>
                    <a:pt x="295008" y="2940774"/>
                  </a:lnTo>
                  <a:lnTo>
                    <a:pt x="285496" y="2890901"/>
                  </a:lnTo>
                  <a:lnTo>
                    <a:pt x="267931" y="2791447"/>
                  </a:lnTo>
                  <a:lnTo>
                    <a:pt x="251091" y="2691663"/>
                  </a:lnTo>
                  <a:lnTo>
                    <a:pt x="234924" y="2591587"/>
                  </a:lnTo>
                  <a:lnTo>
                    <a:pt x="219379" y="2491270"/>
                  </a:lnTo>
                  <a:lnTo>
                    <a:pt x="204431" y="2390749"/>
                  </a:lnTo>
                  <a:lnTo>
                    <a:pt x="190017" y="2290076"/>
                  </a:lnTo>
                  <a:lnTo>
                    <a:pt x="169316" y="2138857"/>
                  </a:lnTo>
                  <a:lnTo>
                    <a:pt x="156083" y="2037969"/>
                  </a:lnTo>
                  <a:lnTo>
                    <a:pt x="100584" y="1802892"/>
                  </a:lnTo>
                  <a:lnTo>
                    <a:pt x="110998" y="1902333"/>
                  </a:lnTo>
                  <a:lnTo>
                    <a:pt x="122123" y="2001939"/>
                  </a:lnTo>
                  <a:lnTo>
                    <a:pt x="133921" y="2101646"/>
                  </a:lnTo>
                  <a:lnTo>
                    <a:pt x="146418" y="2201392"/>
                  </a:lnTo>
                  <a:lnTo>
                    <a:pt x="159613" y="2301113"/>
                  </a:lnTo>
                  <a:lnTo>
                    <a:pt x="173482" y="2400757"/>
                  </a:lnTo>
                  <a:lnTo>
                    <a:pt x="188036" y="2500249"/>
                  </a:lnTo>
                  <a:lnTo>
                    <a:pt x="203276" y="2599525"/>
                  </a:lnTo>
                  <a:lnTo>
                    <a:pt x="219202" y="2698534"/>
                  </a:lnTo>
                  <a:lnTo>
                    <a:pt x="235813" y="2797200"/>
                  </a:lnTo>
                  <a:lnTo>
                    <a:pt x="262153" y="2945815"/>
                  </a:lnTo>
                  <a:lnTo>
                    <a:pt x="280987" y="3046285"/>
                  </a:lnTo>
                  <a:lnTo>
                    <a:pt x="300799" y="3146475"/>
                  </a:lnTo>
                  <a:lnTo>
                    <a:pt x="321564" y="3246374"/>
                  </a:lnTo>
                  <a:lnTo>
                    <a:pt x="343293" y="3346005"/>
                  </a:lnTo>
                  <a:lnTo>
                    <a:pt x="365950" y="3445357"/>
                  </a:lnTo>
                  <a:lnTo>
                    <a:pt x="389547" y="3544417"/>
                  </a:lnTo>
                  <a:lnTo>
                    <a:pt x="414070" y="3643211"/>
                  </a:lnTo>
                  <a:lnTo>
                    <a:pt x="439496" y="3741712"/>
                  </a:lnTo>
                  <a:lnTo>
                    <a:pt x="465836" y="3839934"/>
                  </a:lnTo>
                  <a:lnTo>
                    <a:pt x="493064" y="3937876"/>
                  </a:lnTo>
                  <a:lnTo>
                    <a:pt x="521169" y="4035539"/>
                  </a:lnTo>
                  <a:lnTo>
                    <a:pt x="550151" y="4132923"/>
                  </a:lnTo>
                  <a:lnTo>
                    <a:pt x="579996" y="4230027"/>
                  </a:lnTo>
                  <a:lnTo>
                    <a:pt x="595249" y="4278465"/>
                  </a:lnTo>
                  <a:lnTo>
                    <a:pt x="611251" y="4326801"/>
                  </a:lnTo>
                  <a:lnTo>
                    <a:pt x="627519" y="4374997"/>
                  </a:lnTo>
                  <a:lnTo>
                    <a:pt x="644055" y="4423041"/>
                  </a:lnTo>
                  <a:lnTo>
                    <a:pt x="660844" y="4470959"/>
                  </a:lnTo>
                  <a:lnTo>
                    <a:pt x="677862" y="4518723"/>
                  </a:lnTo>
                  <a:lnTo>
                    <a:pt x="695121" y="4566361"/>
                  </a:lnTo>
                  <a:lnTo>
                    <a:pt x="730300" y="4661192"/>
                  </a:lnTo>
                  <a:lnTo>
                    <a:pt x="766279" y="4755464"/>
                  </a:lnTo>
                  <a:lnTo>
                    <a:pt x="802982" y="4849165"/>
                  </a:lnTo>
                  <a:lnTo>
                    <a:pt x="840359" y="4942294"/>
                  </a:lnTo>
                  <a:lnTo>
                    <a:pt x="861136" y="4989982"/>
                  </a:lnTo>
                  <a:lnTo>
                    <a:pt x="902754" y="5083632"/>
                  </a:lnTo>
                  <a:lnTo>
                    <a:pt x="923544" y="5131308"/>
                  </a:lnTo>
                  <a:lnTo>
                    <a:pt x="917384" y="5114747"/>
                  </a:lnTo>
                  <a:lnTo>
                    <a:pt x="912558" y="5099037"/>
                  </a:lnTo>
                  <a:lnTo>
                    <a:pt x="908570" y="5083340"/>
                  </a:lnTo>
                  <a:lnTo>
                    <a:pt x="905002" y="5066766"/>
                  </a:lnTo>
                  <a:lnTo>
                    <a:pt x="888542" y="5011445"/>
                  </a:lnTo>
                  <a:lnTo>
                    <a:pt x="873836" y="4956124"/>
                  </a:lnTo>
                  <a:lnTo>
                    <a:pt x="860869" y="4900803"/>
                  </a:lnTo>
                  <a:lnTo>
                    <a:pt x="851408" y="4854257"/>
                  </a:lnTo>
                  <a:lnTo>
                    <a:pt x="852728" y="4857851"/>
                  </a:lnTo>
                  <a:lnTo>
                    <a:pt x="861631" y="4901603"/>
                  </a:lnTo>
                  <a:lnTo>
                    <a:pt x="874585" y="4956861"/>
                  </a:lnTo>
                  <a:lnTo>
                    <a:pt x="889254" y="5012131"/>
                  </a:lnTo>
                  <a:lnTo>
                    <a:pt x="905637" y="5067401"/>
                  </a:lnTo>
                  <a:lnTo>
                    <a:pt x="909129" y="5083962"/>
                  </a:lnTo>
                  <a:lnTo>
                    <a:pt x="924052" y="5131879"/>
                  </a:lnTo>
                  <a:lnTo>
                    <a:pt x="945984" y="5179517"/>
                  </a:lnTo>
                  <a:lnTo>
                    <a:pt x="968413" y="5227548"/>
                  </a:lnTo>
                  <a:lnTo>
                    <a:pt x="991247" y="5275821"/>
                  </a:lnTo>
                  <a:lnTo>
                    <a:pt x="1014425" y="5324183"/>
                  </a:lnTo>
                  <a:lnTo>
                    <a:pt x="1037844" y="5372455"/>
                  </a:lnTo>
                  <a:lnTo>
                    <a:pt x="1061364" y="5420411"/>
                  </a:lnTo>
                  <a:lnTo>
                    <a:pt x="1080528" y="5458968"/>
                  </a:lnTo>
                  <a:lnTo>
                    <a:pt x="1085875" y="5458968"/>
                  </a:lnTo>
                  <a:lnTo>
                    <a:pt x="1071079" y="5423205"/>
                  </a:lnTo>
                  <a:lnTo>
                    <a:pt x="1053312" y="5378234"/>
                  </a:lnTo>
                  <a:lnTo>
                    <a:pt x="1036320" y="5333149"/>
                  </a:lnTo>
                  <a:lnTo>
                    <a:pt x="1034110" y="5327040"/>
                  </a:lnTo>
                  <a:lnTo>
                    <a:pt x="1036510" y="5333581"/>
                  </a:lnTo>
                  <a:lnTo>
                    <a:pt x="1053693" y="5378513"/>
                  </a:lnTo>
                  <a:lnTo>
                    <a:pt x="1071651" y="5423344"/>
                  </a:lnTo>
                  <a:lnTo>
                    <a:pt x="1086586" y="5458968"/>
                  </a:lnTo>
                  <a:lnTo>
                    <a:pt x="1127734" y="5458968"/>
                  </a:lnTo>
                  <a:lnTo>
                    <a:pt x="1109865" y="5423344"/>
                  </a:lnTo>
                  <a:lnTo>
                    <a:pt x="1087767" y="5378513"/>
                  </a:lnTo>
                  <a:lnTo>
                    <a:pt x="1065999" y="5333581"/>
                  </a:lnTo>
                  <a:lnTo>
                    <a:pt x="1044511" y="5288483"/>
                  </a:lnTo>
                  <a:lnTo>
                    <a:pt x="1023213" y="5243169"/>
                  </a:lnTo>
                  <a:lnTo>
                    <a:pt x="981075" y="5151691"/>
                  </a:lnTo>
                  <a:lnTo>
                    <a:pt x="963434" y="5112728"/>
                  </a:lnTo>
                  <a:lnTo>
                    <a:pt x="960882" y="5104244"/>
                  </a:lnTo>
                  <a:lnTo>
                    <a:pt x="957173" y="5096103"/>
                  </a:lnTo>
                  <a:lnTo>
                    <a:pt x="956614" y="5094287"/>
                  </a:lnTo>
                  <a:lnTo>
                    <a:pt x="949642" y="5070322"/>
                  </a:lnTo>
                  <a:lnTo>
                    <a:pt x="946150" y="5059197"/>
                  </a:lnTo>
                  <a:lnTo>
                    <a:pt x="931392" y="5008804"/>
                  </a:lnTo>
                  <a:lnTo>
                    <a:pt x="917549" y="4958410"/>
                  </a:lnTo>
                  <a:lnTo>
                    <a:pt x="904595" y="4908004"/>
                  </a:lnTo>
                  <a:lnTo>
                    <a:pt x="892492" y="4857597"/>
                  </a:lnTo>
                  <a:lnTo>
                    <a:pt x="881240" y="4807204"/>
                  </a:lnTo>
                  <a:lnTo>
                    <a:pt x="870788" y="4756797"/>
                  </a:lnTo>
                  <a:lnTo>
                    <a:pt x="861148" y="4706404"/>
                  </a:lnTo>
                  <a:lnTo>
                    <a:pt x="852271" y="4655998"/>
                  </a:lnTo>
                  <a:lnTo>
                    <a:pt x="844143" y="4605591"/>
                  </a:lnTo>
                  <a:lnTo>
                    <a:pt x="836752" y="4555198"/>
                  </a:lnTo>
                  <a:lnTo>
                    <a:pt x="830072" y="4504791"/>
                  </a:lnTo>
                  <a:lnTo>
                    <a:pt x="820877" y="4395279"/>
                  </a:lnTo>
                  <a:lnTo>
                    <a:pt x="816635" y="4341355"/>
                  </a:lnTo>
                  <a:lnTo>
                    <a:pt x="812800" y="4287812"/>
                  </a:lnTo>
                  <a:lnTo>
                    <a:pt x="809485" y="4234523"/>
                  </a:lnTo>
                  <a:lnTo>
                    <a:pt x="806831" y="4181348"/>
                  </a:lnTo>
                  <a:lnTo>
                    <a:pt x="806831" y="4176776"/>
                  </a:lnTo>
                  <a:lnTo>
                    <a:pt x="802132" y="4172204"/>
                  </a:lnTo>
                  <a:lnTo>
                    <a:pt x="802132" y="4162933"/>
                  </a:lnTo>
                  <a:lnTo>
                    <a:pt x="794435" y="4142155"/>
                  </a:lnTo>
                  <a:lnTo>
                    <a:pt x="781634" y="4111079"/>
                  </a:lnTo>
                  <a:lnTo>
                    <a:pt x="795007" y="4142702"/>
                  </a:lnTo>
                  <a:lnTo>
                    <a:pt x="802894" y="4163441"/>
                  </a:lnTo>
                  <a:lnTo>
                    <a:pt x="802894" y="4172585"/>
                  </a:lnTo>
                  <a:lnTo>
                    <a:pt x="807720" y="4177284"/>
                  </a:lnTo>
                  <a:lnTo>
                    <a:pt x="807720" y="4181475"/>
                  </a:lnTo>
                  <a:lnTo>
                    <a:pt x="826008" y="4229849"/>
                  </a:lnTo>
                  <a:lnTo>
                    <a:pt x="844524" y="4278109"/>
                  </a:lnTo>
                  <a:lnTo>
                    <a:pt x="863231" y="4326267"/>
                  </a:lnTo>
                  <a:lnTo>
                    <a:pt x="882129" y="4374312"/>
                  </a:lnTo>
                  <a:lnTo>
                    <a:pt x="901217" y="4422241"/>
                  </a:lnTo>
                  <a:lnTo>
                    <a:pt x="920496" y="4470070"/>
                  </a:lnTo>
                  <a:lnTo>
                    <a:pt x="939939" y="4517783"/>
                  </a:lnTo>
                  <a:lnTo>
                    <a:pt x="959561" y="4565396"/>
                  </a:lnTo>
                  <a:lnTo>
                    <a:pt x="979335" y="4612906"/>
                  </a:lnTo>
                  <a:lnTo>
                    <a:pt x="999274" y="4660303"/>
                  </a:lnTo>
                  <a:lnTo>
                    <a:pt x="1019352" y="4707585"/>
                  </a:lnTo>
                  <a:lnTo>
                    <a:pt x="1039583" y="4754765"/>
                  </a:lnTo>
                  <a:lnTo>
                    <a:pt x="1059942" y="4801832"/>
                  </a:lnTo>
                  <a:lnTo>
                    <a:pt x="1080439" y="4848796"/>
                  </a:lnTo>
                  <a:lnTo>
                    <a:pt x="1101051" y="4895659"/>
                  </a:lnTo>
                  <a:lnTo>
                    <a:pt x="1121791" y="4942395"/>
                  </a:lnTo>
                  <a:lnTo>
                    <a:pt x="1143419" y="4990198"/>
                  </a:lnTo>
                  <a:lnTo>
                    <a:pt x="1165453" y="5037988"/>
                  </a:lnTo>
                  <a:lnTo>
                    <a:pt x="1187881" y="5085778"/>
                  </a:lnTo>
                  <a:lnTo>
                    <a:pt x="1210640" y="5133568"/>
                  </a:lnTo>
                  <a:lnTo>
                    <a:pt x="1233690" y="5181358"/>
                  </a:lnTo>
                  <a:lnTo>
                    <a:pt x="1256982" y="5229161"/>
                  </a:lnTo>
                  <a:lnTo>
                    <a:pt x="1280490" y="5276951"/>
                  </a:lnTo>
                  <a:lnTo>
                    <a:pt x="1304175" y="5324741"/>
                  </a:lnTo>
                  <a:lnTo>
                    <a:pt x="1371206" y="5458968"/>
                  </a:lnTo>
                  <a:lnTo>
                    <a:pt x="1412849" y="5458968"/>
                  </a:lnTo>
                  <a:close/>
                </a:path>
                <a:path w="2851784"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23" y="1869351"/>
                  </a:lnTo>
                  <a:lnTo>
                    <a:pt x="1368958" y="1914677"/>
                  </a:lnTo>
                  <a:lnTo>
                    <a:pt x="1344599" y="1960257"/>
                  </a:lnTo>
                  <a:lnTo>
                    <a:pt x="1320660" y="2006092"/>
                  </a:lnTo>
                  <a:lnTo>
                    <a:pt x="1297152" y="2052180"/>
                  </a:lnTo>
                  <a:lnTo>
                    <a:pt x="1274076" y="2098509"/>
                  </a:lnTo>
                  <a:lnTo>
                    <a:pt x="1251445" y="2145068"/>
                  </a:lnTo>
                  <a:lnTo>
                    <a:pt x="1229245" y="2191842"/>
                  </a:lnTo>
                  <a:lnTo>
                    <a:pt x="1207490" y="2238845"/>
                  </a:lnTo>
                  <a:lnTo>
                    <a:pt x="1186192" y="2286050"/>
                  </a:lnTo>
                  <a:lnTo>
                    <a:pt x="1165352" y="2333460"/>
                  </a:lnTo>
                  <a:lnTo>
                    <a:pt x="1144968" y="2381059"/>
                  </a:lnTo>
                  <a:lnTo>
                    <a:pt x="1125054" y="2428849"/>
                  </a:lnTo>
                  <a:lnTo>
                    <a:pt x="1105611" y="2476817"/>
                  </a:lnTo>
                  <a:lnTo>
                    <a:pt x="1086650" y="2524950"/>
                  </a:lnTo>
                  <a:lnTo>
                    <a:pt x="1068184" y="2573236"/>
                  </a:lnTo>
                  <a:lnTo>
                    <a:pt x="1050188" y="2621686"/>
                  </a:lnTo>
                  <a:lnTo>
                    <a:pt x="1032700" y="2670289"/>
                  </a:lnTo>
                  <a:lnTo>
                    <a:pt x="1015695" y="2719019"/>
                  </a:lnTo>
                  <a:lnTo>
                    <a:pt x="999210" y="2767876"/>
                  </a:lnTo>
                  <a:lnTo>
                    <a:pt x="983234" y="2816860"/>
                  </a:lnTo>
                  <a:lnTo>
                    <a:pt x="967854" y="2864408"/>
                  </a:lnTo>
                  <a:lnTo>
                    <a:pt x="953008" y="2912059"/>
                  </a:lnTo>
                  <a:lnTo>
                    <a:pt x="938695" y="2959824"/>
                  </a:lnTo>
                  <a:lnTo>
                    <a:pt x="924928" y="3007690"/>
                  </a:lnTo>
                  <a:lnTo>
                    <a:pt x="911720" y="3055658"/>
                  </a:lnTo>
                  <a:lnTo>
                    <a:pt x="899058" y="3103740"/>
                  </a:lnTo>
                  <a:lnTo>
                    <a:pt x="886968" y="3151924"/>
                  </a:lnTo>
                  <a:lnTo>
                    <a:pt x="875436" y="3200209"/>
                  </a:lnTo>
                  <a:lnTo>
                    <a:pt x="864501" y="3248596"/>
                  </a:lnTo>
                  <a:lnTo>
                    <a:pt x="854138" y="3297097"/>
                  </a:lnTo>
                  <a:lnTo>
                    <a:pt x="844359" y="3345700"/>
                  </a:lnTo>
                  <a:lnTo>
                    <a:pt x="835190" y="3394418"/>
                  </a:lnTo>
                  <a:lnTo>
                    <a:pt x="826617" y="3443224"/>
                  </a:lnTo>
                  <a:lnTo>
                    <a:pt x="818667" y="3492144"/>
                  </a:lnTo>
                  <a:lnTo>
                    <a:pt x="811326" y="3541179"/>
                  </a:lnTo>
                  <a:lnTo>
                    <a:pt x="804621" y="3590302"/>
                  </a:lnTo>
                  <a:lnTo>
                    <a:pt x="798537" y="3639540"/>
                  </a:lnTo>
                  <a:lnTo>
                    <a:pt x="793089" y="3688880"/>
                  </a:lnTo>
                  <a:lnTo>
                    <a:pt x="788301" y="3738321"/>
                  </a:lnTo>
                  <a:lnTo>
                    <a:pt x="784161" y="3787864"/>
                  </a:lnTo>
                  <a:lnTo>
                    <a:pt x="780669" y="3837521"/>
                  </a:lnTo>
                  <a:lnTo>
                    <a:pt x="777849" y="3887279"/>
                  </a:lnTo>
                  <a:lnTo>
                    <a:pt x="775716" y="3937127"/>
                  </a:lnTo>
                  <a:lnTo>
                    <a:pt x="775716" y="3959987"/>
                  </a:lnTo>
                  <a:lnTo>
                    <a:pt x="775716" y="3960114"/>
                  </a:lnTo>
                  <a:lnTo>
                    <a:pt x="782713" y="3981602"/>
                  </a:lnTo>
                  <a:lnTo>
                    <a:pt x="790130" y="4003929"/>
                  </a:lnTo>
                  <a:lnTo>
                    <a:pt x="798385" y="4026268"/>
                  </a:lnTo>
                  <a:lnTo>
                    <a:pt x="807974" y="4047744"/>
                  </a:lnTo>
                  <a:lnTo>
                    <a:pt x="807974" y="3937127"/>
                  </a:lnTo>
                  <a:lnTo>
                    <a:pt x="810221" y="3885603"/>
                  </a:lnTo>
                  <a:lnTo>
                    <a:pt x="813206" y="3834142"/>
                  </a:lnTo>
                  <a:lnTo>
                    <a:pt x="816914" y="3782745"/>
                  </a:lnTo>
                  <a:lnTo>
                    <a:pt x="821321" y="3731425"/>
                  </a:lnTo>
                  <a:lnTo>
                    <a:pt x="826427" y="3680180"/>
                  </a:lnTo>
                  <a:lnTo>
                    <a:pt x="832205" y="3629025"/>
                  </a:lnTo>
                  <a:lnTo>
                    <a:pt x="838644" y="3577958"/>
                  </a:lnTo>
                  <a:lnTo>
                    <a:pt x="845743" y="3526980"/>
                  </a:lnTo>
                  <a:lnTo>
                    <a:pt x="853478" y="3476104"/>
                  </a:lnTo>
                  <a:lnTo>
                    <a:pt x="861834" y="3425329"/>
                  </a:lnTo>
                  <a:lnTo>
                    <a:pt x="870813" y="3374669"/>
                  </a:lnTo>
                  <a:lnTo>
                    <a:pt x="880389" y="3324110"/>
                  </a:lnTo>
                  <a:lnTo>
                    <a:pt x="890562" y="3273679"/>
                  </a:lnTo>
                  <a:lnTo>
                    <a:pt x="901293" y="3223374"/>
                  </a:lnTo>
                  <a:lnTo>
                    <a:pt x="912596" y="3173196"/>
                  </a:lnTo>
                  <a:lnTo>
                    <a:pt x="924445" y="3123158"/>
                  </a:lnTo>
                  <a:lnTo>
                    <a:pt x="936828" y="3073260"/>
                  </a:lnTo>
                  <a:lnTo>
                    <a:pt x="949744" y="3023501"/>
                  </a:lnTo>
                  <a:lnTo>
                    <a:pt x="963155" y="2973882"/>
                  </a:lnTo>
                  <a:lnTo>
                    <a:pt x="977074"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31"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11" name="object 11"/>
            <p:cNvPicPr/>
            <p:nvPr/>
          </p:nvPicPr>
          <p:blipFill>
            <a:blip r:embed="rId4" cstate="print"/>
            <a:stretch>
              <a:fillRect/>
            </a:stretch>
          </p:blipFill>
          <p:spPr>
            <a:xfrm>
              <a:off x="0" y="0"/>
              <a:ext cx="6100571" cy="6857998"/>
            </a:xfrm>
            <a:prstGeom prst="rect">
              <a:avLst/>
            </a:prstGeom>
          </p:spPr>
        </p:pic>
        <p:sp>
          <p:nvSpPr>
            <p:cNvPr id="12" name="object 12"/>
            <p:cNvSpPr/>
            <p:nvPr/>
          </p:nvSpPr>
          <p:spPr>
            <a:xfrm>
              <a:off x="6114288" y="0"/>
              <a:ext cx="2357755" cy="6855459"/>
            </a:xfrm>
            <a:custGeom>
              <a:avLst/>
              <a:gdLst/>
              <a:ahLst/>
              <a:cxnLst/>
              <a:rect l="l" t="t" r="r" b="b"/>
              <a:pathLst>
                <a:path w="2357754" h="6855459">
                  <a:moveTo>
                    <a:pt x="495300" y="4401312"/>
                  </a:moveTo>
                  <a:lnTo>
                    <a:pt x="494461" y="4390555"/>
                  </a:lnTo>
                  <a:lnTo>
                    <a:pt x="494411" y="4390288"/>
                  </a:lnTo>
                  <a:lnTo>
                    <a:pt x="495300" y="4401312"/>
                  </a:lnTo>
                  <a:close/>
                </a:path>
                <a:path w="2357754" h="6855459">
                  <a:moveTo>
                    <a:pt x="1046988" y="6601968"/>
                  </a:moveTo>
                  <a:lnTo>
                    <a:pt x="1032637" y="6558877"/>
                  </a:lnTo>
                  <a:lnTo>
                    <a:pt x="1021156" y="6512433"/>
                  </a:lnTo>
                  <a:lnTo>
                    <a:pt x="1009878" y="6465290"/>
                  </a:lnTo>
                  <a:lnTo>
                    <a:pt x="999070" y="6417907"/>
                  </a:lnTo>
                  <a:lnTo>
                    <a:pt x="988961" y="6370764"/>
                  </a:lnTo>
                  <a:lnTo>
                    <a:pt x="979805" y="6324295"/>
                  </a:lnTo>
                  <a:lnTo>
                    <a:pt x="947039" y="6237071"/>
                  </a:lnTo>
                  <a:lnTo>
                    <a:pt x="930859" y="6192786"/>
                  </a:lnTo>
                  <a:lnTo>
                    <a:pt x="914920" y="6148159"/>
                  </a:lnTo>
                  <a:lnTo>
                    <a:pt x="899325" y="6103290"/>
                  </a:lnTo>
                  <a:lnTo>
                    <a:pt x="884135" y="6058255"/>
                  </a:lnTo>
                  <a:lnTo>
                    <a:pt x="853732" y="5965431"/>
                  </a:lnTo>
                  <a:lnTo>
                    <a:pt x="838428" y="5917577"/>
                  </a:lnTo>
                  <a:lnTo>
                    <a:pt x="823506" y="5869584"/>
                  </a:lnTo>
                  <a:lnTo>
                    <a:pt x="808977" y="5821451"/>
                  </a:lnTo>
                  <a:lnTo>
                    <a:pt x="794829" y="5773204"/>
                  </a:lnTo>
                  <a:lnTo>
                    <a:pt x="781050" y="5724830"/>
                  </a:lnTo>
                  <a:lnTo>
                    <a:pt x="767651" y="5676341"/>
                  </a:lnTo>
                  <a:lnTo>
                    <a:pt x="754621" y="5627763"/>
                  </a:lnTo>
                  <a:lnTo>
                    <a:pt x="741946" y="5579084"/>
                  </a:lnTo>
                  <a:lnTo>
                    <a:pt x="729640" y="5530329"/>
                  </a:lnTo>
                  <a:lnTo>
                    <a:pt x="717689" y="5481498"/>
                  </a:lnTo>
                  <a:lnTo>
                    <a:pt x="706094" y="5432603"/>
                  </a:lnTo>
                  <a:lnTo>
                    <a:pt x="694842" y="5383644"/>
                  </a:lnTo>
                  <a:lnTo>
                    <a:pt x="683920" y="5334635"/>
                  </a:lnTo>
                  <a:lnTo>
                    <a:pt x="673354" y="5285587"/>
                  </a:lnTo>
                  <a:lnTo>
                    <a:pt x="663117" y="5236502"/>
                  </a:lnTo>
                  <a:lnTo>
                    <a:pt x="653211" y="5187404"/>
                  </a:lnTo>
                  <a:lnTo>
                    <a:pt x="643623" y="5138280"/>
                  </a:lnTo>
                  <a:lnTo>
                    <a:pt x="634365" y="5089144"/>
                  </a:lnTo>
                  <a:lnTo>
                    <a:pt x="623531" y="5037925"/>
                  </a:lnTo>
                  <a:lnTo>
                    <a:pt x="613371" y="4986375"/>
                  </a:lnTo>
                  <a:lnTo>
                    <a:pt x="603834" y="4934559"/>
                  </a:lnTo>
                  <a:lnTo>
                    <a:pt x="594880" y="4882502"/>
                  </a:lnTo>
                  <a:lnTo>
                    <a:pt x="586498" y="4830242"/>
                  </a:lnTo>
                  <a:lnTo>
                    <a:pt x="578612" y="4777816"/>
                  </a:lnTo>
                  <a:lnTo>
                    <a:pt x="571207" y="4725289"/>
                  </a:lnTo>
                  <a:lnTo>
                    <a:pt x="564222" y="4672673"/>
                  </a:lnTo>
                  <a:lnTo>
                    <a:pt x="558749" y="4628832"/>
                  </a:lnTo>
                  <a:lnTo>
                    <a:pt x="581901" y="4719967"/>
                  </a:lnTo>
                  <a:lnTo>
                    <a:pt x="607936" y="4820031"/>
                  </a:lnTo>
                  <a:lnTo>
                    <a:pt x="634530" y="4919764"/>
                  </a:lnTo>
                  <a:lnTo>
                    <a:pt x="661746" y="5019205"/>
                  </a:lnTo>
                  <a:lnTo>
                    <a:pt x="689622" y="5118417"/>
                  </a:lnTo>
                  <a:lnTo>
                    <a:pt x="718235" y="5217477"/>
                  </a:lnTo>
                  <a:lnTo>
                    <a:pt x="747636" y="5316410"/>
                  </a:lnTo>
                  <a:lnTo>
                    <a:pt x="777875" y="5415280"/>
                  </a:lnTo>
                  <a:lnTo>
                    <a:pt x="825792" y="5561812"/>
                  </a:lnTo>
                  <a:lnTo>
                    <a:pt x="842035" y="5610530"/>
                  </a:lnTo>
                  <a:lnTo>
                    <a:pt x="858520" y="5659132"/>
                  </a:lnTo>
                  <a:lnTo>
                    <a:pt x="875284" y="5707583"/>
                  </a:lnTo>
                  <a:lnTo>
                    <a:pt x="892390" y="5755868"/>
                  </a:lnTo>
                  <a:lnTo>
                    <a:pt x="909916" y="5803963"/>
                  </a:lnTo>
                  <a:lnTo>
                    <a:pt x="927900" y="5851817"/>
                  </a:lnTo>
                  <a:lnTo>
                    <a:pt x="946404" y="5899404"/>
                  </a:lnTo>
                  <a:lnTo>
                    <a:pt x="946404" y="5774766"/>
                  </a:lnTo>
                  <a:lnTo>
                    <a:pt x="897928" y="5634558"/>
                  </a:lnTo>
                  <a:lnTo>
                    <a:pt x="866343" y="5541073"/>
                  </a:lnTo>
                  <a:lnTo>
                    <a:pt x="850938" y="5494325"/>
                  </a:lnTo>
                  <a:lnTo>
                    <a:pt x="835863" y="5447576"/>
                  </a:lnTo>
                  <a:lnTo>
                    <a:pt x="821182" y="5400802"/>
                  </a:lnTo>
                  <a:lnTo>
                    <a:pt x="790041" y="5303837"/>
                  </a:lnTo>
                  <a:lnTo>
                    <a:pt x="759650" y="5206441"/>
                  </a:lnTo>
                  <a:lnTo>
                    <a:pt x="729996" y="5108651"/>
                  </a:lnTo>
                  <a:lnTo>
                    <a:pt x="701128" y="5010518"/>
                  </a:lnTo>
                  <a:lnTo>
                    <a:pt x="673061" y="4912093"/>
                  </a:lnTo>
                  <a:lnTo>
                    <a:pt x="645807" y="4813401"/>
                  </a:lnTo>
                  <a:lnTo>
                    <a:pt x="619404" y="4714481"/>
                  </a:lnTo>
                  <a:lnTo>
                    <a:pt x="593877" y="4615396"/>
                  </a:lnTo>
                  <a:lnTo>
                    <a:pt x="569226" y="4516171"/>
                  </a:lnTo>
                  <a:lnTo>
                    <a:pt x="545503" y="4416857"/>
                  </a:lnTo>
                  <a:lnTo>
                    <a:pt x="524408" y="4324820"/>
                  </a:lnTo>
                  <a:lnTo>
                    <a:pt x="523875" y="4319270"/>
                  </a:lnTo>
                  <a:lnTo>
                    <a:pt x="522909" y="4318330"/>
                  </a:lnTo>
                  <a:lnTo>
                    <a:pt x="522732" y="4317492"/>
                  </a:lnTo>
                  <a:lnTo>
                    <a:pt x="522795" y="4318203"/>
                  </a:lnTo>
                  <a:lnTo>
                    <a:pt x="519036" y="4314444"/>
                  </a:lnTo>
                  <a:lnTo>
                    <a:pt x="518744" y="4313123"/>
                  </a:lnTo>
                  <a:lnTo>
                    <a:pt x="523240" y="4317492"/>
                  </a:lnTo>
                  <a:lnTo>
                    <a:pt x="516750" y="4274451"/>
                  </a:lnTo>
                  <a:lnTo>
                    <a:pt x="511644" y="4231411"/>
                  </a:lnTo>
                  <a:lnTo>
                    <a:pt x="507441" y="4188396"/>
                  </a:lnTo>
                  <a:lnTo>
                    <a:pt x="503682" y="4145407"/>
                  </a:lnTo>
                  <a:lnTo>
                    <a:pt x="499922" y="4094861"/>
                  </a:lnTo>
                  <a:lnTo>
                    <a:pt x="496341" y="4044378"/>
                  </a:lnTo>
                  <a:lnTo>
                    <a:pt x="492925" y="3993972"/>
                  </a:lnTo>
                  <a:lnTo>
                    <a:pt x="489686" y="3943642"/>
                  </a:lnTo>
                  <a:lnTo>
                    <a:pt x="486625" y="3893362"/>
                  </a:lnTo>
                  <a:lnTo>
                    <a:pt x="483743" y="3843147"/>
                  </a:lnTo>
                  <a:lnTo>
                    <a:pt x="481037" y="3792982"/>
                  </a:lnTo>
                  <a:lnTo>
                    <a:pt x="478536" y="3742880"/>
                  </a:lnTo>
                  <a:lnTo>
                    <a:pt x="476224" y="3692817"/>
                  </a:lnTo>
                  <a:lnTo>
                    <a:pt x="474116" y="3642791"/>
                  </a:lnTo>
                  <a:lnTo>
                    <a:pt x="472211" y="3592804"/>
                  </a:lnTo>
                  <a:lnTo>
                    <a:pt x="470509" y="3542855"/>
                  </a:lnTo>
                  <a:lnTo>
                    <a:pt x="469023" y="3492944"/>
                  </a:lnTo>
                  <a:lnTo>
                    <a:pt x="467753" y="3443046"/>
                  </a:lnTo>
                  <a:lnTo>
                    <a:pt x="466712" y="3393173"/>
                  </a:lnTo>
                  <a:lnTo>
                    <a:pt x="465886" y="3343313"/>
                  </a:lnTo>
                  <a:lnTo>
                    <a:pt x="465289" y="3293465"/>
                  </a:lnTo>
                  <a:lnTo>
                    <a:pt x="464934" y="3244050"/>
                  </a:lnTo>
                  <a:lnTo>
                    <a:pt x="464934" y="3143224"/>
                  </a:lnTo>
                  <a:lnTo>
                    <a:pt x="465289" y="3092653"/>
                  </a:lnTo>
                  <a:lnTo>
                    <a:pt x="465886" y="3042094"/>
                  </a:lnTo>
                  <a:lnTo>
                    <a:pt x="466725" y="2991535"/>
                  </a:lnTo>
                  <a:lnTo>
                    <a:pt x="467779" y="2941002"/>
                  </a:lnTo>
                  <a:lnTo>
                    <a:pt x="469061" y="2890482"/>
                  </a:lnTo>
                  <a:lnTo>
                    <a:pt x="470560" y="2839999"/>
                  </a:lnTo>
                  <a:lnTo>
                    <a:pt x="472262" y="2789529"/>
                  </a:lnTo>
                  <a:lnTo>
                    <a:pt x="474192" y="2739098"/>
                  </a:lnTo>
                  <a:lnTo>
                    <a:pt x="476313" y="2688704"/>
                  </a:lnTo>
                  <a:lnTo>
                    <a:pt x="478637" y="2638361"/>
                  </a:lnTo>
                  <a:lnTo>
                    <a:pt x="481152" y="2588056"/>
                  </a:lnTo>
                  <a:lnTo>
                    <a:pt x="483857" y="2537803"/>
                  </a:lnTo>
                  <a:lnTo>
                    <a:pt x="486752" y="2487612"/>
                  </a:lnTo>
                  <a:lnTo>
                    <a:pt x="489813" y="2437473"/>
                  </a:lnTo>
                  <a:lnTo>
                    <a:pt x="493039" y="2387396"/>
                  </a:lnTo>
                  <a:lnTo>
                    <a:pt x="496430" y="2337397"/>
                  </a:lnTo>
                  <a:lnTo>
                    <a:pt x="499973" y="2287473"/>
                  </a:lnTo>
                  <a:lnTo>
                    <a:pt x="503682" y="2237613"/>
                  </a:lnTo>
                  <a:lnTo>
                    <a:pt x="507111" y="2185009"/>
                  </a:lnTo>
                  <a:lnTo>
                    <a:pt x="510908" y="2132393"/>
                  </a:lnTo>
                  <a:lnTo>
                    <a:pt x="515061" y="2079790"/>
                  </a:lnTo>
                  <a:lnTo>
                    <a:pt x="519569" y="2027186"/>
                  </a:lnTo>
                  <a:lnTo>
                    <a:pt x="524446" y="1974596"/>
                  </a:lnTo>
                  <a:lnTo>
                    <a:pt x="529666" y="1921992"/>
                  </a:lnTo>
                  <a:lnTo>
                    <a:pt x="535254" y="1869389"/>
                  </a:lnTo>
                  <a:lnTo>
                    <a:pt x="541197" y="1816773"/>
                  </a:lnTo>
                  <a:lnTo>
                    <a:pt x="547497" y="1764157"/>
                  </a:lnTo>
                  <a:lnTo>
                    <a:pt x="554024" y="1711579"/>
                  </a:lnTo>
                  <a:lnTo>
                    <a:pt x="560616" y="1658988"/>
                  </a:lnTo>
                  <a:lnTo>
                    <a:pt x="567372" y="1606397"/>
                  </a:lnTo>
                  <a:lnTo>
                    <a:pt x="574357" y="1553794"/>
                  </a:lnTo>
                  <a:lnTo>
                    <a:pt x="581672" y="1501203"/>
                  </a:lnTo>
                  <a:lnTo>
                    <a:pt x="589368" y="1448600"/>
                  </a:lnTo>
                  <a:lnTo>
                    <a:pt x="597560" y="1396009"/>
                  </a:lnTo>
                  <a:lnTo>
                    <a:pt x="606298" y="1343418"/>
                  </a:lnTo>
                  <a:lnTo>
                    <a:pt x="615696" y="1290828"/>
                  </a:lnTo>
                  <a:lnTo>
                    <a:pt x="610870" y="1290828"/>
                  </a:lnTo>
                  <a:lnTo>
                    <a:pt x="601306" y="1343418"/>
                  </a:lnTo>
                  <a:lnTo>
                    <a:pt x="592112" y="1396009"/>
                  </a:lnTo>
                  <a:lnTo>
                    <a:pt x="583272" y="1448600"/>
                  </a:lnTo>
                  <a:lnTo>
                    <a:pt x="574789" y="1501203"/>
                  </a:lnTo>
                  <a:lnTo>
                    <a:pt x="566674" y="1553794"/>
                  </a:lnTo>
                  <a:lnTo>
                    <a:pt x="558914" y="1606397"/>
                  </a:lnTo>
                  <a:lnTo>
                    <a:pt x="551522" y="1658988"/>
                  </a:lnTo>
                  <a:lnTo>
                    <a:pt x="544499" y="1711579"/>
                  </a:lnTo>
                  <a:lnTo>
                    <a:pt x="537832" y="1764157"/>
                  </a:lnTo>
                  <a:lnTo>
                    <a:pt x="531495" y="1816773"/>
                  </a:lnTo>
                  <a:lnTo>
                    <a:pt x="525475" y="1869389"/>
                  </a:lnTo>
                  <a:lnTo>
                    <a:pt x="519747" y="1921992"/>
                  </a:lnTo>
                  <a:lnTo>
                    <a:pt x="514261" y="1974596"/>
                  </a:lnTo>
                  <a:lnTo>
                    <a:pt x="508977" y="2027186"/>
                  </a:lnTo>
                  <a:lnTo>
                    <a:pt x="503859" y="2079790"/>
                  </a:lnTo>
                  <a:lnTo>
                    <a:pt x="498856" y="2132393"/>
                  </a:lnTo>
                  <a:lnTo>
                    <a:pt x="493941" y="2185009"/>
                  </a:lnTo>
                  <a:lnTo>
                    <a:pt x="489077" y="2237613"/>
                  </a:lnTo>
                  <a:lnTo>
                    <a:pt x="484517" y="2288159"/>
                  </a:lnTo>
                  <a:lnTo>
                    <a:pt x="480237" y="2338616"/>
                  </a:lnTo>
                  <a:lnTo>
                    <a:pt x="476199" y="2389022"/>
                  </a:lnTo>
                  <a:lnTo>
                    <a:pt x="472567" y="2437473"/>
                  </a:lnTo>
                  <a:lnTo>
                    <a:pt x="469049" y="2487612"/>
                  </a:lnTo>
                  <a:lnTo>
                    <a:pt x="465772" y="2537803"/>
                  </a:lnTo>
                  <a:lnTo>
                    <a:pt x="462610" y="2590190"/>
                  </a:lnTo>
                  <a:lnTo>
                    <a:pt x="459841" y="2640406"/>
                  </a:lnTo>
                  <a:lnTo>
                    <a:pt x="457301" y="2690609"/>
                  </a:lnTo>
                  <a:lnTo>
                    <a:pt x="455015" y="2740812"/>
                  </a:lnTo>
                  <a:lnTo>
                    <a:pt x="452970" y="2791015"/>
                  </a:lnTo>
                  <a:lnTo>
                    <a:pt x="451167" y="2841231"/>
                  </a:lnTo>
                  <a:lnTo>
                    <a:pt x="449592" y="2891472"/>
                  </a:lnTo>
                  <a:lnTo>
                    <a:pt x="448271" y="2941739"/>
                  </a:lnTo>
                  <a:lnTo>
                    <a:pt x="447192" y="2992043"/>
                  </a:lnTo>
                  <a:lnTo>
                    <a:pt x="446341" y="3042399"/>
                  </a:lnTo>
                  <a:lnTo>
                    <a:pt x="445744" y="3092805"/>
                  </a:lnTo>
                  <a:lnTo>
                    <a:pt x="445376" y="3143224"/>
                  </a:lnTo>
                  <a:lnTo>
                    <a:pt x="445262" y="3193796"/>
                  </a:lnTo>
                  <a:lnTo>
                    <a:pt x="444588" y="3244050"/>
                  </a:lnTo>
                  <a:lnTo>
                    <a:pt x="444182" y="3294392"/>
                  </a:lnTo>
                  <a:lnTo>
                    <a:pt x="444055" y="3344799"/>
                  </a:lnTo>
                  <a:lnTo>
                    <a:pt x="444195" y="3395294"/>
                  </a:lnTo>
                  <a:lnTo>
                    <a:pt x="444614" y="3445853"/>
                  </a:lnTo>
                  <a:lnTo>
                    <a:pt x="445287" y="3496475"/>
                  </a:lnTo>
                  <a:lnTo>
                    <a:pt x="446239" y="3547148"/>
                  </a:lnTo>
                  <a:lnTo>
                    <a:pt x="447459" y="3597884"/>
                  </a:lnTo>
                  <a:lnTo>
                    <a:pt x="448957" y="3648672"/>
                  </a:lnTo>
                  <a:lnTo>
                    <a:pt x="450710" y="3699497"/>
                  </a:lnTo>
                  <a:lnTo>
                    <a:pt x="452742" y="3750360"/>
                  </a:lnTo>
                  <a:lnTo>
                    <a:pt x="455041" y="3801262"/>
                  </a:lnTo>
                  <a:lnTo>
                    <a:pt x="457606" y="3852189"/>
                  </a:lnTo>
                  <a:lnTo>
                    <a:pt x="460438" y="3903129"/>
                  </a:lnTo>
                  <a:lnTo>
                    <a:pt x="463550" y="3954094"/>
                  </a:lnTo>
                  <a:lnTo>
                    <a:pt x="466915" y="4005084"/>
                  </a:lnTo>
                  <a:lnTo>
                    <a:pt x="470560" y="4056062"/>
                  </a:lnTo>
                  <a:lnTo>
                    <a:pt x="474459" y="4107053"/>
                  </a:lnTo>
                  <a:lnTo>
                    <a:pt x="475488" y="4111853"/>
                  </a:lnTo>
                  <a:lnTo>
                    <a:pt x="475488" y="4140200"/>
                  </a:lnTo>
                  <a:lnTo>
                    <a:pt x="464972" y="4092816"/>
                  </a:lnTo>
                  <a:lnTo>
                    <a:pt x="453999" y="4042702"/>
                  </a:lnTo>
                  <a:lnTo>
                    <a:pt x="443217" y="3992664"/>
                  </a:lnTo>
                  <a:lnTo>
                    <a:pt x="432600" y="3942677"/>
                  </a:lnTo>
                  <a:lnTo>
                    <a:pt x="422173" y="3892740"/>
                  </a:lnTo>
                  <a:lnTo>
                    <a:pt x="411924" y="3842842"/>
                  </a:lnTo>
                  <a:lnTo>
                    <a:pt x="401866" y="3792982"/>
                  </a:lnTo>
                  <a:lnTo>
                    <a:pt x="391972" y="3743134"/>
                  </a:lnTo>
                  <a:lnTo>
                    <a:pt x="382270" y="3693299"/>
                  </a:lnTo>
                  <a:lnTo>
                    <a:pt x="372732" y="3643452"/>
                  </a:lnTo>
                  <a:lnTo>
                    <a:pt x="363385" y="3593604"/>
                  </a:lnTo>
                  <a:lnTo>
                    <a:pt x="354203" y="3543744"/>
                  </a:lnTo>
                  <a:lnTo>
                    <a:pt x="345211" y="3493846"/>
                  </a:lnTo>
                  <a:lnTo>
                    <a:pt x="336384" y="3443909"/>
                  </a:lnTo>
                  <a:lnTo>
                    <a:pt x="327748" y="3393922"/>
                  </a:lnTo>
                  <a:lnTo>
                    <a:pt x="319290" y="3343884"/>
                  </a:lnTo>
                  <a:lnTo>
                    <a:pt x="310997" y="3293770"/>
                  </a:lnTo>
                  <a:lnTo>
                    <a:pt x="302895" y="3243580"/>
                  </a:lnTo>
                  <a:lnTo>
                    <a:pt x="294424" y="3192729"/>
                  </a:lnTo>
                  <a:lnTo>
                    <a:pt x="286092" y="3141929"/>
                  </a:lnTo>
                  <a:lnTo>
                    <a:pt x="277863" y="3091167"/>
                  </a:lnTo>
                  <a:lnTo>
                    <a:pt x="269760" y="3040443"/>
                  </a:lnTo>
                  <a:lnTo>
                    <a:pt x="261785" y="2989745"/>
                  </a:lnTo>
                  <a:lnTo>
                    <a:pt x="253911" y="2939059"/>
                  </a:lnTo>
                  <a:lnTo>
                    <a:pt x="246176" y="2888386"/>
                  </a:lnTo>
                  <a:lnTo>
                    <a:pt x="238544" y="2837726"/>
                  </a:lnTo>
                  <a:lnTo>
                    <a:pt x="231038" y="2787040"/>
                  </a:lnTo>
                  <a:lnTo>
                    <a:pt x="223659" y="2736354"/>
                  </a:lnTo>
                  <a:lnTo>
                    <a:pt x="216382" y="2685643"/>
                  </a:lnTo>
                  <a:lnTo>
                    <a:pt x="209232" y="2634907"/>
                  </a:lnTo>
                  <a:lnTo>
                    <a:pt x="202209" y="2584119"/>
                  </a:lnTo>
                  <a:lnTo>
                    <a:pt x="195300" y="2533294"/>
                  </a:lnTo>
                  <a:lnTo>
                    <a:pt x="188506" y="2482418"/>
                  </a:lnTo>
                  <a:lnTo>
                    <a:pt x="181825" y="2431478"/>
                  </a:lnTo>
                  <a:lnTo>
                    <a:pt x="175272" y="2380462"/>
                  </a:lnTo>
                  <a:lnTo>
                    <a:pt x="168833" y="2329383"/>
                  </a:lnTo>
                  <a:lnTo>
                    <a:pt x="162509" y="2278202"/>
                  </a:lnTo>
                  <a:lnTo>
                    <a:pt x="156311" y="2226932"/>
                  </a:lnTo>
                  <a:lnTo>
                    <a:pt x="150228" y="2175560"/>
                  </a:lnTo>
                  <a:lnTo>
                    <a:pt x="144272" y="2124075"/>
                  </a:lnTo>
                  <a:lnTo>
                    <a:pt x="138417" y="2073198"/>
                  </a:lnTo>
                  <a:lnTo>
                    <a:pt x="132689" y="2022309"/>
                  </a:lnTo>
                  <a:lnTo>
                    <a:pt x="127088" y="1971421"/>
                  </a:lnTo>
                  <a:lnTo>
                    <a:pt x="121602" y="1920532"/>
                  </a:lnTo>
                  <a:lnTo>
                    <a:pt x="116230" y="1869617"/>
                  </a:lnTo>
                  <a:lnTo>
                    <a:pt x="110985" y="1818703"/>
                  </a:lnTo>
                  <a:lnTo>
                    <a:pt x="105854" y="1767763"/>
                  </a:lnTo>
                  <a:lnTo>
                    <a:pt x="100850" y="1716798"/>
                  </a:lnTo>
                  <a:lnTo>
                    <a:pt x="95961" y="1665820"/>
                  </a:lnTo>
                  <a:lnTo>
                    <a:pt x="91198" y="1614817"/>
                  </a:lnTo>
                  <a:lnTo>
                    <a:pt x="86537" y="1563789"/>
                  </a:lnTo>
                  <a:lnTo>
                    <a:pt x="82016" y="1512722"/>
                  </a:lnTo>
                  <a:lnTo>
                    <a:pt x="77609" y="1461630"/>
                  </a:lnTo>
                  <a:lnTo>
                    <a:pt x="73317" y="1410500"/>
                  </a:lnTo>
                  <a:lnTo>
                    <a:pt x="69138" y="1359344"/>
                  </a:lnTo>
                  <a:lnTo>
                    <a:pt x="65087" y="1308138"/>
                  </a:lnTo>
                  <a:lnTo>
                    <a:pt x="61163" y="1256880"/>
                  </a:lnTo>
                  <a:lnTo>
                    <a:pt x="57353" y="1205585"/>
                  </a:lnTo>
                  <a:lnTo>
                    <a:pt x="53657" y="1154239"/>
                  </a:lnTo>
                  <a:lnTo>
                    <a:pt x="50088" y="1102842"/>
                  </a:lnTo>
                  <a:lnTo>
                    <a:pt x="46634" y="1051382"/>
                  </a:lnTo>
                  <a:lnTo>
                    <a:pt x="43307" y="999871"/>
                  </a:lnTo>
                  <a:lnTo>
                    <a:pt x="22288" y="592836"/>
                  </a:lnTo>
                  <a:lnTo>
                    <a:pt x="14478" y="440182"/>
                  </a:lnTo>
                  <a:lnTo>
                    <a:pt x="12865" y="390906"/>
                  </a:lnTo>
                  <a:lnTo>
                    <a:pt x="11303" y="341909"/>
                  </a:lnTo>
                  <a:lnTo>
                    <a:pt x="9829" y="293103"/>
                  </a:lnTo>
                  <a:lnTo>
                    <a:pt x="8458" y="244424"/>
                  </a:lnTo>
                  <a:lnTo>
                    <a:pt x="7251" y="195770"/>
                  </a:lnTo>
                  <a:lnTo>
                    <a:pt x="6248" y="147091"/>
                  </a:lnTo>
                  <a:lnTo>
                    <a:pt x="5486" y="98285"/>
                  </a:lnTo>
                  <a:lnTo>
                    <a:pt x="4991" y="49288"/>
                  </a:lnTo>
                  <a:lnTo>
                    <a:pt x="4826" y="0"/>
                  </a:lnTo>
                  <a:lnTo>
                    <a:pt x="0" y="0"/>
                  </a:lnTo>
                  <a:lnTo>
                    <a:pt x="165" y="49288"/>
                  </a:lnTo>
                  <a:lnTo>
                    <a:pt x="596" y="98285"/>
                  </a:lnTo>
                  <a:lnTo>
                    <a:pt x="1244" y="147091"/>
                  </a:lnTo>
                  <a:lnTo>
                    <a:pt x="2006" y="195770"/>
                  </a:lnTo>
                  <a:lnTo>
                    <a:pt x="2806" y="244424"/>
                  </a:lnTo>
                  <a:lnTo>
                    <a:pt x="3568" y="293103"/>
                  </a:lnTo>
                  <a:lnTo>
                    <a:pt x="4216" y="341909"/>
                  </a:lnTo>
                  <a:lnTo>
                    <a:pt x="4648" y="390906"/>
                  </a:lnTo>
                  <a:lnTo>
                    <a:pt x="4826" y="440182"/>
                  </a:lnTo>
                  <a:lnTo>
                    <a:pt x="7340" y="491070"/>
                  </a:lnTo>
                  <a:lnTo>
                    <a:pt x="9677" y="541985"/>
                  </a:lnTo>
                  <a:lnTo>
                    <a:pt x="11912" y="592924"/>
                  </a:lnTo>
                  <a:lnTo>
                    <a:pt x="16294" y="695045"/>
                  </a:lnTo>
                  <a:lnTo>
                    <a:pt x="18580" y="746252"/>
                  </a:lnTo>
                  <a:lnTo>
                    <a:pt x="21031" y="797598"/>
                  </a:lnTo>
                  <a:lnTo>
                    <a:pt x="23685" y="849096"/>
                  </a:lnTo>
                  <a:lnTo>
                    <a:pt x="26631" y="900760"/>
                  </a:lnTo>
                  <a:lnTo>
                    <a:pt x="29933" y="952627"/>
                  </a:lnTo>
                  <a:lnTo>
                    <a:pt x="33655" y="1004697"/>
                  </a:lnTo>
                  <a:lnTo>
                    <a:pt x="36334" y="1055611"/>
                  </a:lnTo>
                  <a:lnTo>
                    <a:pt x="39154" y="1106576"/>
                  </a:lnTo>
                  <a:lnTo>
                    <a:pt x="42087" y="1157592"/>
                  </a:lnTo>
                  <a:lnTo>
                    <a:pt x="45148" y="1208646"/>
                  </a:lnTo>
                  <a:lnTo>
                    <a:pt x="48348" y="1259738"/>
                  </a:lnTo>
                  <a:lnTo>
                    <a:pt x="51663" y="1310868"/>
                  </a:lnTo>
                  <a:lnTo>
                    <a:pt x="55118" y="1362024"/>
                  </a:lnTo>
                  <a:lnTo>
                    <a:pt x="58712" y="1413205"/>
                  </a:lnTo>
                  <a:lnTo>
                    <a:pt x="62458" y="1464398"/>
                  </a:lnTo>
                  <a:lnTo>
                    <a:pt x="66332" y="1515592"/>
                  </a:lnTo>
                  <a:lnTo>
                    <a:pt x="70358" y="1566799"/>
                  </a:lnTo>
                  <a:lnTo>
                    <a:pt x="74523" y="1618018"/>
                  </a:lnTo>
                  <a:lnTo>
                    <a:pt x="78841" y="1669211"/>
                  </a:lnTo>
                  <a:lnTo>
                    <a:pt x="83312" y="1720405"/>
                  </a:lnTo>
                  <a:lnTo>
                    <a:pt x="87947" y="1771586"/>
                  </a:lnTo>
                  <a:lnTo>
                    <a:pt x="92735" y="1822742"/>
                  </a:lnTo>
                  <a:lnTo>
                    <a:pt x="97688" y="1873872"/>
                  </a:lnTo>
                  <a:lnTo>
                    <a:pt x="102806" y="1924964"/>
                  </a:lnTo>
                  <a:lnTo>
                    <a:pt x="108089" y="1976018"/>
                  </a:lnTo>
                  <a:lnTo>
                    <a:pt x="113538" y="2027034"/>
                  </a:lnTo>
                  <a:lnTo>
                    <a:pt x="119164" y="2077999"/>
                  </a:lnTo>
                  <a:lnTo>
                    <a:pt x="124968" y="2128901"/>
                  </a:lnTo>
                  <a:lnTo>
                    <a:pt x="130263" y="2179790"/>
                  </a:lnTo>
                  <a:lnTo>
                    <a:pt x="135699" y="2230666"/>
                  </a:lnTo>
                  <a:lnTo>
                    <a:pt x="141249" y="2281555"/>
                  </a:lnTo>
                  <a:lnTo>
                    <a:pt x="146939" y="2332431"/>
                  </a:lnTo>
                  <a:lnTo>
                    <a:pt x="152755" y="2383307"/>
                  </a:lnTo>
                  <a:lnTo>
                    <a:pt x="158699" y="2434196"/>
                  </a:lnTo>
                  <a:lnTo>
                    <a:pt x="164782" y="2485072"/>
                  </a:lnTo>
                  <a:lnTo>
                    <a:pt x="170992" y="2535961"/>
                  </a:lnTo>
                  <a:lnTo>
                    <a:pt x="177355" y="2586837"/>
                  </a:lnTo>
                  <a:lnTo>
                    <a:pt x="183857" y="2637726"/>
                  </a:lnTo>
                  <a:lnTo>
                    <a:pt x="190512" y="2688615"/>
                  </a:lnTo>
                  <a:lnTo>
                    <a:pt x="197307" y="2739491"/>
                  </a:lnTo>
                  <a:lnTo>
                    <a:pt x="204254" y="2790380"/>
                  </a:lnTo>
                  <a:lnTo>
                    <a:pt x="211366" y="2841269"/>
                  </a:lnTo>
                  <a:lnTo>
                    <a:pt x="218617" y="2892158"/>
                  </a:lnTo>
                  <a:lnTo>
                    <a:pt x="226047" y="2943047"/>
                  </a:lnTo>
                  <a:lnTo>
                    <a:pt x="233629" y="2993936"/>
                  </a:lnTo>
                  <a:lnTo>
                    <a:pt x="241376" y="3044837"/>
                  </a:lnTo>
                  <a:lnTo>
                    <a:pt x="249288" y="3095726"/>
                  </a:lnTo>
                  <a:lnTo>
                    <a:pt x="257365" y="3146615"/>
                  </a:lnTo>
                  <a:lnTo>
                    <a:pt x="265633" y="3197517"/>
                  </a:lnTo>
                  <a:lnTo>
                    <a:pt x="274066" y="3248406"/>
                  </a:lnTo>
                  <a:lnTo>
                    <a:pt x="282028" y="3299269"/>
                  </a:lnTo>
                  <a:lnTo>
                    <a:pt x="290169" y="3350056"/>
                  </a:lnTo>
                  <a:lnTo>
                    <a:pt x="298488" y="3400793"/>
                  </a:lnTo>
                  <a:lnTo>
                    <a:pt x="306971" y="3451491"/>
                  </a:lnTo>
                  <a:lnTo>
                    <a:pt x="315620" y="3502126"/>
                  </a:lnTo>
                  <a:lnTo>
                    <a:pt x="324446" y="3552723"/>
                  </a:lnTo>
                  <a:lnTo>
                    <a:pt x="333425" y="3603269"/>
                  </a:lnTo>
                  <a:lnTo>
                    <a:pt x="342557" y="3653777"/>
                  </a:lnTo>
                  <a:lnTo>
                    <a:pt x="351853" y="3704259"/>
                  </a:lnTo>
                  <a:lnTo>
                    <a:pt x="361302" y="3754691"/>
                  </a:lnTo>
                  <a:lnTo>
                    <a:pt x="370903" y="3805097"/>
                  </a:lnTo>
                  <a:lnTo>
                    <a:pt x="380644" y="3855478"/>
                  </a:lnTo>
                  <a:lnTo>
                    <a:pt x="390537" y="3905834"/>
                  </a:lnTo>
                  <a:lnTo>
                    <a:pt x="400570" y="3956151"/>
                  </a:lnTo>
                  <a:lnTo>
                    <a:pt x="410743" y="4006469"/>
                  </a:lnTo>
                  <a:lnTo>
                    <a:pt x="421055" y="4056748"/>
                  </a:lnTo>
                  <a:lnTo>
                    <a:pt x="431495" y="4107027"/>
                  </a:lnTo>
                  <a:lnTo>
                    <a:pt x="442074" y="4157294"/>
                  </a:lnTo>
                  <a:lnTo>
                    <a:pt x="452780" y="4207535"/>
                  </a:lnTo>
                  <a:lnTo>
                    <a:pt x="463613" y="4257789"/>
                  </a:lnTo>
                  <a:lnTo>
                    <a:pt x="474560" y="4308030"/>
                  </a:lnTo>
                  <a:lnTo>
                    <a:pt x="485635" y="4358259"/>
                  </a:lnTo>
                  <a:lnTo>
                    <a:pt x="489191" y="4369028"/>
                  </a:lnTo>
                  <a:lnTo>
                    <a:pt x="492277" y="4379785"/>
                  </a:lnTo>
                  <a:lnTo>
                    <a:pt x="494411" y="4390288"/>
                  </a:lnTo>
                  <a:lnTo>
                    <a:pt x="490918" y="4346753"/>
                  </a:lnTo>
                  <a:lnTo>
                    <a:pt x="480415" y="4235793"/>
                  </a:lnTo>
                  <a:lnTo>
                    <a:pt x="476110" y="4181221"/>
                  </a:lnTo>
                  <a:lnTo>
                    <a:pt x="476110" y="4154716"/>
                  </a:lnTo>
                  <a:lnTo>
                    <a:pt x="479856" y="4201579"/>
                  </a:lnTo>
                  <a:lnTo>
                    <a:pt x="490410" y="4312577"/>
                  </a:lnTo>
                  <a:lnTo>
                    <a:pt x="494792" y="4367149"/>
                  </a:lnTo>
                  <a:lnTo>
                    <a:pt x="495820" y="4371530"/>
                  </a:lnTo>
                  <a:lnTo>
                    <a:pt x="500583" y="4418571"/>
                  </a:lnTo>
                  <a:lnTo>
                    <a:pt x="506158" y="4470870"/>
                  </a:lnTo>
                  <a:lnTo>
                    <a:pt x="512038" y="4523156"/>
                  </a:lnTo>
                  <a:lnTo>
                    <a:pt x="518198" y="4575403"/>
                  </a:lnTo>
                  <a:lnTo>
                    <a:pt x="524662" y="4627613"/>
                  </a:lnTo>
                  <a:lnTo>
                    <a:pt x="531418" y="4679785"/>
                  </a:lnTo>
                  <a:lnTo>
                    <a:pt x="538454" y="4731880"/>
                  </a:lnTo>
                  <a:lnTo>
                    <a:pt x="545795" y="4783912"/>
                  </a:lnTo>
                  <a:lnTo>
                    <a:pt x="553427" y="4835855"/>
                  </a:lnTo>
                  <a:lnTo>
                    <a:pt x="561352" y="4887709"/>
                  </a:lnTo>
                  <a:lnTo>
                    <a:pt x="569569" y="4939462"/>
                  </a:lnTo>
                  <a:lnTo>
                    <a:pt x="578091" y="4991100"/>
                  </a:lnTo>
                  <a:lnTo>
                    <a:pt x="586905" y="5042611"/>
                  </a:lnTo>
                  <a:lnTo>
                    <a:pt x="596011" y="5093970"/>
                  </a:lnTo>
                  <a:lnTo>
                    <a:pt x="605269" y="5143830"/>
                  </a:lnTo>
                  <a:lnTo>
                    <a:pt x="614845" y="5193601"/>
                  </a:lnTo>
                  <a:lnTo>
                    <a:pt x="624738" y="5243284"/>
                  </a:lnTo>
                  <a:lnTo>
                    <a:pt x="634949" y="5292903"/>
                  </a:lnTo>
                  <a:lnTo>
                    <a:pt x="645490" y="5342433"/>
                  </a:lnTo>
                  <a:lnTo>
                    <a:pt x="656336" y="5391874"/>
                  </a:lnTo>
                  <a:lnTo>
                    <a:pt x="667499" y="5441251"/>
                  </a:lnTo>
                  <a:lnTo>
                    <a:pt x="678980" y="5490540"/>
                  </a:lnTo>
                  <a:lnTo>
                    <a:pt x="690778" y="5539752"/>
                  </a:lnTo>
                  <a:lnTo>
                    <a:pt x="702894" y="5588876"/>
                  </a:lnTo>
                  <a:lnTo>
                    <a:pt x="715327" y="5637936"/>
                  </a:lnTo>
                  <a:lnTo>
                    <a:pt x="728078" y="5686907"/>
                  </a:lnTo>
                  <a:lnTo>
                    <a:pt x="741146" y="5735790"/>
                  </a:lnTo>
                  <a:lnTo>
                    <a:pt x="754545" y="5784608"/>
                  </a:lnTo>
                  <a:lnTo>
                    <a:pt x="768248" y="5833338"/>
                  </a:lnTo>
                  <a:lnTo>
                    <a:pt x="782269" y="5881992"/>
                  </a:lnTo>
                  <a:lnTo>
                    <a:pt x="796607" y="5930570"/>
                  </a:lnTo>
                  <a:lnTo>
                    <a:pt x="811276" y="5979071"/>
                  </a:lnTo>
                  <a:lnTo>
                    <a:pt x="826262" y="6027483"/>
                  </a:lnTo>
                  <a:lnTo>
                    <a:pt x="842441" y="6077128"/>
                  </a:lnTo>
                  <a:lnTo>
                    <a:pt x="859028" y="6127039"/>
                  </a:lnTo>
                  <a:lnTo>
                    <a:pt x="876046" y="6177140"/>
                  </a:lnTo>
                  <a:lnTo>
                    <a:pt x="893533" y="6227369"/>
                  </a:lnTo>
                  <a:lnTo>
                    <a:pt x="911542" y="6277622"/>
                  </a:lnTo>
                  <a:lnTo>
                    <a:pt x="930097" y="6327851"/>
                  </a:lnTo>
                  <a:lnTo>
                    <a:pt x="949236" y="6377953"/>
                  </a:lnTo>
                  <a:lnTo>
                    <a:pt x="969010" y="6427864"/>
                  </a:lnTo>
                  <a:lnTo>
                    <a:pt x="989457" y="6477495"/>
                  </a:lnTo>
                  <a:lnTo>
                    <a:pt x="1003833" y="6507048"/>
                  </a:lnTo>
                  <a:lnTo>
                    <a:pt x="1018222" y="6537947"/>
                  </a:lnTo>
                  <a:lnTo>
                    <a:pt x="1046988" y="6601968"/>
                  </a:lnTo>
                  <a:close/>
                </a:path>
                <a:path w="2357754" h="6855459">
                  <a:moveTo>
                    <a:pt x="1219200" y="6854952"/>
                  </a:moveTo>
                  <a:lnTo>
                    <a:pt x="1195628" y="6809181"/>
                  </a:lnTo>
                  <a:lnTo>
                    <a:pt x="1172718" y="6762750"/>
                  </a:lnTo>
                  <a:lnTo>
                    <a:pt x="1150327" y="6715773"/>
                  </a:lnTo>
                  <a:lnTo>
                    <a:pt x="1128344" y="6668414"/>
                  </a:lnTo>
                  <a:lnTo>
                    <a:pt x="1085088" y="6573012"/>
                  </a:lnTo>
                  <a:lnTo>
                    <a:pt x="1099858" y="6620777"/>
                  </a:lnTo>
                  <a:lnTo>
                    <a:pt x="1115568" y="6668414"/>
                  </a:lnTo>
                  <a:lnTo>
                    <a:pt x="1132357" y="6715773"/>
                  </a:lnTo>
                  <a:lnTo>
                    <a:pt x="1150353" y="6762750"/>
                  </a:lnTo>
                  <a:lnTo>
                    <a:pt x="1169682" y="6809181"/>
                  </a:lnTo>
                  <a:lnTo>
                    <a:pt x="1190498" y="6854952"/>
                  </a:lnTo>
                  <a:lnTo>
                    <a:pt x="1219200" y="6854952"/>
                  </a:lnTo>
                  <a:close/>
                </a:path>
                <a:path w="2357754" h="6855459">
                  <a:moveTo>
                    <a:pt x="1411224" y="6854952"/>
                  </a:moveTo>
                  <a:lnTo>
                    <a:pt x="1389037" y="6811708"/>
                  </a:lnTo>
                  <a:lnTo>
                    <a:pt x="1367155" y="6768109"/>
                  </a:lnTo>
                  <a:lnTo>
                    <a:pt x="1345552" y="6724155"/>
                  </a:lnTo>
                  <a:lnTo>
                    <a:pt x="1324190" y="6679844"/>
                  </a:lnTo>
                  <a:lnTo>
                    <a:pt x="1303020" y="6635178"/>
                  </a:lnTo>
                  <a:lnTo>
                    <a:pt x="1282014" y="6590157"/>
                  </a:lnTo>
                  <a:lnTo>
                    <a:pt x="1240332" y="6499060"/>
                  </a:lnTo>
                  <a:lnTo>
                    <a:pt x="1198880" y="6407074"/>
                  </a:lnTo>
                  <a:lnTo>
                    <a:pt x="1178636" y="6360757"/>
                  </a:lnTo>
                  <a:lnTo>
                    <a:pt x="1158773" y="6314084"/>
                  </a:lnTo>
                  <a:lnTo>
                    <a:pt x="1139253" y="6267145"/>
                  </a:lnTo>
                  <a:lnTo>
                    <a:pt x="1120038" y="6219990"/>
                  </a:lnTo>
                  <a:lnTo>
                    <a:pt x="1082332" y="6125286"/>
                  </a:lnTo>
                  <a:lnTo>
                    <a:pt x="1008634" y="5936132"/>
                  </a:lnTo>
                  <a:lnTo>
                    <a:pt x="979932" y="5864352"/>
                  </a:lnTo>
                  <a:lnTo>
                    <a:pt x="980528" y="5931954"/>
                  </a:lnTo>
                  <a:lnTo>
                    <a:pt x="984758" y="6003137"/>
                  </a:lnTo>
                  <a:lnTo>
                    <a:pt x="1041044" y="6145136"/>
                  </a:lnTo>
                  <a:lnTo>
                    <a:pt x="1060094" y="6192342"/>
                  </a:lnTo>
                  <a:lnTo>
                    <a:pt x="1079373" y="6239421"/>
                  </a:lnTo>
                  <a:lnTo>
                    <a:pt x="1098931" y="6286360"/>
                  </a:lnTo>
                  <a:lnTo>
                    <a:pt x="1118844" y="6333134"/>
                  </a:lnTo>
                  <a:lnTo>
                    <a:pt x="1139164" y="6379692"/>
                  </a:lnTo>
                  <a:lnTo>
                    <a:pt x="1159929" y="6426035"/>
                  </a:lnTo>
                  <a:lnTo>
                    <a:pt x="1181227" y="6472110"/>
                  </a:lnTo>
                  <a:lnTo>
                    <a:pt x="1203007" y="6520561"/>
                  </a:lnTo>
                  <a:lnTo>
                    <a:pt x="1225181" y="6568948"/>
                  </a:lnTo>
                  <a:lnTo>
                    <a:pt x="1247686" y="6617221"/>
                  </a:lnTo>
                  <a:lnTo>
                    <a:pt x="1270469" y="6665328"/>
                  </a:lnTo>
                  <a:lnTo>
                    <a:pt x="1293482" y="6713220"/>
                  </a:lnTo>
                  <a:lnTo>
                    <a:pt x="1316659" y="6760819"/>
                  </a:lnTo>
                  <a:lnTo>
                    <a:pt x="1363345" y="6854952"/>
                  </a:lnTo>
                  <a:lnTo>
                    <a:pt x="1411224" y="6854952"/>
                  </a:lnTo>
                  <a:close/>
                </a:path>
                <a:path w="2357754" h="6855459">
                  <a:moveTo>
                    <a:pt x="2357628" y="3147060"/>
                  </a:moveTo>
                  <a:lnTo>
                    <a:pt x="2352802" y="3147060"/>
                  </a:lnTo>
                  <a:lnTo>
                    <a:pt x="2316861" y="3179356"/>
                  </a:lnTo>
                  <a:lnTo>
                    <a:pt x="2281390" y="3211652"/>
                  </a:lnTo>
                  <a:lnTo>
                    <a:pt x="2246820" y="3243935"/>
                  </a:lnTo>
                  <a:lnTo>
                    <a:pt x="2213610" y="3276219"/>
                  </a:lnTo>
                  <a:lnTo>
                    <a:pt x="2181225" y="3312033"/>
                  </a:lnTo>
                  <a:lnTo>
                    <a:pt x="2148840" y="3347377"/>
                  </a:lnTo>
                  <a:lnTo>
                    <a:pt x="2116455" y="3381806"/>
                  </a:lnTo>
                  <a:lnTo>
                    <a:pt x="2084070" y="3414903"/>
                  </a:lnTo>
                  <a:lnTo>
                    <a:pt x="2050300" y="3450818"/>
                  </a:lnTo>
                  <a:lnTo>
                    <a:pt x="2017382" y="3486785"/>
                  </a:lnTo>
                  <a:lnTo>
                    <a:pt x="1985251" y="3522840"/>
                  </a:lnTo>
                  <a:lnTo>
                    <a:pt x="1953844" y="3559073"/>
                  </a:lnTo>
                  <a:lnTo>
                    <a:pt x="1923110" y="3595509"/>
                  </a:lnTo>
                  <a:lnTo>
                    <a:pt x="1892985" y="3632238"/>
                  </a:lnTo>
                  <a:lnTo>
                    <a:pt x="1863432" y="3669296"/>
                  </a:lnTo>
                  <a:lnTo>
                    <a:pt x="1834388" y="3706749"/>
                  </a:lnTo>
                  <a:lnTo>
                    <a:pt x="1802003" y="3747071"/>
                  </a:lnTo>
                  <a:lnTo>
                    <a:pt x="1770126" y="3787635"/>
                  </a:lnTo>
                  <a:lnTo>
                    <a:pt x="1738769" y="3828465"/>
                  </a:lnTo>
                  <a:lnTo>
                    <a:pt x="1707921" y="3869537"/>
                  </a:lnTo>
                  <a:lnTo>
                    <a:pt x="1677581" y="3910876"/>
                  </a:lnTo>
                  <a:lnTo>
                    <a:pt x="1647761" y="3952481"/>
                  </a:lnTo>
                  <a:lnTo>
                    <a:pt x="1618449" y="3994327"/>
                  </a:lnTo>
                  <a:lnTo>
                    <a:pt x="1589659" y="4036441"/>
                  </a:lnTo>
                  <a:lnTo>
                    <a:pt x="1561363" y="4078795"/>
                  </a:lnTo>
                  <a:lnTo>
                    <a:pt x="1533601" y="4121416"/>
                  </a:lnTo>
                  <a:lnTo>
                    <a:pt x="1506347" y="4164292"/>
                  </a:lnTo>
                  <a:lnTo>
                    <a:pt x="1479600" y="4207421"/>
                  </a:lnTo>
                  <a:lnTo>
                    <a:pt x="1453375" y="4250804"/>
                  </a:lnTo>
                  <a:lnTo>
                    <a:pt x="1427657" y="4294441"/>
                  </a:lnTo>
                  <a:lnTo>
                    <a:pt x="1402461" y="4338320"/>
                  </a:lnTo>
                  <a:lnTo>
                    <a:pt x="1376845" y="4383417"/>
                  </a:lnTo>
                  <a:lnTo>
                    <a:pt x="1351889" y="4428756"/>
                  </a:lnTo>
                  <a:lnTo>
                    <a:pt x="1327581" y="4474362"/>
                  </a:lnTo>
                  <a:lnTo>
                    <a:pt x="1303959" y="4520209"/>
                  </a:lnTo>
                  <a:lnTo>
                    <a:pt x="1280998" y="4566323"/>
                  </a:lnTo>
                  <a:lnTo>
                    <a:pt x="1258735" y="4612703"/>
                  </a:lnTo>
                  <a:lnTo>
                    <a:pt x="1237145" y="4659325"/>
                  </a:lnTo>
                  <a:lnTo>
                    <a:pt x="1216266" y="4706213"/>
                  </a:lnTo>
                  <a:lnTo>
                    <a:pt x="1196098" y="4753343"/>
                  </a:lnTo>
                  <a:lnTo>
                    <a:pt x="1176655" y="4800739"/>
                  </a:lnTo>
                  <a:lnTo>
                    <a:pt x="1157922" y="4848390"/>
                  </a:lnTo>
                  <a:lnTo>
                    <a:pt x="1139926" y="4896294"/>
                  </a:lnTo>
                  <a:lnTo>
                    <a:pt x="1122667" y="4944453"/>
                  </a:lnTo>
                  <a:lnTo>
                    <a:pt x="1106170" y="4992865"/>
                  </a:lnTo>
                  <a:lnTo>
                    <a:pt x="1090422" y="5041519"/>
                  </a:lnTo>
                  <a:lnTo>
                    <a:pt x="1074534" y="5088598"/>
                  </a:lnTo>
                  <a:lnTo>
                    <a:pt x="1059548" y="5136032"/>
                  </a:lnTo>
                  <a:lnTo>
                    <a:pt x="1045464" y="5183784"/>
                  </a:lnTo>
                  <a:lnTo>
                    <a:pt x="1032268" y="5231841"/>
                  </a:lnTo>
                  <a:lnTo>
                    <a:pt x="1019975" y="5280190"/>
                  </a:lnTo>
                  <a:lnTo>
                    <a:pt x="1008583" y="5328780"/>
                  </a:lnTo>
                  <a:lnTo>
                    <a:pt x="998080" y="5377612"/>
                  </a:lnTo>
                  <a:lnTo>
                    <a:pt x="988479" y="5426634"/>
                  </a:lnTo>
                  <a:lnTo>
                    <a:pt x="979779" y="5475846"/>
                  </a:lnTo>
                  <a:lnTo>
                    <a:pt x="971969" y="5525211"/>
                  </a:lnTo>
                  <a:lnTo>
                    <a:pt x="965060" y="5574703"/>
                  </a:lnTo>
                  <a:lnTo>
                    <a:pt x="959053" y="5624296"/>
                  </a:lnTo>
                  <a:lnTo>
                    <a:pt x="953935" y="5673979"/>
                  </a:lnTo>
                  <a:lnTo>
                    <a:pt x="949718" y="5723699"/>
                  </a:lnTo>
                  <a:lnTo>
                    <a:pt x="946404" y="5773458"/>
                  </a:lnTo>
                  <a:lnTo>
                    <a:pt x="956348" y="5795061"/>
                  </a:lnTo>
                  <a:lnTo>
                    <a:pt x="964984" y="5817120"/>
                  </a:lnTo>
                  <a:lnTo>
                    <a:pt x="972743" y="5840069"/>
                  </a:lnTo>
                  <a:lnTo>
                    <a:pt x="980059" y="5864352"/>
                  </a:lnTo>
                  <a:lnTo>
                    <a:pt x="980122" y="5846419"/>
                  </a:lnTo>
                  <a:lnTo>
                    <a:pt x="980643" y="5828474"/>
                  </a:lnTo>
                  <a:lnTo>
                    <a:pt x="982040" y="5810542"/>
                  </a:lnTo>
                  <a:lnTo>
                    <a:pt x="984758" y="5792597"/>
                  </a:lnTo>
                  <a:lnTo>
                    <a:pt x="986282" y="5742787"/>
                  </a:lnTo>
                  <a:lnTo>
                    <a:pt x="988949" y="5692864"/>
                  </a:lnTo>
                  <a:lnTo>
                    <a:pt x="992708" y="5642876"/>
                  </a:lnTo>
                  <a:lnTo>
                    <a:pt x="997546" y="5592838"/>
                  </a:lnTo>
                  <a:lnTo>
                    <a:pt x="1003439" y="5542775"/>
                  </a:lnTo>
                  <a:lnTo>
                    <a:pt x="1010348" y="5492712"/>
                  </a:lnTo>
                  <a:lnTo>
                    <a:pt x="1018260" y="5442674"/>
                  </a:lnTo>
                  <a:lnTo>
                    <a:pt x="1027137" y="5392686"/>
                  </a:lnTo>
                  <a:lnTo>
                    <a:pt x="1036967" y="5342775"/>
                  </a:lnTo>
                  <a:lnTo>
                    <a:pt x="1047724" y="5292966"/>
                  </a:lnTo>
                  <a:lnTo>
                    <a:pt x="1059370" y="5243284"/>
                  </a:lnTo>
                  <a:lnTo>
                    <a:pt x="1071892" y="5193766"/>
                  </a:lnTo>
                  <a:lnTo>
                    <a:pt x="1085253" y="5144414"/>
                  </a:lnTo>
                  <a:lnTo>
                    <a:pt x="1099439" y="5095265"/>
                  </a:lnTo>
                  <a:lnTo>
                    <a:pt x="1114425" y="5046345"/>
                  </a:lnTo>
                  <a:lnTo>
                    <a:pt x="1130160" y="4998567"/>
                  </a:lnTo>
                  <a:lnTo>
                    <a:pt x="1146657" y="4950930"/>
                  </a:lnTo>
                  <a:lnTo>
                    <a:pt x="1163891" y="4903444"/>
                  </a:lnTo>
                  <a:lnTo>
                    <a:pt x="1181836" y="4856150"/>
                  </a:lnTo>
                  <a:lnTo>
                    <a:pt x="1200467" y="4809045"/>
                  </a:lnTo>
                  <a:lnTo>
                    <a:pt x="1219796" y="4762170"/>
                  </a:lnTo>
                  <a:lnTo>
                    <a:pt x="1239786" y="4715510"/>
                  </a:lnTo>
                  <a:lnTo>
                    <a:pt x="1260424" y="4669104"/>
                  </a:lnTo>
                  <a:lnTo>
                    <a:pt x="1281684" y="4622965"/>
                  </a:lnTo>
                  <a:lnTo>
                    <a:pt x="1303578" y="4577105"/>
                  </a:lnTo>
                  <a:lnTo>
                    <a:pt x="1326057" y="4531550"/>
                  </a:lnTo>
                  <a:lnTo>
                    <a:pt x="1349121" y="4486313"/>
                  </a:lnTo>
                  <a:lnTo>
                    <a:pt x="1372743" y="4441406"/>
                  </a:lnTo>
                  <a:lnTo>
                    <a:pt x="1396923" y="4396854"/>
                  </a:lnTo>
                  <a:lnTo>
                    <a:pt x="1421638" y="4352671"/>
                  </a:lnTo>
                  <a:lnTo>
                    <a:pt x="1445945" y="4307891"/>
                  </a:lnTo>
                  <a:lnTo>
                    <a:pt x="1470888" y="4263466"/>
                  </a:lnTo>
                  <a:lnTo>
                    <a:pt x="1496441" y="4219422"/>
                  </a:lnTo>
                  <a:lnTo>
                    <a:pt x="1522577" y="4175734"/>
                  </a:lnTo>
                  <a:lnTo>
                    <a:pt x="1549285" y="4132402"/>
                  </a:lnTo>
                  <a:lnTo>
                    <a:pt x="1576552" y="4089412"/>
                  </a:lnTo>
                  <a:lnTo>
                    <a:pt x="1604352" y="4046753"/>
                  </a:lnTo>
                  <a:lnTo>
                    <a:pt x="1632673" y="4004411"/>
                  </a:lnTo>
                  <a:lnTo>
                    <a:pt x="1661502" y="3962387"/>
                  </a:lnTo>
                  <a:lnTo>
                    <a:pt x="1690801" y="3920680"/>
                  </a:lnTo>
                  <a:lnTo>
                    <a:pt x="1720583" y="3879265"/>
                  </a:lnTo>
                  <a:lnTo>
                    <a:pt x="1750809" y="3838143"/>
                  </a:lnTo>
                  <a:lnTo>
                    <a:pt x="1781479" y="3797287"/>
                  </a:lnTo>
                  <a:lnTo>
                    <a:pt x="1812556" y="3756723"/>
                  </a:lnTo>
                  <a:lnTo>
                    <a:pt x="1844040" y="3716401"/>
                  </a:lnTo>
                  <a:lnTo>
                    <a:pt x="1873072" y="3678758"/>
                  </a:lnTo>
                  <a:lnTo>
                    <a:pt x="1902548" y="3641217"/>
                  </a:lnTo>
                  <a:lnTo>
                    <a:pt x="1932457" y="3603891"/>
                  </a:lnTo>
                  <a:lnTo>
                    <a:pt x="1962823" y="3566909"/>
                  </a:lnTo>
                  <a:lnTo>
                    <a:pt x="1993633" y="3530371"/>
                  </a:lnTo>
                  <a:lnTo>
                    <a:pt x="2024900" y="3494392"/>
                  </a:lnTo>
                  <a:lnTo>
                    <a:pt x="2056599" y="3459086"/>
                  </a:lnTo>
                  <a:lnTo>
                    <a:pt x="2088769" y="3424555"/>
                  </a:lnTo>
                  <a:lnTo>
                    <a:pt x="2218436" y="3281045"/>
                  </a:lnTo>
                  <a:lnTo>
                    <a:pt x="2251646" y="3248012"/>
                  </a:lnTo>
                  <a:lnTo>
                    <a:pt x="2286216" y="3214052"/>
                  </a:lnTo>
                  <a:lnTo>
                    <a:pt x="2321687" y="3180105"/>
                  </a:lnTo>
                  <a:lnTo>
                    <a:pt x="2357628" y="3147060"/>
                  </a:lnTo>
                  <a:close/>
                </a:path>
              </a:pathLst>
            </a:custGeom>
            <a:solidFill>
              <a:srgbClr val="766E53"/>
            </a:solidFill>
          </p:spPr>
          <p:txBody>
            <a:bodyPr wrap="square" lIns="0" tIns="0" rIns="0" bIns="0" rtlCol="0"/>
            <a:lstStyle/>
            <a:p>
              <a:endParaRPr/>
            </a:p>
          </p:txBody>
        </p:sp>
        <p:pic>
          <p:nvPicPr>
            <p:cNvPr id="13" name="object 13"/>
            <p:cNvPicPr/>
            <p:nvPr/>
          </p:nvPicPr>
          <p:blipFill>
            <a:blip r:embed="rId5" cstate="print"/>
            <a:stretch>
              <a:fillRect/>
            </a:stretch>
          </p:blipFill>
          <p:spPr>
            <a:xfrm>
              <a:off x="7161276" y="6600443"/>
              <a:ext cx="120396" cy="252983"/>
            </a:xfrm>
            <a:prstGeom prst="rect">
              <a:avLst/>
            </a:prstGeom>
          </p:spPr>
        </p:pic>
        <p:sp>
          <p:nvSpPr>
            <p:cNvPr id="14" name="object 14"/>
            <p:cNvSpPr/>
            <p:nvPr/>
          </p:nvSpPr>
          <p:spPr>
            <a:xfrm>
              <a:off x="7060692" y="5772912"/>
              <a:ext cx="243840" cy="1080770"/>
            </a:xfrm>
            <a:custGeom>
              <a:avLst/>
              <a:gdLst/>
              <a:ahLst/>
              <a:cxnLst/>
              <a:rect l="l" t="t" r="r" b="b"/>
              <a:pathLst>
                <a:path w="243840" h="1080770">
                  <a:moveTo>
                    <a:pt x="38100" y="227076"/>
                  </a:moveTo>
                  <a:lnTo>
                    <a:pt x="35306" y="191681"/>
                  </a:lnTo>
                  <a:lnTo>
                    <a:pt x="33870" y="156705"/>
                  </a:lnTo>
                  <a:lnTo>
                    <a:pt x="33337" y="122631"/>
                  </a:lnTo>
                  <a:lnTo>
                    <a:pt x="33274" y="89877"/>
                  </a:lnTo>
                  <a:lnTo>
                    <a:pt x="26047" y="65862"/>
                  </a:lnTo>
                  <a:lnTo>
                    <a:pt x="18389" y="43167"/>
                  </a:lnTo>
                  <a:lnTo>
                    <a:pt x="9855" y="21374"/>
                  </a:lnTo>
                  <a:lnTo>
                    <a:pt x="0" y="0"/>
                  </a:lnTo>
                  <a:lnTo>
                    <a:pt x="0" y="122999"/>
                  </a:lnTo>
                  <a:lnTo>
                    <a:pt x="7708" y="147243"/>
                  </a:lnTo>
                  <a:lnTo>
                    <a:pt x="12712" y="160921"/>
                  </a:lnTo>
                  <a:lnTo>
                    <a:pt x="19050" y="175031"/>
                  </a:lnTo>
                  <a:lnTo>
                    <a:pt x="23329" y="188493"/>
                  </a:lnTo>
                  <a:lnTo>
                    <a:pt x="33743" y="213626"/>
                  </a:lnTo>
                  <a:lnTo>
                    <a:pt x="38100" y="227076"/>
                  </a:lnTo>
                  <a:close/>
                </a:path>
                <a:path w="243840" h="1080770">
                  <a:moveTo>
                    <a:pt x="243840" y="1080516"/>
                  </a:moveTo>
                  <a:lnTo>
                    <a:pt x="223088" y="1034757"/>
                  </a:lnTo>
                  <a:lnTo>
                    <a:pt x="203809" y="988326"/>
                  </a:lnTo>
                  <a:lnTo>
                    <a:pt x="185877" y="941362"/>
                  </a:lnTo>
                  <a:lnTo>
                    <a:pt x="169125" y="894003"/>
                  </a:lnTo>
                  <a:lnTo>
                    <a:pt x="153441" y="846378"/>
                  </a:lnTo>
                  <a:lnTo>
                    <a:pt x="138684" y="798614"/>
                  </a:lnTo>
                  <a:lnTo>
                    <a:pt x="125514" y="770902"/>
                  </a:lnTo>
                  <a:lnTo>
                    <a:pt x="138684" y="798576"/>
                  </a:lnTo>
                  <a:lnTo>
                    <a:pt x="135813" y="791413"/>
                  </a:lnTo>
                  <a:lnTo>
                    <a:pt x="131940" y="777087"/>
                  </a:lnTo>
                  <a:lnTo>
                    <a:pt x="115366" y="721601"/>
                  </a:lnTo>
                  <a:lnTo>
                    <a:pt x="102768" y="673061"/>
                  </a:lnTo>
                  <a:lnTo>
                    <a:pt x="91313" y="624332"/>
                  </a:lnTo>
                  <a:lnTo>
                    <a:pt x="86106" y="599706"/>
                  </a:lnTo>
                  <a:lnTo>
                    <a:pt x="86106" y="683920"/>
                  </a:lnTo>
                  <a:lnTo>
                    <a:pt x="74853" y="656691"/>
                  </a:lnTo>
                  <a:lnTo>
                    <a:pt x="86106" y="683920"/>
                  </a:lnTo>
                  <a:lnTo>
                    <a:pt x="86106" y="599706"/>
                  </a:lnTo>
                  <a:lnTo>
                    <a:pt x="71755" y="526364"/>
                  </a:lnTo>
                  <a:lnTo>
                    <a:pt x="63601" y="477177"/>
                  </a:lnTo>
                  <a:lnTo>
                    <a:pt x="56502" y="427888"/>
                  </a:lnTo>
                  <a:lnTo>
                    <a:pt x="50444" y="378510"/>
                  </a:lnTo>
                  <a:lnTo>
                    <a:pt x="45389" y="329069"/>
                  </a:lnTo>
                  <a:lnTo>
                    <a:pt x="41325" y="279590"/>
                  </a:lnTo>
                  <a:lnTo>
                    <a:pt x="38227" y="230073"/>
                  </a:lnTo>
                  <a:lnTo>
                    <a:pt x="33921" y="216496"/>
                  </a:lnTo>
                  <a:lnTo>
                    <a:pt x="23469" y="191109"/>
                  </a:lnTo>
                  <a:lnTo>
                    <a:pt x="19177" y="177520"/>
                  </a:lnTo>
                  <a:lnTo>
                    <a:pt x="12776" y="163271"/>
                  </a:lnTo>
                  <a:lnTo>
                    <a:pt x="7772" y="149453"/>
                  </a:lnTo>
                  <a:lnTo>
                    <a:pt x="0" y="124968"/>
                  </a:lnTo>
                  <a:lnTo>
                    <a:pt x="444" y="178714"/>
                  </a:lnTo>
                  <a:lnTo>
                    <a:pt x="1854" y="232384"/>
                  </a:lnTo>
                  <a:lnTo>
                    <a:pt x="4267" y="285953"/>
                  </a:lnTo>
                  <a:lnTo>
                    <a:pt x="7759" y="339356"/>
                  </a:lnTo>
                  <a:lnTo>
                    <a:pt x="12369" y="392531"/>
                  </a:lnTo>
                  <a:lnTo>
                    <a:pt x="18161" y="445427"/>
                  </a:lnTo>
                  <a:lnTo>
                    <a:pt x="25184" y="497992"/>
                  </a:lnTo>
                  <a:lnTo>
                    <a:pt x="33528" y="550151"/>
                  </a:lnTo>
                  <a:lnTo>
                    <a:pt x="42659" y="596531"/>
                  </a:lnTo>
                  <a:lnTo>
                    <a:pt x="52705" y="643585"/>
                  </a:lnTo>
                  <a:lnTo>
                    <a:pt x="63436" y="690867"/>
                  </a:lnTo>
                  <a:lnTo>
                    <a:pt x="74650" y="737920"/>
                  </a:lnTo>
                  <a:lnTo>
                    <a:pt x="86106" y="784288"/>
                  </a:lnTo>
                  <a:lnTo>
                    <a:pt x="100457" y="827290"/>
                  </a:lnTo>
                  <a:lnTo>
                    <a:pt x="119583" y="870267"/>
                  </a:lnTo>
                  <a:lnTo>
                    <a:pt x="138861" y="913117"/>
                  </a:lnTo>
                  <a:lnTo>
                    <a:pt x="158394" y="955700"/>
                  </a:lnTo>
                  <a:lnTo>
                    <a:pt x="178333" y="997877"/>
                  </a:lnTo>
                  <a:lnTo>
                    <a:pt x="198805" y="1039533"/>
                  </a:lnTo>
                  <a:lnTo>
                    <a:pt x="219964" y="1080516"/>
                  </a:lnTo>
                  <a:lnTo>
                    <a:pt x="243840" y="1080516"/>
                  </a:lnTo>
                  <a:close/>
                </a:path>
              </a:pathLst>
            </a:custGeom>
            <a:solidFill>
              <a:srgbClr val="766E53"/>
            </a:solidFill>
          </p:spPr>
          <p:txBody>
            <a:bodyPr wrap="square" lIns="0" tIns="0" rIns="0" bIns="0" rtlCol="0"/>
            <a:lstStyle/>
            <a:p>
              <a:endParaRPr/>
            </a:p>
          </p:txBody>
        </p:sp>
      </p:grpSp>
      <p:sp>
        <p:nvSpPr>
          <p:cNvPr id="15" name="object 15"/>
          <p:cNvSpPr txBox="1">
            <a:spLocks noGrp="1"/>
          </p:cNvSpPr>
          <p:nvPr>
            <p:ph type="title"/>
          </p:nvPr>
        </p:nvSpPr>
        <p:spPr>
          <a:prstGeom prst="rect">
            <a:avLst/>
          </a:prstGeom>
        </p:spPr>
        <p:txBody>
          <a:bodyPr vert="horz" wrap="square" lIns="0" tIns="12065" rIns="0" bIns="0" rtlCol="0">
            <a:spAutoFit/>
          </a:bodyPr>
          <a:lstStyle/>
          <a:p>
            <a:pPr marL="5661660" marR="5080">
              <a:lnSpc>
                <a:spcPct val="100000"/>
              </a:lnSpc>
              <a:spcBef>
                <a:spcPts val="95"/>
              </a:spcBef>
            </a:pPr>
            <a:r>
              <a:rPr dirty="0"/>
              <a:t>7.</a:t>
            </a:r>
            <a:r>
              <a:rPr spc="-114" dirty="0"/>
              <a:t> </a:t>
            </a:r>
            <a:r>
              <a:rPr dirty="0"/>
              <a:t>Network</a:t>
            </a:r>
            <a:r>
              <a:rPr spc="-114" dirty="0"/>
              <a:t> </a:t>
            </a:r>
            <a:r>
              <a:rPr spc="-10" dirty="0"/>
              <a:t>Cabling Infrastructure</a:t>
            </a:r>
          </a:p>
        </p:txBody>
      </p:sp>
      <p:grpSp>
        <p:nvGrpSpPr>
          <p:cNvPr id="16" name="object 16"/>
          <p:cNvGrpSpPr/>
          <p:nvPr/>
        </p:nvGrpSpPr>
        <p:grpSpPr>
          <a:xfrm>
            <a:off x="6086855" y="0"/>
            <a:ext cx="1743075" cy="6858000"/>
            <a:chOff x="6086855" y="0"/>
            <a:chExt cx="1743075" cy="6858000"/>
          </a:xfrm>
        </p:grpSpPr>
        <p:sp>
          <p:nvSpPr>
            <p:cNvPr id="17" name="object 17"/>
            <p:cNvSpPr/>
            <p:nvPr/>
          </p:nvSpPr>
          <p:spPr>
            <a:xfrm>
              <a:off x="6086855" y="0"/>
              <a:ext cx="182880" cy="6858000"/>
            </a:xfrm>
            <a:custGeom>
              <a:avLst/>
              <a:gdLst/>
              <a:ahLst/>
              <a:cxnLst/>
              <a:rect l="l" t="t" r="r" b="b"/>
              <a:pathLst>
                <a:path w="182879" h="6858000">
                  <a:moveTo>
                    <a:pt x="182879" y="0"/>
                  </a:moveTo>
                  <a:lnTo>
                    <a:pt x="0" y="0"/>
                  </a:lnTo>
                  <a:lnTo>
                    <a:pt x="0" y="6858000"/>
                  </a:lnTo>
                  <a:lnTo>
                    <a:pt x="182879" y="6858000"/>
                  </a:lnTo>
                  <a:lnTo>
                    <a:pt x="182879" y="0"/>
                  </a:lnTo>
                  <a:close/>
                </a:path>
              </a:pathLst>
            </a:custGeom>
            <a:solidFill>
              <a:srgbClr val="766E53"/>
            </a:solidFill>
          </p:spPr>
          <p:txBody>
            <a:bodyPr wrap="square" lIns="0" tIns="0" rIns="0" bIns="0" rtlCol="0"/>
            <a:lstStyle/>
            <a:p>
              <a:endParaRPr/>
            </a:p>
          </p:txBody>
        </p:sp>
        <p:sp>
          <p:nvSpPr>
            <p:cNvPr id="18" name="object 18"/>
            <p:cNvSpPr/>
            <p:nvPr/>
          </p:nvSpPr>
          <p:spPr>
            <a:xfrm>
              <a:off x="6086855"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p:spPr>
          <p:txBody>
            <a:bodyPr wrap="square" lIns="0" tIns="0" rIns="0" bIns="0" rtlCol="0"/>
            <a:lstStyle/>
            <a:p>
              <a:endParaRPr/>
            </a:p>
          </p:txBody>
        </p:sp>
      </p:grpSp>
      <p:sp>
        <p:nvSpPr>
          <p:cNvPr id="19" name="object 19"/>
          <p:cNvSpPr txBox="1"/>
          <p:nvPr/>
        </p:nvSpPr>
        <p:spPr>
          <a:xfrm>
            <a:off x="7026402" y="4536694"/>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46</a:t>
            </a:r>
            <a:endParaRPr sz="1900">
              <a:latin typeface="Century Gothic"/>
              <a:cs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40155" y="668858"/>
            <a:ext cx="4598035" cy="1031875"/>
          </a:xfrm>
          <a:prstGeom prst="rect">
            <a:avLst/>
          </a:prstGeom>
        </p:spPr>
        <p:txBody>
          <a:bodyPr vert="horz" wrap="square" lIns="0" tIns="12700" rIns="0" bIns="0" rtlCol="0">
            <a:spAutoFit/>
          </a:bodyPr>
          <a:lstStyle/>
          <a:p>
            <a:pPr marL="12700" marR="5080">
              <a:lnSpc>
                <a:spcPct val="100000"/>
              </a:lnSpc>
              <a:spcBef>
                <a:spcPts val="100"/>
              </a:spcBef>
            </a:pPr>
            <a:r>
              <a:rPr sz="3300" dirty="0"/>
              <a:t>“Creating</a:t>
            </a:r>
            <a:r>
              <a:rPr sz="3300" spc="-65" dirty="0"/>
              <a:t> </a:t>
            </a:r>
            <a:r>
              <a:rPr sz="3300" dirty="0"/>
              <a:t>a</a:t>
            </a:r>
            <a:r>
              <a:rPr sz="3300" spc="-10" dirty="0"/>
              <a:t> Network </a:t>
            </a:r>
            <a:r>
              <a:rPr sz="3300" dirty="0"/>
              <a:t>Cabling</a:t>
            </a:r>
            <a:r>
              <a:rPr sz="3300" spc="-40" dirty="0"/>
              <a:t> </a:t>
            </a:r>
            <a:r>
              <a:rPr sz="3300" spc="-10" dirty="0"/>
              <a:t>Infrastructure”</a:t>
            </a:r>
            <a:endParaRPr sz="3300"/>
          </a:p>
        </p:txBody>
      </p:sp>
      <p:grpSp>
        <p:nvGrpSpPr>
          <p:cNvPr id="5" name="object 5"/>
          <p:cNvGrpSpPr/>
          <p:nvPr/>
        </p:nvGrpSpPr>
        <p:grpSpPr>
          <a:xfrm>
            <a:off x="0" y="0"/>
            <a:ext cx="11544300" cy="6858000"/>
            <a:chOff x="0" y="0"/>
            <a:chExt cx="11544300"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6091428" y="986027"/>
              <a:ext cx="5452872" cy="4565904"/>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740155" y="2036191"/>
            <a:ext cx="4659630" cy="1228090"/>
          </a:xfrm>
          <a:prstGeom prst="rect">
            <a:avLst/>
          </a:prstGeom>
        </p:spPr>
        <p:txBody>
          <a:bodyPr vert="horz" wrap="square" lIns="0" tIns="139065" rIns="0" bIns="0" rtlCol="0">
            <a:spAutoFit/>
          </a:bodyPr>
          <a:lstStyle/>
          <a:p>
            <a:pPr marL="12700">
              <a:lnSpc>
                <a:spcPct val="100000"/>
              </a:lnSpc>
              <a:spcBef>
                <a:spcPts val="1095"/>
              </a:spcBef>
            </a:pPr>
            <a:r>
              <a:rPr sz="1800" dirty="0">
                <a:solidFill>
                  <a:srgbClr val="A42F0F"/>
                </a:solidFill>
                <a:latin typeface="Wingdings 3"/>
                <a:cs typeface="Wingdings 3"/>
              </a:rPr>
              <a:t></a:t>
            </a:r>
            <a:r>
              <a:rPr sz="1800" spc="5" dirty="0">
                <a:solidFill>
                  <a:srgbClr val="A42F0F"/>
                </a:solidFill>
                <a:latin typeface="Times New Roman"/>
                <a:cs typeface="Times New Roman"/>
              </a:rPr>
              <a:t> </a:t>
            </a:r>
            <a:r>
              <a:rPr sz="1800" dirty="0">
                <a:solidFill>
                  <a:srgbClr val="404040"/>
                </a:solidFill>
                <a:latin typeface="Century Gothic"/>
                <a:cs typeface="Century Gothic"/>
              </a:rPr>
              <a:t>Determining</a:t>
            </a:r>
            <a:r>
              <a:rPr sz="1800" spc="-65" dirty="0">
                <a:solidFill>
                  <a:srgbClr val="404040"/>
                </a:solidFill>
                <a:latin typeface="Century Gothic"/>
                <a:cs typeface="Century Gothic"/>
              </a:rPr>
              <a:t> </a:t>
            </a:r>
            <a:r>
              <a:rPr sz="1800" dirty="0">
                <a:solidFill>
                  <a:srgbClr val="404040"/>
                </a:solidFill>
                <a:latin typeface="Century Gothic"/>
                <a:cs typeface="Century Gothic"/>
              </a:rPr>
              <a:t>Connectivity</a:t>
            </a:r>
            <a:r>
              <a:rPr sz="1800" spc="-75" dirty="0">
                <a:solidFill>
                  <a:srgbClr val="404040"/>
                </a:solidFill>
                <a:latin typeface="Century Gothic"/>
                <a:cs typeface="Century Gothic"/>
              </a:rPr>
              <a:t> </a:t>
            </a:r>
            <a:r>
              <a:rPr sz="1800" spc="-10" dirty="0">
                <a:solidFill>
                  <a:srgbClr val="404040"/>
                </a:solidFill>
                <a:latin typeface="Century Gothic"/>
                <a:cs typeface="Century Gothic"/>
              </a:rPr>
              <a:t>Requirements</a:t>
            </a:r>
            <a:endParaRPr sz="1800">
              <a:latin typeface="Century Gothic"/>
              <a:cs typeface="Century Gothic"/>
            </a:endParaRPr>
          </a:p>
          <a:p>
            <a:pPr marL="12700">
              <a:lnSpc>
                <a:spcPct val="100000"/>
              </a:lnSpc>
              <a:spcBef>
                <a:spcPts val="994"/>
              </a:spcBef>
            </a:pPr>
            <a:r>
              <a:rPr sz="1800" dirty="0">
                <a:solidFill>
                  <a:srgbClr val="A42F0F"/>
                </a:solidFill>
                <a:latin typeface="Wingdings 3"/>
                <a:cs typeface="Wingdings 3"/>
              </a:rPr>
              <a:t></a:t>
            </a:r>
            <a:r>
              <a:rPr sz="1800" spc="45" dirty="0">
                <a:solidFill>
                  <a:srgbClr val="A42F0F"/>
                </a:solidFill>
                <a:latin typeface="Times New Roman"/>
                <a:cs typeface="Times New Roman"/>
              </a:rPr>
              <a:t> </a:t>
            </a:r>
            <a:r>
              <a:rPr sz="1800" dirty="0">
                <a:solidFill>
                  <a:srgbClr val="404040"/>
                </a:solidFill>
                <a:latin typeface="Century Gothic"/>
                <a:cs typeface="Century Gothic"/>
              </a:rPr>
              <a:t>Modular</a:t>
            </a:r>
            <a:r>
              <a:rPr sz="1800" spc="-35" dirty="0">
                <a:solidFill>
                  <a:srgbClr val="404040"/>
                </a:solidFill>
                <a:latin typeface="Century Gothic"/>
                <a:cs typeface="Century Gothic"/>
              </a:rPr>
              <a:t> </a:t>
            </a:r>
            <a:r>
              <a:rPr sz="1800" spc="-10" dirty="0">
                <a:solidFill>
                  <a:srgbClr val="404040"/>
                </a:solidFill>
                <a:latin typeface="Century Gothic"/>
                <a:cs typeface="Century Gothic"/>
              </a:rPr>
              <a:t>Design</a:t>
            </a:r>
            <a:endParaRPr sz="1800">
              <a:latin typeface="Century Gothic"/>
              <a:cs typeface="Century Gothic"/>
            </a:endParaRPr>
          </a:p>
          <a:p>
            <a:pPr marL="12700">
              <a:lnSpc>
                <a:spcPct val="100000"/>
              </a:lnSpc>
              <a:spcBef>
                <a:spcPts val="994"/>
              </a:spcBef>
            </a:pPr>
            <a:r>
              <a:rPr sz="1800" dirty="0">
                <a:solidFill>
                  <a:srgbClr val="A42F0F"/>
                </a:solidFill>
                <a:latin typeface="Wingdings 3"/>
                <a:cs typeface="Wingdings 3"/>
              </a:rPr>
              <a:t></a:t>
            </a:r>
            <a:r>
              <a:rPr sz="1800" spc="-5" dirty="0">
                <a:solidFill>
                  <a:srgbClr val="A42F0F"/>
                </a:solidFill>
                <a:latin typeface="Times New Roman"/>
                <a:cs typeface="Times New Roman"/>
              </a:rPr>
              <a:t> </a:t>
            </a:r>
            <a:r>
              <a:rPr sz="1800" spc="-10" dirty="0">
                <a:solidFill>
                  <a:srgbClr val="404040"/>
                </a:solidFill>
                <a:latin typeface="Century Gothic"/>
                <a:cs typeface="Century Gothic"/>
              </a:rPr>
              <a:t>Hierarchy</a:t>
            </a:r>
            <a:r>
              <a:rPr sz="1800" spc="-85" dirty="0">
                <a:solidFill>
                  <a:srgbClr val="404040"/>
                </a:solidFill>
                <a:latin typeface="Century Gothic"/>
                <a:cs typeface="Century Gothic"/>
              </a:rPr>
              <a:t> </a:t>
            </a:r>
            <a:r>
              <a:rPr sz="1800" dirty="0">
                <a:solidFill>
                  <a:srgbClr val="404040"/>
                </a:solidFill>
                <a:latin typeface="Century Gothic"/>
                <a:cs typeface="Century Gothic"/>
              </a:rPr>
              <a:t>of</a:t>
            </a:r>
            <a:r>
              <a:rPr sz="1800" spc="-60" dirty="0">
                <a:solidFill>
                  <a:srgbClr val="404040"/>
                </a:solidFill>
                <a:latin typeface="Century Gothic"/>
                <a:cs typeface="Century Gothic"/>
              </a:rPr>
              <a:t> </a:t>
            </a:r>
            <a:r>
              <a:rPr sz="1800" dirty="0">
                <a:solidFill>
                  <a:srgbClr val="404040"/>
                </a:solidFill>
                <a:latin typeface="Century Gothic"/>
                <a:cs typeface="Century Gothic"/>
              </a:rPr>
              <a:t>the Network</a:t>
            </a:r>
            <a:r>
              <a:rPr sz="1800" spc="-10" dirty="0">
                <a:solidFill>
                  <a:srgbClr val="404040"/>
                </a:solidFill>
                <a:latin typeface="Century Gothic"/>
                <a:cs typeface="Century Gothic"/>
              </a:rPr>
              <a:t> Structure</a:t>
            </a:r>
            <a:endParaRPr sz="1800">
              <a:latin typeface="Century Gothic"/>
              <a:cs typeface="Century Gothic"/>
            </a:endParaRPr>
          </a:p>
        </p:txBody>
      </p:sp>
      <p:sp>
        <p:nvSpPr>
          <p:cNvPr id="10" name="object 10"/>
          <p:cNvSpPr txBox="1"/>
          <p:nvPr/>
        </p:nvSpPr>
        <p:spPr>
          <a:xfrm>
            <a:off x="528015" y="6140907"/>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47</a:t>
            </a:r>
            <a:endParaRPr sz="1900">
              <a:latin typeface="Century Gothic"/>
              <a:cs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752345" y="672541"/>
            <a:ext cx="4375785" cy="574675"/>
          </a:xfrm>
          <a:prstGeom prst="rect">
            <a:avLst/>
          </a:prstGeom>
        </p:spPr>
        <p:txBody>
          <a:bodyPr vert="horz" wrap="square" lIns="0" tIns="12700" rIns="0" bIns="0" rtlCol="0">
            <a:spAutoFit/>
          </a:bodyPr>
          <a:lstStyle/>
          <a:p>
            <a:pPr marL="12700">
              <a:lnSpc>
                <a:spcPct val="100000"/>
              </a:lnSpc>
              <a:spcBef>
                <a:spcPts val="100"/>
              </a:spcBef>
            </a:pPr>
            <a:r>
              <a:rPr sz="3600" dirty="0"/>
              <a:t>Points</a:t>
            </a:r>
            <a:r>
              <a:rPr sz="3600" spc="-130" dirty="0"/>
              <a:t> </a:t>
            </a:r>
            <a:r>
              <a:rPr sz="3600" dirty="0"/>
              <a:t>of</a:t>
            </a:r>
            <a:r>
              <a:rPr sz="3600" spc="-120" dirty="0"/>
              <a:t> </a:t>
            </a:r>
            <a:r>
              <a:rPr sz="3600" spc="-10" dirty="0"/>
              <a:t>Distribution</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48</a:t>
            </a:r>
            <a:endParaRPr sz="2000">
              <a:latin typeface="Century Gothic"/>
              <a:cs typeface="Century Gothic"/>
            </a:endParaRPr>
          </a:p>
        </p:txBody>
      </p:sp>
      <p:sp>
        <p:nvSpPr>
          <p:cNvPr id="8" name="object 8"/>
          <p:cNvSpPr txBox="1"/>
          <p:nvPr/>
        </p:nvSpPr>
        <p:spPr>
          <a:xfrm>
            <a:off x="756005" y="1563751"/>
            <a:ext cx="8277859" cy="3278504"/>
          </a:xfrm>
          <a:prstGeom prst="rect">
            <a:avLst/>
          </a:prstGeom>
        </p:spPr>
        <p:txBody>
          <a:bodyPr vert="horz" wrap="square" lIns="0" tIns="12700" rIns="0" bIns="0" rtlCol="0">
            <a:spAutoFit/>
          </a:bodyPr>
          <a:lstStyle/>
          <a:p>
            <a:pPr marL="355600" marR="5080" indent="-342900">
              <a:lnSpc>
                <a:spcPct val="100000"/>
              </a:lnSpc>
              <a:spcBef>
                <a:spcPts val="100"/>
              </a:spcBef>
            </a:pPr>
            <a:r>
              <a:rPr sz="1800" dirty="0">
                <a:solidFill>
                  <a:srgbClr val="3E3E3E"/>
                </a:solidFill>
                <a:latin typeface="Calibri"/>
                <a:cs typeface="Calibri"/>
              </a:rPr>
              <a:t>A</a:t>
            </a:r>
            <a:r>
              <a:rPr sz="1800" spc="-25" dirty="0">
                <a:solidFill>
                  <a:srgbClr val="3E3E3E"/>
                </a:solidFill>
                <a:latin typeface="Calibri"/>
                <a:cs typeface="Calibri"/>
              </a:rPr>
              <a:t> </a:t>
            </a:r>
            <a:r>
              <a:rPr sz="1800" spc="-20" dirty="0">
                <a:solidFill>
                  <a:srgbClr val="3E3E3E"/>
                </a:solidFill>
                <a:latin typeface="Calibri"/>
                <a:cs typeface="Calibri"/>
              </a:rPr>
              <a:t>Point</a:t>
            </a:r>
            <a:r>
              <a:rPr sz="1800" spc="-60" dirty="0">
                <a:solidFill>
                  <a:srgbClr val="3E3E3E"/>
                </a:solidFill>
                <a:latin typeface="Calibri"/>
                <a:cs typeface="Calibri"/>
              </a:rPr>
              <a:t> </a:t>
            </a:r>
            <a:r>
              <a:rPr sz="1800" dirty="0">
                <a:solidFill>
                  <a:srgbClr val="3E3E3E"/>
                </a:solidFill>
                <a:latin typeface="Calibri"/>
                <a:cs typeface="Calibri"/>
              </a:rPr>
              <a:t>Of</a:t>
            </a:r>
            <a:r>
              <a:rPr sz="1800" spc="-35" dirty="0">
                <a:solidFill>
                  <a:srgbClr val="3E3E3E"/>
                </a:solidFill>
                <a:latin typeface="Calibri"/>
                <a:cs typeface="Calibri"/>
              </a:rPr>
              <a:t> </a:t>
            </a:r>
            <a:r>
              <a:rPr sz="1800" spc="-10" dirty="0">
                <a:solidFill>
                  <a:srgbClr val="3E3E3E"/>
                </a:solidFill>
                <a:latin typeface="Calibri"/>
                <a:cs typeface="Calibri"/>
              </a:rPr>
              <a:t>Distribution</a:t>
            </a:r>
            <a:r>
              <a:rPr sz="1800" spc="10" dirty="0">
                <a:solidFill>
                  <a:srgbClr val="3E3E3E"/>
                </a:solidFill>
                <a:latin typeface="Calibri"/>
                <a:cs typeface="Calibri"/>
              </a:rPr>
              <a:t> </a:t>
            </a:r>
            <a:r>
              <a:rPr sz="1800" dirty="0">
                <a:solidFill>
                  <a:srgbClr val="3E3E3E"/>
                </a:solidFill>
                <a:latin typeface="Calibri"/>
                <a:cs typeface="Calibri"/>
              </a:rPr>
              <a:t>(POD)</a:t>
            </a:r>
            <a:r>
              <a:rPr sz="1800" spc="-5" dirty="0">
                <a:solidFill>
                  <a:srgbClr val="3E3E3E"/>
                </a:solidFill>
                <a:latin typeface="Calibri"/>
                <a:cs typeface="Calibri"/>
              </a:rPr>
              <a:t> </a:t>
            </a:r>
            <a:r>
              <a:rPr sz="1800" dirty="0">
                <a:solidFill>
                  <a:srgbClr val="3E3E3E"/>
                </a:solidFill>
                <a:latin typeface="Calibri"/>
                <a:cs typeface="Calibri"/>
              </a:rPr>
              <a:t>is</a:t>
            </a:r>
            <a:r>
              <a:rPr sz="1800" spc="-40" dirty="0">
                <a:solidFill>
                  <a:srgbClr val="3E3E3E"/>
                </a:solidFill>
                <a:latin typeface="Calibri"/>
                <a:cs typeface="Calibri"/>
              </a:rPr>
              <a:t> </a:t>
            </a:r>
            <a:r>
              <a:rPr sz="1800" dirty="0">
                <a:solidFill>
                  <a:srgbClr val="3E3E3E"/>
                </a:solidFill>
                <a:latin typeface="Calibri"/>
                <a:cs typeface="Calibri"/>
              </a:rPr>
              <a:t>a</a:t>
            </a:r>
            <a:r>
              <a:rPr sz="1800" spc="-15" dirty="0">
                <a:solidFill>
                  <a:srgbClr val="3E3E3E"/>
                </a:solidFill>
                <a:latin typeface="Calibri"/>
                <a:cs typeface="Calibri"/>
              </a:rPr>
              <a:t> </a:t>
            </a:r>
            <a:r>
              <a:rPr sz="1800" spc="-10" dirty="0">
                <a:solidFill>
                  <a:srgbClr val="3E3E3E"/>
                </a:solidFill>
                <a:latin typeface="Calibri"/>
                <a:cs typeface="Calibri"/>
              </a:rPr>
              <a:t>rack</a:t>
            </a:r>
            <a:r>
              <a:rPr sz="1800" spc="-35" dirty="0">
                <a:solidFill>
                  <a:srgbClr val="3E3E3E"/>
                </a:solidFill>
                <a:latin typeface="Calibri"/>
                <a:cs typeface="Calibri"/>
              </a:rPr>
              <a:t> </a:t>
            </a:r>
            <a:r>
              <a:rPr sz="1800" dirty="0">
                <a:solidFill>
                  <a:srgbClr val="3E3E3E"/>
                </a:solidFill>
                <a:latin typeface="Calibri"/>
                <a:cs typeface="Calibri"/>
              </a:rPr>
              <a:t>of</a:t>
            </a:r>
            <a:r>
              <a:rPr sz="1800" spc="-35" dirty="0">
                <a:solidFill>
                  <a:srgbClr val="3E3E3E"/>
                </a:solidFill>
                <a:latin typeface="Calibri"/>
                <a:cs typeface="Calibri"/>
              </a:rPr>
              <a:t> </a:t>
            </a:r>
            <a:r>
              <a:rPr sz="1800" dirty="0">
                <a:solidFill>
                  <a:srgbClr val="3E3E3E"/>
                </a:solidFill>
                <a:latin typeface="Calibri"/>
                <a:cs typeface="Calibri"/>
              </a:rPr>
              <a:t>devices</a:t>
            </a:r>
            <a:r>
              <a:rPr sz="1800" spc="-40" dirty="0">
                <a:solidFill>
                  <a:srgbClr val="3E3E3E"/>
                </a:solidFill>
                <a:latin typeface="Calibri"/>
                <a:cs typeface="Calibri"/>
              </a:rPr>
              <a:t> </a:t>
            </a:r>
            <a:r>
              <a:rPr sz="1800" dirty="0">
                <a:solidFill>
                  <a:srgbClr val="3E3E3E"/>
                </a:solidFill>
                <a:latin typeface="Calibri"/>
                <a:cs typeface="Calibri"/>
              </a:rPr>
              <a:t>and</a:t>
            </a:r>
            <a:r>
              <a:rPr sz="1800" spc="-10" dirty="0">
                <a:solidFill>
                  <a:srgbClr val="3E3E3E"/>
                </a:solidFill>
                <a:latin typeface="Calibri"/>
                <a:cs typeface="Calibri"/>
              </a:rPr>
              <a:t> patches</a:t>
            </a:r>
            <a:r>
              <a:rPr sz="1800" spc="-20" dirty="0">
                <a:solidFill>
                  <a:srgbClr val="3E3E3E"/>
                </a:solidFill>
                <a:latin typeface="Calibri"/>
                <a:cs typeface="Calibri"/>
              </a:rPr>
              <a:t> </a:t>
            </a:r>
            <a:r>
              <a:rPr sz="1800" dirty="0">
                <a:solidFill>
                  <a:srgbClr val="3E3E3E"/>
                </a:solidFill>
                <a:latin typeface="Calibri"/>
                <a:cs typeface="Calibri"/>
              </a:rPr>
              <a:t>that</a:t>
            </a:r>
            <a:r>
              <a:rPr sz="1800" spc="-50" dirty="0">
                <a:solidFill>
                  <a:srgbClr val="3E3E3E"/>
                </a:solidFill>
                <a:latin typeface="Calibri"/>
                <a:cs typeface="Calibri"/>
              </a:rPr>
              <a:t> </a:t>
            </a:r>
            <a:r>
              <a:rPr sz="1800" dirty="0">
                <a:solidFill>
                  <a:srgbClr val="3E3E3E"/>
                </a:solidFill>
                <a:latin typeface="Calibri"/>
                <a:cs typeface="Calibri"/>
              </a:rPr>
              <a:t>manages</a:t>
            </a:r>
            <a:r>
              <a:rPr sz="1800" spc="-65" dirty="0">
                <a:solidFill>
                  <a:srgbClr val="3E3E3E"/>
                </a:solidFill>
                <a:latin typeface="Calibri"/>
                <a:cs typeface="Calibri"/>
              </a:rPr>
              <a:t> </a:t>
            </a:r>
            <a:r>
              <a:rPr sz="1800" dirty="0">
                <a:solidFill>
                  <a:srgbClr val="3E3E3E"/>
                </a:solidFill>
                <a:latin typeface="Calibri"/>
                <a:cs typeface="Calibri"/>
              </a:rPr>
              <a:t>a</a:t>
            </a:r>
            <a:r>
              <a:rPr sz="1800" spc="-10" dirty="0">
                <a:solidFill>
                  <a:srgbClr val="3E3E3E"/>
                </a:solidFill>
                <a:latin typeface="Calibri"/>
                <a:cs typeface="Calibri"/>
              </a:rPr>
              <a:t> certain </a:t>
            </a:r>
            <a:r>
              <a:rPr sz="1800" dirty="0">
                <a:solidFill>
                  <a:srgbClr val="3E3E3E"/>
                </a:solidFill>
                <a:latin typeface="Calibri"/>
                <a:cs typeface="Calibri"/>
              </a:rPr>
              <a:t>number</a:t>
            </a:r>
            <a:r>
              <a:rPr sz="1800" spc="-30" dirty="0">
                <a:solidFill>
                  <a:srgbClr val="3E3E3E"/>
                </a:solidFill>
                <a:latin typeface="Calibri"/>
                <a:cs typeface="Calibri"/>
              </a:rPr>
              <a:t> </a:t>
            </a:r>
            <a:r>
              <a:rPr sz="1800" dirty="0">
                <a:solidFill>
                  <a:srgbClr val="3E3E3E"/>
                </a:solidFill>
                <a:latin typeface="Calibri"/>
                <a:cs typeface="Calibri"/>
              </a:rPr>
              <a:t>of</a:t>
            </a:r>
            <a:r>
              <a:rPr sz="1800" spc="-40" dirty="0">
                <a:solidFill>
                  <a:srgbClr val="3E3E3E"/>
                </a:solidFill>
                <a:latin typeface="Calibri"/>
                <a:cs typeface="Calibri"/>
              </a:rPr>
              <a:t> </a:t>
            </a:r>
            <a:r>
              <a:rPr sz="1800" spc="-10" dirty="0">
                <a:solidFill>
                  <a:srgbClr val="3E3E3E"/>
                </a:solidFill>
                <a:latin typeface="Calibri"/>
                <a:cs typeface="Calibri"/>
              </a:rPr>
              <a:t>RLUs</a:t>
            </a:r>
            <a:r>
              <a:rPr sz="1800" spc="-60" dirty="0">
                <a:solidFill>
                  <a:srgbClr val="3E3E3E"/>
                </a:solidFill>
                <a:latin typeface="Calibri"/>
                <a:cs typeface="Calibri"/>
              </a:rPr>
              <a:t> </a:t>
            </a:r>
            <a:r>
              <a:rPr sz="1800" dirty="0">
                <a:solidFill>
                  <a:srgbClr val="3E3E3E"/>
                </a:solidFill>
                <a:latin typeface="Calibri"/>
                <a:cs typeface="Calibri"/>
              </a:rPr>
              <a:t>(which</a:t>
            </a:r>
            <a:r>
              <a:rPr sz="1800" spc="-20" dirty="0">
                <a:solidFill>
                  <a:srgbClr val="3E3E3E"/>
                </a:solidFill>
                <a:latin typeface="Calibri"/>
                <a:cs typeface="Calibri"/>
              </a:rPr>
              <a:t> </a:t>
            </a:r>
            <a:r>
              <a:rPr sz="1800" dirty="0">
                <a:solidFill>
                  <a:srgbClr val="3E3E3E"/>
                </a:solidFill>
                <a:latin typeface="Calibri"/>
                <a:cs typeface="Calibri"/>
              </a:rPr>
              <a:t>you</a:t>
            </a:r>
            <a:r>
              <a:rPr sz="1800" spc="-40" dirty="0">
                <a:solidFill>
                  <a:srgbClr val="3E3E3E"/>
                </a:solidFill>
                <a:latin typeface="Calibri"/>
                <a:cs typeface="Calibri"/>
              </a:rPr>
              <a:t> </a:t>
            </a:r>
            <a:r>
              <a:rPr sz="1800" dirty="0">
                <a:solidFill>
                  <a:srgbClr val="3E3E3E"/>
                </a:solidFill>
                <a:latin typeface="Calibri"/>
                <a:cs typeface="Calibri"/>
              </a:rPr>
              <a:t>can</a:t>
            </a:r>
            <a:r>
              <a:rPr sz="1800" spc="-40" dirty="0">
                <a:solidFill>
                  <a:srgbClr val="3E3E3E"/>
                </a:solidFill>
                <a:latin typeface="Calibri"/>
                <a:cs typeface="Calibri"/>
              </a:rPr>
              <a:t> </a:t>
            </a:r>
            <a:r>
              <a:rPr sz="1800" dirty="0">
                <a:solidFill>
                  <a:srgbClr val="3E3E3E"/>
                </a:solidFill>
                <a:latin typeface="Calibri"/>
                <a:cs typeface="Calibri"/>
              </a:rPr>
              <a:t>think</a:t>
            </a:r>
            <a:r>
              <a:rPr sz="1800" spc="-40" dirty="0">
                <a:solidFill>
                  <a:srgbClr val="3E3E3E"/>
                </a:solidFill>
                <a:latin typeface="Calibri"/>
                <a:cs typeface="Calibri"/>
              </a:rPr>
              <a:t> </a:t>
            </a:r>
            <a:r>
              <a:rPr sz="1800" dirty="0">
                <a:solidFill>
                  <a:srgbClr val="3E3E3E"/>
                </a:solidFill>
                <a:latin typeface="Calibri"/>
                <a:cs typeface="Calibri"/>
              </a:rPr>
              <a:t>of</a:t>
            </a:r>
            <a:r>
              <a:rPr sz="1800" spc="-40" dirty="0">
                <a:solidFill>
                  <a:srgbClr val="3E3E3E"/>
                </a:solidFill>
                <a:latin typeface="Calibri"/>
                <a:cs typeface="Calibri"/>
              </a:rPr>
              <a:t> </a:t>
            </a:r>
            <a:r>
              <a:rPr sz="1800" dirty="0">
                <a:solidFill>
                  <a:srgbClr val="3E3E3E"/>
                </a:solidFill>
                <a:latin typeface="Calibri"/>
                <a:cs typeface="Calibri"/>
              </a:rPr>
              <a:t>as</a:t>
            </a:r>
            <a:r>
              <a:rPr sz="1800" spc="-40" dirty="0">
                <a:solidFill>
                  <a:srgbClr val="3E3E3E"/>
                </a:solidFill>
                <a:latin typeface="Calibri"/>
                <a:cs typeface="Calibri"/>
              </a:rPr>
              <a:t> </a:t>
            </a:r>
            <a:r>
              <a:rPr sz="1800" dirty="0">
                <a:solidFill>
                  <a:srgbClr val="3E3E3E"/>
                </a:solidFill>
                <a:latin typeface="Calibri"/>
                <a:cs typeface="Calibri"/>
              </a:rPr>
              <a:t>a</a:t>
            </a:r>
            <a:r>
              <a:rPr sz="1800" spc="-15" dirty="0">
                <a:solidFill>
                  <a:srgbClr val="3E3E3E"/>
                </a:solidFill>
                <a:latin typeface="Calibri"/>
                <a:cs typeface="Calibri"/>
              </a:rPr>
              <a:t> </a:t>
            </a:r>
            <a:r>
              <a:rPr sz="1800" dirty="0">
                <a:solidFill>
                  <a:srgbClr val="3E3E3E"/>
                </a:solidFill>
                <a:latin typeface="Calibri"/>
                <a:cs typeface="Calibri"/>
              </a:rPr>
              <a:t>group</a:t>
            </a:r>
            <a:r>
              <a:rPr sz="1800" spc="-35" dirty="0">
                <a:solidFill>
                  <a:srgbClr val="3E3E3E"/>
                </a:solidFill>
                <a:latin typeface="Calibri"/>
                <a:cs typeface="Calibri"/>
              </a:rPr>
              <a:t> </a:t>
            </a:r>
            <a:r>
              <a:rPr sz="1800" dirty="0">
                <a:solidFill>
                  <a:srgbClr val="3E3E3E"/>
                </a:solidFill>
                <a:latin typeface="Calibri"/>
                <a:cs typeface="Calibri"/>
              </a:rPr>
              <a:t>of</a:t>
            </a:r>
            <a:r>
              <a:rPr sz="1800" spc="-45" dirty="0">
                <a:solidFill>
                  <a:srgbClr val="3E3E3E"/>
                </a:solidFill>
                <a:latin typeface="Calibri"/>
                <a:cs typeface="Calibri"/>
              </a:rPr>
              <a:t> </a:t>
            </a:r>
            <a:r>
              <a:rPr sz="1800" dirty="0">
                <a:solidFill>
                  <a:srgbClr val="3E3E3E"/>
                </a:solidFill>
                <a:latin typeface="Calibri"/>
                <a:cs typeface="Calibri"/>
              </a:rPr>
              <a:t>devices).</a:t>
            </a:r>
            <a:r>
              <a:rPr sz="1800" spc="-60" dirty="0">
                <a:solidFill>
                  <a:srgbClr val="3E3E3E"/>
                </a:solidFill>
                <a:latin typeface="Calibri"/>
                <a:cs typeface="Calibri"/>
              </a:rPr>
              <a:t> </a:t>
            </a:r>
            <a:r>
              <a:rPr sz="1800" dirty="0">
                <a:solidFill>
                  <a:srgbClr val="3E3E3E"/>
                </a:solidFill>
                <a:latin typeface="Calibri"/>
                <a:cs typeface="Calibri"/>
              </a:rPr>
              <a:t>PODs</a:t>
            </a:r>
            <a:r>
              <a:rPr sz="1800" spc="-40" dirty="0">
                <a:solidFill>
                  <a:srgbClr val="3E3E3E"/>
                </a:solidFill>
                <a:latin typeface="Calibri"/>
                <a:cs typeface="Calibri"/>
              </a:rPr>
              <a:t> </a:t>
            </a:r>
            <a:r>
              <a:rPr sz="1800" dirty="0">
                <a:solidFill>
                  <a:srgbClr val="3E3E3E"/>
                </a:solidFill>
                <a:latin typeface="Calibri"/>
                <a:cs typeface="Calibri"/>
              </a:rPr>
              <a:t>allow</a:t>
            </a:r>
            <a:r>
              <a:rPr sz="1800" spc="-30" dirty="0">
                <a:solidFill>
                  <a:srgbClr val="3E3E3E"/>
                </a:solidFill>
                <a:latin typeface="Calibri"/>
                <a:cs typeface="Calibri"/>
              </a:rPr>
              <a:t> </a:t>
            </a:r>
            <a:r>
              <a:rPr sz="1800" dirty="0">
                <a:solidFill>
                  <a:srgbClr val="3E3E3E"/>
                </a:solidFill>
                <a:latin typeface="Calibri"/>
                <a:cs typeface="Calibri"/>
              </a:rPr>
              <a:t>you</a:t>
            </a:r>
            <a:r>
              <a:rPr sz="1800" spc="-35" dirty="0">
                <a:solidFill>
                  <a:srgbClr val="3E3E3E"/>
                </a:solidFill>
                <a:latin typeface="Calibri"/>
                <a:cs typeface="Calibri"/>
              </a:rPr>
              <a:t> </a:t>
            </a:r>
            <a:r>
              <a:rPr sz="1800" spc="-25" dirty="0">
                <a:solidFill>
                  <a:srgbClr val="3E3E3E"/>
                </a:solidFill>
                <a:latin typeface="Calibri"/>
                <a:cs typeface="Calibri"/>
              </a:rPr>
              <a:t>to </a:t>
            </a:r>
            <a:r>
              <a:rPr sz="1800" spc="-10" dirty="0">
                <a:solidFill>
                  <a:srgbClr val="3E3E3E"/>
                </a:solidFill>
                <a:latin typeface="Calibri"/>
                <a:cs typeface="Calibri"/>
              </a:rPr>
              <a:t>distribute</a:t>
            </a:r>
            <a:r>
              <a:rPr sz="1800" spc="-15" dirty="0">
                <a:solidFill>
                  <a:srgbClr val="3E3E3E"/>
                </a:solidFill>
                <a:latin typeface="Calibri"/>
                <a:cs typeface="Calibri"/>
              </a:rPr>
              <a:t> </a:t>
            </a:r>
            <a:r>
              <a:rPr sz="1800" dirty="0">
                <a:solidFill>
                  <a:srgbClr val="3E3E3E"/>
                </a:solidFill>
                <a:latin typeface="Calibri"/>
                <a:cs typeface="Calibri"/>
              </a:rPr>
              <a:t>both</a:t>
            </a:r>
            <a:r>
              <a:rPr sz="1800" spc="-60"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spc="-20" dirty="0">
                <a:solidFill>
                  <a:srgbClr val="3E3E3E"/>
                </a:solidFill>
                <a:latin typeface="Calibri"/>
                <a:cs typeface="Calibri"/>
              </a:rPr>
              <a:t>physical</a:t>
            </a:r>
            <a:r>
              <a:rPr sz="1800" spc="-40" dirty="0">
                <a:solidFill>
                  <a:srgbClr val="3E3E3E"/>
                </a:solidFill>
                <a:latin typeface="Calibri"/>
                <a:cs typeface="Calibri"/>
              </a:rPr>
              <a:t> </a:t>
            </a:r>
            <a:r>
              <a:rPr sz="1800" dirty="0">
                <a:solidFill>
                  <a:srgbClr val="3E3E3E"/>
                </a:solidFill>
                <a:latin typeface="Calibri"/>
                <a:cs typeface="Calibri"/>
              </a:rPr>
              <a:t>and</a:t>
            </a:r>
            <a:r>
              <a:rPr sz="1800" spc="-20" dirty="0">
                <a:solidFill>
                  <a:srgbClr val="3E3E3E"/>
                </a:solidFill>
                <a:latin typeface="Calibri"/>
                <a:cs typeface="Calibri"/>
              </a:rPr>
              <a:t> </a:t>
            </a:r>
            <a:r>
              <a:rPr sz="1800" dirty="0">
                <a:solidFill>
                  <a:srgbClr val="3E3E3E"/>
                </a:solidFill>
                <a:latin typeface="Calibri"/>
                <a:cs typeface="Calibri"/>
              </a:rPr>
              <a:t>logical</a:t>
            </a:r>
            <a:r>
              <a:rPr sz="1800" spc="-60" dirty="0">
                <a:solidFill>
                  <a:srgbClr val="3E3E3E"/>
                </a:solidFill>
                <a:latin typeface="Calibri"/>
                <a:cs typeface="Calibri"/>
              </a:rPr>
              <a:t> </a:t>
            </a:r>
            <a:r>
              <a:rPr sz="1800" spc="-10" dirty="0">
                <a:solidFill>
                  <a:srgbClr val="3E3E3E"/>
                </a:solidFill>
                <a:latin typeface="Calibri"/>
                <a:cs typeface="Calibri"/>
              </a:rPr>
              <a:t>networking</a:t>
            </a:r>
            <a:r>
              <a:rPr sz="1800" spc="-15" dirty="0">
                <a:solidFill>
                  <a:srgbClr val="3E3E3E"/>
                </a:solidFill>
                <a:latin typeface="Calibri"/>
                <a:cs typeface="Calibri"/>
              </a:rPr>
              <a:t> </a:t>
            </a:r>
            <a:r>
              <a:rPr sz="1800" dirty="0">
                <a:solidFill>
                  <a:srgbClr val="3E3E3E"/>
                </a:solidFill>
                <a:latin typeface="Calibri"/>
                <a:cs typeface="Calibri"/>
              </a:rPr>
              <a:t>cables</a:t>
            </a:r>
            <a:r>
              <a:rPr sz="1800" spc="-70" dirty="0">
                <a:solidFill>
                  <a:srgbClr val="3E3E3E"/>
                </a:solidFill>
                <a:latin typeface="Calibri"/>
                <a:cs typeface="Calibri"/>
              </a:rPr>
              <a:t> </a:t>
            </a:r>
            <a:r>
              <a:rPr sz="1800" dirty="0">
                <a:solidFill>
                  <a:srgbClr val="3E3E3E"/>
                </a:solidFill>
                <a:latin typeface="Calibri"/>
                <a:cs typeface="Calibri"/>
              </a:rPr>
              <a:t>and</a:t>
            </a:r>
            <a:r>
              <a:rPr sz="1800" spc="-20" dirty="0">
                <a:solidFill>
                  <a:srgbClr val="3E3E3E"/>
                </a:solidFill>
                <a:latin typeface="Calibri"/>
                <a:cs typeface="Calibri"/>
              </a:rPr>
              <a:t> </a:t>
            </a:r>
            <a:r>
              <a:rPr sz="1800" spc="-10" dirty="0">
                <a:solidFill>
                  <a:srgbClr val="3E3E3E"/>
                </a:solidFill>
                <a:latin typeface="Calibri"/>
                <a:cs typeface="Calibri"/>
              </a:rPr>
              <a:t>networking</a:t>
            </a:r>
            <a:r>
              <a:rPr sz="1800" spc="-20" dirty="0">
                <a:solidFill>
                  <a:srgbClr val="3E3E3E"/>
                </a:solidFill>
                <a:latin typeface="Calibri"/>
                <a:cs typeface="Calibri"/>
              </a:rPr>
              <a:t> </a:t>
            </a:r>
            <a:r>
              <a:rPr sz="1800" spc="-10" dirty="0">
                <a:solidFill>
                  <a:srgbClr val="3E3E3E"/>
                </a:solidFill>
                <a:latin typeface="Calibri"/>
                <a:cs typeface="Calibri"/>
              </a:rPr>
              <a:t>equipment </a:t>
            </a:r>
            <a:r>
              <a:rPr sz="1800" dirty="0">
                <a:solidFill>
                  <a:srgbClr val="3E3E3E"/>
                </a:solidFill>
                <a:latin typeface="Calibri"/>
                <a:cs typeface="Calibri"/>
              </a:rPr>
              <a:t>into</a:t>
            </a:r>
            <a:r>
              <a:rPr sz="1800" spc="-60" dirty="0">
                <a:solidFill>
                  <a:srgbClr val="3E3E3E"/>
                </a:solidFill>
                <a:latin typeface="Calibri"/>
                <a:cs typeface="Calibri"/>
              </a:rPr>
              <a:t> </a:t>
            </a:r>
            <a:r>
              <a:rPr sz="1800" dirty="0">
                <a:solidFill>
                  <a:srgbClr val="3E3E3E"/>
                </a:solidFill>
                <a:latin typeface="Calibri"/>
                <a:cs typeface="Calibri"/>
              </a:rPr>
              <a:t>modular</a:t>
            </a:r>
            <a:r>
              <a:rPr sz="1800" spc="-25" dirty="0">
                <a:solidFill>
                  <a:srgbClr val="3E3E3E"/>
                </a:solidFill>
                <a:latin typeface="Calibri"/>
                <a:cs typeface="Calibri"/>
              </a:rPr>
              <a:t> </a:t>
            </a:r>
            <a:r>
              <a:rPr sz="1800" dirty="0">
                <a:solidFill>
                  <a:srgbClr val="3E3E3E"/>
                </a:solidFill>
                <a:latin typeface="Calibri"/>
                <a:cs typeface="Calibri"/>
              </a:rPr>
              <a:t>and</a:t>
            </a:r>
            <a:r>
              <a:rPr sz="1800" spc="-15" dirty="0">
                <a:solidFill>
                  <a:srgbClr val="3E3E3E"/>
                </a:solidFill>
                <a:latin typeface="Calibri"/>
                <a:cs typeface="Calibri"/>
              </a:rPr>
              <a:t> </a:t>
            </a:r>
            <a:r>
              <a:rPr sz="1800" dirty="0">
                <a:solidFill>
                  <a:srgbClr val="3E3E3E"/>
                </a:solidFill>
                <a:latin typeface="Calibri"/>
                <a:cs typeface="Calibri"/>
              </a:rPr>
              <a:t>more</a:t>
            </a:r>
            <a:r>
              <a:rPr sz="1800" spc="-35" dirty="0">
                <a:solidFill>
                  <a:srgbClr val="3E3E3E"/>
                </a:solidFill>
                <a:latin typeface="Calibri"/>
                <a:cs typeface="Calibri"/>
              </a:rPr>
              <a:t> </a:t>
            </a:r>
            <a:r>
              <a:rPr sz="1800" dirty="0">
                <a:solidFill>
                  <a:srgbClr val="3E3E3E"/>
                </a:solidFill>
                <a:latin typeface="Calibri"/>
                <a:cs typeface="Calibri"/>
              </a:rPr>
              <a:t>manageable</a:t>
            </a:r>
            <a:r>
              <a:rPr sz="1800" spc="-75" dirty="0">
                <a:solidFill>
                  <a:srgbClr val="3E3E3E"/>
                </a:solidFill>
                <a:latin typeface="Calibri"/>
                <a:cs typeface="Calibri"/>
              </a:rPr>
              <a:t> </a:t>
            </a:r>
            <a:r>
              <a:rPr sz="1800" spc="-10" dirty="0">
                <a:solidFill>
                  <a:srgbClr val="3E3E3E"/>
                </a:solidFill>
                <a:latin typeface="Calibri"/>
                <a:cs typeface="Calibri"/>
              </a:rPr>
              <a:t>groups,</a:t>
            </a:r>
            <a:r>
              <a:rPr sz="1800" spc="-40" dirty="0">
                <a:solidFill>
                  <a:srgbClr val="3E3E3E"/>
                </a:solidFill>
                <a:latin typeface="Calibri"/>
                <a:cs typeface="Calibri"/>
              </a:rPr>
              <a:t> </a:t>
            </a:r>
            <a:r>
              <a:rPr sz="1800" dirty="0">
                <a:solidFill>
                  <a:srgbClr val="3E3E3E"/>
                </a:solidFill>
                <a:latin typeface="Calibri"/>
                <a:cs typeface="Calibri"/>
              </a:rPr>
              <a:t>and</a:t>
            </a:r>
            <a:r>
              <a:rPr sz="1800" spc="-15" dirty="0">
                <a:solidFill>
                  <a:srgbClr val="3E3E3E"/>
                </a:solidFill>
                <a:latin typeface="Calibri"/>
                <a:cs typeface="Calibri"/>
              </a:rPr>
              <a:t> </a:t>
            </a:r>
            <a:r>
              <a:rPr sz="1800" dirty="0">
                <a:solidFill>
                  <a:srgbClr val="3E3E3E"/>
                </a:solidFill>
                <a:latin typeface="Calibri"/>
                <a:cs typeface="Calibri"/>
              </a:rPr>
              <a:t>allow</a:t>
            </a:r>
            <a:r>
              <a:rPr sz="1800" spc="-45" dirty="0">
                <a:solidFill>
                  <a:srgbClr val="3E3E3E"/>
                </a:solidFill>
                <a:latin typeface="Calibri"/>
                <a:cs typeface="Calibri"/>
              </a:rPr>
              <a:t> </a:t>
            </a:r>
            <a:r>
              <a:rPr sz="1800" dirty="0">
                <a:solidFill>
                  <a:srgbClr val="3E3E3E"/>
                </a:solidFill>
                <a:latin typeface="Calibri"/>
                <a:cs typeface="Calibri"/>
              </a:rPr>
              <a:t>you</a:t>
            </a:r>
            <a:r>
              <a:rPr sz="1800" spc="-35" dirty="0">
                <a:solidFill>
                  <a:srgbClr val="3E3E3E"/>
                </a:solidFill>
                <a:latin typeface="Calibri"/>
                <a:cs typeface="Calibri"/>
              </a:rPr>
              <a:t> </a:t>
            </a:r>
            <a:r>
              <a:rPr sz="1800" dirty="0">
                <a:solidFill>
                  <a:srgbClr val="3E3E3E"/>
                </a:solidFill>
                <a:latin typeface="Calibri"/>
                <a:cs typeface="Calibri"/>
              </a:rPr>
              <a:t>to</a:t>
            </a:r>
            <a:r>
              <a:rPr sz="1800" spc="-55" dirty="0">
                <a:solidFill>
                  <a:srgbClr val="3E3E3E"/>
                </a:solidFill>
                <a:latin typeface="Calibri"/>
                <a:cs typeface="Calibri"/>
              </a:rPr>
              <a:t> </a:t>
            </a:r>
            <a:r>
              <a:rPr sz="1800" spc="-25" dirty="0">
                <a:solidFill>
                  <a:srgbClr val="3E3E3E"/>
                </a:solidFill>
                <a:latin typeface="Calibri"/>
                <a:cs typeface="Calibri"/>
              </a:rPr>
              <a:t>centralize</a:t>
            </a:r>
            <a:r>
              <a:rPr sz="1800" spc="-65" dirty="0">
                <a:solidFill>
                  <a:srgbClr val="3E3E3E"/>
                </a:solidFill>
                <a:latin typeface="Calibri"/>
                <a:cs typeface="Calibri"/>
              </a:rPr>
              <a:t> </a:t>
            </a:r>
            <a:r>
              <a:rPr sz="1800" dirty="0">
                <a:solidFill>
                  <a:srgbClr val="3E3E3E"/>
                </a:solidFill>
                <a:latin typeface="Calibri"/>
                <a:cs typeface="Calibri"/>
              </a:rPr>
              <a:t>any</a:t>
            </a:r>
            <a:r>
              <a:rPr sz="1800" spc="-60" dirty="0">
                <a:solidFill>
                  <a:srgbClr val="3E3E3E"/>
                </a:solidFill>
                <a:latin typeface="Calibri"/>
                <a:cs typeface="Calibri"/>
              </a:rPr>
              <a:t> </a:t>
            </a:r>
            <a:r>
              <a:rPr sz="1800" spc="-10" dirty="0">
                <a:solidFill>
                  <a:srgbClr val="3E3E3E"/>
                </a:solidFill>
                <a:latin typeface="Calibri"/>
                <a:cs typeface="Calibri"/>
              </a:rPr>
              <a:t>necessary </a:t>
            </a:r>
            <a:r>
              <a:rPr sz="1800" spc="-25" dirty="0">
                <a:solidFill>
                  <a:srgbClr val="3E3E3E"/>
                </a:solidFill>
                <a:latin typeface="Calibri"/>
                <a:cs typeface="Calibri"/>
              </a:rPr>
              <a:t>cross-</a:t>
            </a:r>
            <a:r>
              <a:rPr sz="1800" spc="-10" dirty="0">
                <a:solidFill>
                  <a:srgbClr val="3E3E3E"/>
                </a:solidFill>
                <a:latin typeface="Calibri"/>
                <a:cs typeface="Calibri"/>
              </a:rPr>
              <a:t>patching.</a:t>
            </a:r>
            <a:r>
              <a:rPr sz="1800" spc="-40" dirty="0">
                <a:solidFill>
                  <a:srgbClr val="3E3E3E"/>
                </a:solidFill>
                <a:latin typeface="Calibri"/>
                <a:cs typeface="Calibri"/>
              </a:rPr>
              <a:t> </a:t>
            </a:r>
            <a:r>
              <a:rPr sz="1800" dirty="0">
                <a:solidFill>
                  <a:srgbClr val="3E3E3E"/>
                </a:solidFill>
                <a:latin typeface="Calibri"/>
                <a:cs typeface="Calibri"/>
              </a:rPr>
              <a:t>All</a:t>
            </a:r>
            <a:r>
              <a:rPr sz="1800" spc="-30" dirty="0">
                <a:solidFill>
                  <a:srgbClr val="3E3E3E"/>
                </a:solidFill>
                <a:latin typeface="Calibri"/>
                <a:cs typeface="Calibri"/>
              </a:rPr>
              <a:t> </a:t>
            </a:r>
            <a:r>
              <a:rPr sz="1800" dirty="0">
                <a:solidFill>
                  <a:srgbClr val="3E3E3E"/>
                </a:solidFill>
                <a:latin typeface="Calibri"/>
                <a:cs typeface="Calibri"/>
              </a:rPr>
              <a:t>of</a:t>
            </a:r>
            <a:r>
              <a:rPr sz="1800" spc="-40" dirty="0">
                <a:solidFill>
                  <a:srgbClr val="3E3E3E"/>
                </a:solidFill>
                <a:latin typeface="Calibri"/>
                <a:cs typeface="Calibri"/>
              </a:rPr>
              <a:t> </a:t>
            </a:r>
            <a:r>
              <a:rPr sz="1800" dirty="0">
                <a:solidFill>
                  <a:srgbClr val="3E3E3E"/>
                </a:solidFill>
                <a:latin typeface="Calibri"/>
                <a:cs typeface="Calibri"/>
              </a:rPr>
              <a:t>the</a:t>
            </a:r>
            <a:r>
              <a:rPr sz="1800" spc="-10" dirty="0">
                <a:solidFill>
                  <a:srgbClr val="3E3E3E"/>
                </a:solidFill>
                <a:latin typeface="Calibri"/>
                <a:cs typeface="Calibri"/>
              </a:rPr>
              <a:t> </a:t>
            </a:r>
            <a:r>
              <a:rPr sz="1800" dirty="0">
                <a:solidFill>
                  <a:srgbClr val="3E3E3E"/>
                </a:solidFill>
                <a:latin typeface="Calibri"/>
                <a:cs typeface="Calibri"/>
              </a:rPr>
              <a:t>cabling</a:t>
            </a:r>
            <a:r>
              <a:rPr sz="1800" spc="-45" dirty="0">
                <a:solidFill>
                  <a:srgbClr val="3E3E3E"/>
                </a:solidFill>
                <a:latin typeface="Calibri"/>
                <a:cs typeface="Calibri"/>
              </a:rPr>
              <a:t> </a:t>
            </a:r>
            <a:r>
              <a:rPr sz="1800" dirty="0">
                <a:solidFill>
                  <a:srgbClr val="3E3E3E"/>
                </a:solidFill>
                <a:latin typeface="Calibri"/>
                <a:cs typeface="Calibri"/>
              </a:rPr>
              <a:t>from</a:t>
            </a:r>
            <a:r>
              <a:rPr sz="1800" spc="-50" dirty="0">
                <a:solidFill>
                  <a:srgbClr val="3E3E3E"/>
                </a:solidFill>
                <a:latin typeface="Calibri"/>
                <a:cs typeface="Calibri"/>
              </a:rPr>
              <a:t> </a:t>
            </a:r>
            <a:r>
              <a:rPr sz="1800" dirty="0">
                <a:solidFill>
                  <a:srgbClr val="3E3E3E"/>
                </a:solidFill>
                <a:latin typeface="Calibri"/>
                <a:cs typeface="Calibri"/>
              </a:rPr>
              <a:t>a</a:t>
            </a:r>
            <a:r>
              <a:rPr sz="1800" spc="-20" dirty="0">
                <a:solidFill>
                  <a:srgbClr val="3E3E3E"/>
                </a:solidFill>
                <a:latin typeface="Calibri"/>
                <a:cs typeface="Calibri"/>
              </a:rPr>
              <a:t> </a:t>
            </a:r>
            <a:r>
              <a:rPr sz="1800" dirty="0">
                <a:solidFill>
                  <a:srgbClr val="3E3E3E"/>
                </a:solidFill>
                <a:latin typeface="Calibri"/>
                <a:cs typeface="Calibri"/>
              </a:rPr>
              <a:t>group</a:t>
            </a:r>
            <a:r>
              <a:rPr sz="1800" spc="-40" dirty="0">
                <a:solidFill>
                  <a:srgbClr val="3E3E3E"/>
                </a:solidFill>
                <a:latin typeface="Calibri"/>
                <a:cs typeface="Calibri"/>
              </a:rPr>
              <a:t> </a:t>
            </a:r>
            <a:r>
              <a:rPr sz="1800" dirty="0">
                <a:solidFill>
                  <a:srgbClr val="3E3E3E"/>
                </a:solidFill>
                <a:latin typeface="Calibri"/>
                <a:cs typeface="Calibri"/>
              </a:rPr>
              <a:t>of</a:t>
            </a:r>
            <a:r>
              <a:rPr sz="1800" spc="-40" dirty="0">
                <a:solidFill>
                  <a:srgbClr val="3E3E3E"/>
                </a:solidFill>
                <a:latin typeface="Calibri"/>
                <a:cs typeface="Calibri"/>
              </a:rPr>
              <a:t> </a:t>
            </a:r>
            <a:r>
              <a:rPr sz="1800" dirty="0">
                <a:solidFill>
                  <a:srgbClr val="3E3E3E"/>
                </a:solidFill>
                <a:latin typeface="Calibri"/>
                <a:cs typeface="Calibri"/>
              </a:rPr>
              <a:t>devices</a:t>
            </a:r>
            <a:r>
              <a:rPr sz="1800" spc="-40" dirty="0">
                <a:solidFill>
                  <a:srgbClr val="3E3E3E"/>
                </a:solidFill>
                <a:latin typeface="Calibri"/>
                <a:cs typeface="Calibri"/>
              </a:rPr>
              <a:t> </a:t>
            </a:r>
            <a:r>
              <a:rPr sz="1800" dirty="0">
                <a:solidFill>
                  <a:srgbClr val="3E3E3E"/>
                </a:solidFill>
                <a:latin typeface="Calibri"/>
                <a:cs typeface="Calibri"/>
              </a:rPr>
              <a:t>can</a:t>
            </a:r>
            <a:r>
              <a:rPr sz="1800" spc="-35" dirty="0">
                <a:solidFill>
                  <a:srgbClr val="3E3E3E"/>
                </a:solidFill>
                <a:latin typeface="Calibri"/>
                <a:cs typeface="Calibri"/>
              </a:rPr>
              <a:t> </a:t>
            </a:r>
            <a:r>
              <a:rPr sz="1800" dirty="0">
                <a:solidFill>
                  <a:srgbClr val="3E3E3E"/>
                </a:solidFill>
                <a:latin typeface="Calibri"/>
                <a:cs typeface="Calibri"/>
              </a:rPr>
              <a:t>connect</a:t>
            </a:r>
            <a:r>
              <a:rPr sz="1800" spc="-25" dirty="0">
                <a:solidFill>
                  <a:srgbClr val="3E3E3E"/>
                </a:solidFill>
                <a:latin typeface="Calibri"/>
                <a:cs typeface="Calibri"/>
              </a:rPr>
              <a:t> </a:t>
            </a:r>
            <a:r>
              <a:rPr sz="1800" dirty="0">
                <a:solidFill>
                  <a:srgbClr val="3E3E3E"/>
                </a:solidFill>
                <a:latin typeface="Calibri"/>
                <a:cs typeface="Calibri"/>
              </a:rPr>
              <a:t>to</a:t>
            </a:r>
            <a:r>
              <a:rPr sz="1800" spc="-40"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spc="-10" dirty="0">
                <a:solidFill>
                  <a:srgbClr val="3E3E3E"/>
                </a:solidFill>
                <a:latin typeface="Calibri"/>
                <a:cs typeface="Calibri"/>
              </a:rPr>
              <a:t>network </a:t>
            </a:r>
            <a:r>
              <a:rPr sz="1800" dirty="0">
                <a:solidFill>
                  <a:srgbClr val="3E3E3E"/>
                </a:solidFill>
                <a:latin typeface="Calibri"/>
                <a:cs typeface="Calibri"/>
              </a:rPr>
              <a:t>through</a:t>
            </a:r>
            <a:r>
              <a:rPr sz="1800" spc="-50" dirty="0">
                <a:solidFill>
                  <a:srgbClr val="3E3E3E"/>
                </a:solidFill>
                <a:latin typeface="Calibri"/>
                <a:cs typeface="Calibri"/>
              </a:rPr>
              <a:t> </a:t>
            </a:r>
            <a:r>
              <a:rPr sz="1800" dirty="0">
                <a:solidFill>
                  <a:srgbClr val="3E3E3E"/>
                </a:solidFill>
                <a:latin typeface="Calibri"/>
                <a:cs typeface="Calibri"/>
              </a:rPr>
              <a:t>the</a:t>
            </a:r>
            <a:r>
              <a:rPr sz="1800" spc="-35" dirty="0">
                <a:solidFill>
                  <a:srgbClr val="3E3E3E"/>
                </a:solidFill>
                <a:latin typeface="Calibri"/>
                <a:cs typeface="Calibri"/>
              </a:rPr>
              <a:t> </a:t>
            </a:r>
            <a:r>
              <a:rPr sz="1800" spc="-20" dirty="0">
                <a:solidFill>
                  <a:srgbClr val="3E3E3E"/>
                </a:solidFill>
                <a:latin typeface="Calibri"/>
                <a:cs typeface="Calibri"/>
              </a:rPr>
              <a:t>POD.</a:t>
            </a:r>
            <a:endParaRPr sz="1800">
              <a:latin typeface="Calibri"/>
              <a:cs typeface="Calibri"/>
            </a:endParaRPr>
          </a:p>
          <a:p>
            <a:pPr marL="12700">
              <a:lnSpc>
                <a:spcPct val="100000"/>
              </a:lnSpc>
              <a:spcBef>
                <a:spcPts val="1010"/>
              </a:spcBef>
            </a:pPr>
            <a:r>
              <a:rPr sz="1800" dirty="0">
                <a:solidFill>
                  <a:srgbClr val="3E3E3E"/>
                </a:solidFill>
                <a:latin typeface="Calibri"/>
                <a:cs typeface="Calibri"/>
              </a:rPr>
              <a:t>The</a:t>
            </a:r>
            <a:r>
              <a:rPr sz="1800" spc="-65" dirty="0">
                <a:solidFill>
                  <a:srgbClr val="3E3E3E"/>
                </a:solidFill>
                <a:latin typeface="Calibri"/>
                <a:cs typeface="Calibri"/>
              </a:rPr>
              <a:t> </a:t>
            </a:r>
            <a:r>
              <a:rPr sz="1800" dirty="0">
                <a:solidFill>
                  <a:srgbClr val="3E3E3E"/>
                </a:solidFill>
                <a:latin typeface="Calibri"/>
                <a:cs typeface="Calibri"/>
              </a:rPr>
              <a:t>POD</a:t>
            </a:r>
            <a:r>
              <a:rPr sz="1800" spc="-65" dirty="0">
                <a:solidFill>
                  <a:srgbClr val="3E3E3E"/>
                </a:solidFill>
                <a:latin typeface="Calibri"/>
                <a:cs typeface="Calibri"/>
              </a:rPr>
              <a:t> </a:t>
            </a:r>
            <a:r>
              <a:rPr sz="1800" dirty="0">
                <a:solidFill>
                  <a:srgbClr val="3E3E3E"/>
                </a:solidFill>
                <a:latin typeface="Calibri"/>
                <a:cs typeface="Calibri"/>
              </a:rPr>
              <a:t>rack</a:t>
            </a:r>
            <a:r>
              <a:rPr sz="1800" spc="-55" dirty="0">
                <a:solidFill>
                  <a:srgbClr val="3E3E3E"/>
                </a:solidFill>
                <a:latin typeface="Calibri"/>
                <a:cs typeface="Calibri"/>
              </a:rPr>
              <a:t> </a:t>
            </a:r>
            <a:r>
              <a:rPr sz="1800" spc="-10" dirty="0">
                <a:solidFill>
                  <a:srgbClr val="3E3E3E"/>
                </a:solidFill>
                <a:latin typeface="Calibri"/>
                <a:cs typeface="Calibri"/>
              </a:rPr>
              <a:t>contains</a:t>
            </a:r>
            <a:r>
              <a:rPr sz="1800" spc="-55" dirty="0">
                <a:solidFill>
                  <a:srgbClr val="3E3E3E"/>
                </a:solidFill>
                <a:latin typeface="Calibri"/>
                <a:cs typeface="Calibri"/>
              </a:rPr>
              <a:t> </a:t>
            </a:r>
            <a:r>
              <a:rPr sz="1800" dirty="0">
                <a:solidFill>
                  <a:srgbClr val="3E3E3E"/>
                </a:solidFill>
                <a:latin typeface="Calibri"/>
                <a:cs typeface="Calibri"/>
              </a:rPr>
              <a:t>three</a:t>
            </a:r>
            <a:r>
              <a:rPr sz="1800" spc="-20" dirty="0">
                <a:solidFill>
                  <a:srgbClr val="3E3E3E"/>
                </a:solidFill>
                <a:latin typeface="Calibri"/>
                <a:cs typeface="Calibri"/>
              </a:rPr>
              <a:t> </a:t>
            </a:r>
            <a:r>
              <a:rPr sz="1800" spc="-10" dirty="0">
                <a:solidFill>
                  <a:srgbClr val="3E3E3E"/>
                </a:solidFill>
                <a:latin typeface="Calibri"/>
                <a:cs typeface="Calibri"/>
              </a:rPr>
              <a:t>things:</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spc="-10" dirty="0">
                <a:solidFill>
                  <a:srgbClr val="3E3E3E"/>
                </a:solidFill>
                <a:latin typeface="Calibri"/>
                <a:cs typeface="Calibri"/>
              </a:rPr>
              <a:t>Network</a:t>
            </a:r>
            <a:r>
              <a:rPr sz="1800" dirty="0">
                <a:solidFill>
                  <a:srgbClr val="3E3E3E"/>
                </a:solidFill>
                <a:latin typeface="Calibri"/>
                <a:cs typeface="Calibri"/>
              </a:rPr>
              <a:t> </a:t>
            </a:r>
            <a:r>
              <a:rPr sz="1800" spc="-45" dirty="0">
                <a:solidFill>
                  <a:srgbClr val="3E3E3E"/>
                </a:solidFill>
                <a:latin typeface="Calibri"/>
                <a:cs typeface="Calibri"/>
              </a:rPr>
              <a:t>Terminal </a:t>
            </a:r>
            <a:r>
              <a:rPr sz="1800" spc="-25" dirty="0">
                <a:solidFill>
                  <a:srgbClr val="3E3E3E"/>
                </a:solidFill>
                <a:latin typeface="Calibri"/>
                <a:cs typeface="Calibri"/>
              </a:rPr>
              <a:t>Servers</a:t>
            </a:r>
            <a:r>
              <a:rPr sz="1800" spc="-135" dirty="0">
                <a:solidFill>
                  <a:srgbClr val="3E3E3E"/>
                </a:solidFill>
                <a:latin typeface="Calibri"/>
                <a:cs typeface="Calibri"/>
              </a:rPr>
              <a:t> </a:t>
            </a:r>
            <a:r>
              <a:rPr sz="1800" spc="-20" dirty="0">
                <a:solidFill>
                  <a:srgbClr val="3E3E3E"/>
                </a:solidFill>
                <a:latin typeface="Calibri"/>
                <a:cs typeface="Calibri"/>
              </a:rPr>
              <a:t>(NTS)</a:t>
            </a:r>
            <a:endParaRPr sz="1800">
              <a:latin typeface="Calibri"/>
              <a:cs typeface="Calibri"/>
            </a:endParaRPr>
          </a:p>
          <a:p>
            <a:pPr marL="1132840" indent="-206375">
              <a:lnSpc>
                <a:spcPct val="100000"/>
              </a:lnSpc>
              <a:spcBef>
                <a:spcPts val="1000"/>
              </a:spcBef>
              <a:buClr>
                <a:srgbClr val="EF7E09"/>
              </a:buClr>
              <a:buSzPct val="80555"/>
              <a:buFont typeface="Wingdings 3"/>
              <a:buChar char=""/>
              <a:tabLst>
                <a:tab pos="1133475" algn="l"/>
              </a:tabLst>
            </a:pPr>
            <a:r>
              <a:rPr sz="1800" dirty="0">
                <a:solidFill>
                  <a:srgbClr val="3E3E3E"/>
                </a:solidFill>
                <a:latin typeface="Calibri"/>
                <a:cs typeface="Calibri"/>
              </a:rPr>
              <a:t>Cat6</a:t>
            </a:r>
            <a:r>
              <a:rPr sz="1800" spc="-60" dirty="0">
                <a:solidFill>
                  <a:srgbClr val="3E3E3E"/>
                </a:solidFill>
                <a:latin typeface="Calibri"/>
                <a:cs typeface="Calibri"/>
              </a:rPr>
              <a:t> </a:t>
            </a:r>
            <a:r>
              <a:rPr sz="1800" dirty="0">
                <a:solidFill>
                  <a:srgbClr val="3E3E3E"/>
                </a:solidFill>
                <a:latin typeface="Calibri"/>
                <a:cs typeface="Calibri"/>
              </a:rPr>
              <a:t>and</a:t>
            </a:r>
            <a:r>
              <a:rPr sz="1800" spc="-5" dirty="0">
                <a:solidFill>
                  <a:srgbClr val="3E3E3E"/>
                </a:solidFill>
                <a:latin typeface="Calibri"/>
                <a:cs typeface="Calibri"/>
              </a:rPr>
              <a:t> </a:t>
            </a:r>
            <a:r>
              <a:rPr sz="1800" dirty="0">
                <a:solidFill>
                  <a:srgbClr val="3E3E3E"/>
                </a:solidFill>
                <a:latin typeface="Calibri"/>
                <a:cs typeface="Calibri"/>
              </a:rPr>
              <a:t>fibre</a:t>
            </a:r>
            <a:r>
              <a:rPr sz="1800" spc="-5" dirty="0">
                <a:solidFill>
                  <a:srgbClr val="3E3E3E"/>
                </a:solidFill>
                <a:latin typeface="Calibri"/>
                <a:cs typeface="Calibri"/>
              </a:rPr>
              <a:t> </a:t>
            </a:r>
            <a:r>
              <a:rPr sz="1800" dirty="0">
                <a:solidFill>
                  <a:srgbClr val="3E3E3E"/>
                </a:solidFill>
                <a:latin typeface="Calibri"/>
                <a:cs typeface="Calibri"/>
              </a:rPr>
              <a:t>ports</a:t>
            </a:r>
            <a:r>
              <a:rPr sz="1800" spc="-30" dirty="0">
                <a:solidFill>
                  <a:srgbClr val="3E3E3E"/>
                </a:solidFill>
                <a:latin typeface="Calibri"/>
                <a:cs typeface="Calibri"/>
              </a:rPr>
              <a:t> for</a:t>
            </a:r>
            <a:r>
              <a:rPr sz="1800" spc="-160" dirty="0">
                <a:solidFill>
                  <a:srgbClr val="3E3E3E"/>
                </a:solidFill>
                <a:latin typeface="Calibri"/>
                <a:cs typeface="Calibri"/>
              </a:rPr>
              <a:t> </a:t>
            </a:r>
            <a:r>
              <a:rPr sz="1800" spc="-25" dirty="0">
                <a:solidFill>
                  <a:srgbClr val="3E3E3E"/>
                </a:solidFill>
                <a:latin typeface="Calibri"/>
                <a:cs typeface="Calibri"/>
              </a:rPr>
              <a:t>cross-</a:t>
            </a:r>
            <a:r>
              <a:rPr sz="1800" spc="-10" dirty="0">
                <a:solidFill>
                  <a:srgbClr val="3E3E3E"/>
                </a:solidFill>
                <a:latin typeface="Calibri"/>
                <a:cs typeface="Calibri"/>
              </a:rPr>
              <a:t>patching</a:t>
            </a:r>
            <a:endParaRPr sz="1800">
              <a:latin typeface="Calibri"/>
              <a:cs typeface="Calibri"/>
            </a:endParaRPr>
          </a:p>
          <a:p>
            <a:pPr marL="1132840" indent="-206375">
              <a:lnSpc>
                <a:spcPct val="100000"/>
              </a:lnSpc>
              <a:spcBef>
                <a:spcPts val="1005"/>
              </a:spcBef>
              <a:buClr>
                <a:srgbClr val="EF7E09"/>
              </a:buClr>
              <a:buSzPct val="80555"/>
              <a:buFont typeface="Wingdings 3"/>
              <a:buChar char=""/>
              <a:tabLst>
                <a:tab pos="1133475" algn="l"/>
              </a:tabLst>
            </a:pPr>
            <a:r>
              <a:rPr sz="1800" spc="-25" dirty="0">
                <a:solidFill>
                  <a:srgbClr val="3E3E3E"/>
                </a:solidFill>
                <a:latin typeface="Calibri"/>
                <a:cs typeface="Calibri"/>
              </a:rPr>
              <a:t>Network</a:t>
            </a:r>
            <a:r>
              <a:rPr sz="1800" spc="-125" dirty="0">
                <a:solidFill>
                  <a:srgbClr val="3E3E3E"/>
                </a:solidFill>
                <a:latin typeface="Calibri"/>
                <a:cs typeface="Calibri"/>
              </a:rPr>
              <a:t> </a:t>
            </a:r>
            <a:r>
              <a:rPr sz="1800" dirty="0">
                <a:solidFill>
                  <a:srgbClr val="3E3E3E"/>
                </a:solidFill>
                <a:latin typeface="Calibri"/>
                <a:cs typeface="Calibri"/>
              </a:rPr>
              <a:t>sub-</a:t>
            </a:r>
            <a:r>
              <a:rPr sz="1800" spc="-10" dirty="0">
                <a:solidFill>
                  <a:srgbClr val="3E3E3E"/>
                </a:solidFill>
                <a:latin typeface="Calibri"/>
                <a:cs typeface="Calibri"/>
              </a:rPr>
              <a:t>switches</a:t>
            </a:r>
            <a:endParaRPr sz="1800">
              <a:latin typeface="Calibri"/>
              <a:cs typeface="Calibri"/>
            </a:endParaRPr>
          </a:p>
        </p:txBody>
      </p:sp>
      <p:pic>
        <p:nvPicPr>
          <p:cNvPr id="9" name="object 9"/>
          <p:cNvPicPr/>
          <p:nvPr/>
        </p:nvPicPr>
        <p:blipFill>
          <a:blip r:embed="rId3" cstate="print"/>
          <a:stretch>
            <a:fillRect/>
          </a:stretch>
        </p:blipFill>
        <p:spPr>
          <a:xfrm>
            <a:off x="5544311" y="3441190"/>
            <a:ext cx="5580888" cy="334060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40155" y="667334"/>
            <a:ext cx="4355465" cy="574675"/>
          </a:xfrm>
          <a:prstGeom prst="rect">
            <a:avLst/>
          </a:prstGeom>
        </p:spPr>
        <p:txBody>
          <a:bodyPr vert="horz" wrap="square" lIns="0" tIns="12700" rIns="0" bIns="0" rtlCol="0">
            <a:spAutoFit/>
          </a:bodyPr>
          <a:lstStyle/>
          <a:p>
            <a:pPr marL="12700">
              <a:lnSpc>
                <a:spcPct val="100000"/>
              </a:lnSpc>
              <a:spcBef>
                <a:spcPts val="100"/>
              </a:spcBef>
            </a:pPr>
            <a:r>
              <a:rPr sz="3600" dirty="0"/>
              <a:t>8.</a:t>
            </a:r>
            <a:r>
              <a:rPr sz="3600" spc="-114" dirty="0"/>
              <a:t> </a:t>
            </a:r>
            <a:r>
              <a:rPr sz="3600" spc="-10" dirty="0"/>
              <a:t>Avoiding</a:t>
            </a:r>
            <a:r>
              <a:rPr sz="3600" spc="-130" dirty="0"/>
              <a:t> </a:t>
            </a:r>
            <a:r>
              <a:rPr sz="3600" spc="-10" dirty="0"/>
              <a:t>Hazards</a:t>
            </a:r>
            <a:endParaRPr sz="3600"/>
          </a:p>
        </p:txBody>
      </p:sp>
      <p:grpSp>
        <p:nvGrpSpPr>
          <p:cNvPr id="5" name="object 5"/>
          <p:cNvGrpSpPr/>
          <p:nvPr/>
        </p:nvGrpSpPr>
        <p:grpSpPr>
          <a:xfrm>
            <a:off x="0" y="0"/>
            <a:ext cx="10347960" cy="6858000"/>
            <a:chOff x="0" y="0"/>
            <a:chExt cx="10347960"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5844540" y="640080"/>
              <a:ext cx="4503420" cy="5253228"/>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740155" y="2162683"/>
            <a:ext cx="3408679" cy="276923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800" spc="-50" dirty="0">
                <a:solidFill>
                  <a:srgbClr val="A42F0F"/>
                </a:solidFill>
                <a:latin typeface="Wingdings 3"/>
                <a:cs typeface="Wingdings 3"/>
              </a:rPr>
              <a:t></a:t>
            </a:r>
            <a:r>
              <a:rPr sz="1800" dirty="0">
                <a:solidFill>
                  <a:srgbClr val="A42F0F"/>
                </a:solidFill>
                <a:latin typeface="Times New Roman"/>
                <a:cs typeface="Times New Roman"/>
              </a:rPr>
              <a:t>	</a:t>
            </a:r>
            <a:r>
              <a:rPr sz="1800" spc="-10" dirty="0">
                <a:solidFill>
                  <a:srgbClr val="404040"/>
                </a:solidFill>
                <a:latin typeface="Century Gothic"/>
                <a:cs typeface="Century Gothic"/>
              </a:rPr>
              <a:t>Potential</a:t>
            </a:r>
            <a:r>
              <a:rPr sz="1800" spc="-60" dirty="0">
                <a:solidFill>
                  <a:srgbClr val="404040"/>
                </a:solidFill>
                <a:latin typeface="Century Gothic"/>
                <a:cs typeface="Century Gothic"/>
              </a:rPr>
              <a:t> </a:t>
            </a:r>
            <a:r>
              <a:rPr sz="1800" dirty="0">
                <a:solidFill>
                  <a:srgbClr val="404040"/>
                </a:solidFill>
                <a:latin typeface="Century Gothic"/>
                <a:cs typeface="Century Gothic"/>
              </a:rPr>
              <a:t>hazards</a:t>
            </a:r>
            <a:r>
              <a:rPr sz="1800" spc="-35" dirty="0">
                <a:solidFill>
                  <a:srgbClr val="404040"/>
                </a:solidFill>
                <a:latin typeface="Century Gothic"/>
                <a:cs typeface="Century Gothic"/>
              </a:rPr>
              <a:t> </a:t>
            </a:r>
            <a:r>
              <a:rPr sz="1800" dirty="0">
                <a:solidFill>
                  <a:srgbClr val="404040"/>
                </a:solidFill>
                <a:latin typeface="Century Gothic"/>
                <a:cs typeface="Century Gothic"/>
              </a:rPr>
              <a:t>in</a:t>
            </a:r>
            <a:r>
              <a:rPr sz="1800" spc="-45" dirty="0">
                <a:solidFill>
                  <a:srgbClr val="404040"/>
                </a:solidFill>
                <a:latin typeface="Century Gothic"/>
                <a:cs typeface="Century Gothic"/>
              </a:rPr>
              <a:t> </a:t>
            </a:r>
            <a:r>
              <a:rPr sz="1800" dirty="0">
                <a:solidFill>
                  <a:srgbClr val="404040"/>
                </a:solidFill>
                <a:latin typeface="Century Gothic"/>
                <a:cs typeface="Century Gothic"/>
              </a:rPr>
              <a:t>a</a:t>
            </a:r>
            <a:r>
              <a:rPr sz="1800" spc="-25" dirty="0">
                <a:solidFill>
                  <a:srgbClr val="404040"/>
                </a:solidFill>
                <a:latin typeface="Century Gothic"/>
                <a:cs typeface="Century Gothic"/>
              </a:rPr>
              <a:t> </a:t>
            </a:r>
            <a:r>
              <a:rPr sz="1800" spc="-20" dirty="0">
                <a:solidFill>
                  <a:srgbClr val="404040"/>
                </a:solidFill>
                <a:latin typeface="Century Gothic"/>
                <a:cs typeface="Century Gothic"/>
              </a:rPr>
              <a:t>data </a:t>
            </a:r>
            <a:r>
              <a:rPr sz="1800" dirty="0">
                <a:solidFill>
                  <a:srgbClr val="404040"/>
                </a:solidFill>
                <a:latin typeface="Century Gothic"/>
                <a:cs typeface="Century Gothic"/>
              </a:rPr>
              <a:t>center</a:t>
            </a:r>
            <a:r>
              <a:rPr sz="1800" spc="-50" dirty="0">
                <a:solidFill>
                  <a:srgbClr val="404040"/>
                </a:solidFill>
                <a:latin typeface="Century Gothic"/>
                <a:cs typeface="Century Gothic"/>
              </a:rPr>
              <a:t> </a:t>
            </a:r>
            <a:r>
              <a:rPr sz="1800" dirty="0">
                <a:solidFill>
                  <a:srgbClr val="404040"/>
                </a:solidFill>
                <a:latin typeface="Century Gothic"/>
                <a:cs typeface="Century Gothic"/>
              </a:rPr>
              <a:t>can</a:t>
            </a:r>
            <a:r>
              <a:rPr sz="1800" spc="-55" dirty="0">
                <a:solidFill>
                  <a:srgbClr val="404040"/>
                </a:solidFill>
                <a:latin typeface="Century Gothic"/>
                <a:cs typeface="Century Gothic"/>
              </a:rPr>
              <a:t> </a:t>
            </a:r>
            <a:r>
              <a:rPr sz="1800" dirty="0">
                <a:solidFill>
                  <a:srgbClr val="404040"/>
                </a:solidFill>
                <a:latin typeface="Century Gothic"/>
                <a:cs typeface="Century Gothic"/>
              </a:rPr>
              <a:t>range</a:t>
            </a:r>
            <a:r>
              <a:rPr sz="1800" spc="-35" dirty="0">
                <a:solidFill>
                  <a:srgbClr val="404040"/>
                </a:solidFill>
                <a:latin typeface="Century Gothic"/>
                <a:cs typeface="Century Gothic"/>
              </a:rPr>
              <a:t> </a:t>
            </a:r>
            <a:r>
              <a:rPr sz="1800" spc="-20" dirty="0">
                <a:solidFill>
                  <a:srgbClr val="404040"/>
                </a:solidFill>
                <a:latin typeface="Century Gothic"/>
                <a:cs typeface="Century Gothic"/>
              </a:rPr>
              <a:t>from </a:t>
            </a:r>
            <a:r>
              <a:rPr sz="1800" dirty="0">
                <a:solidFill>
                  <a:srgbClr val="404040"/>
                </a:solidFill>
                <a:latin typeface="Century Gothic"/>
                <a:cs typeface="Century Gothic"/>
              </a:rPr>
              <a:t>mildly</a:t>
            </a:r>
            <a:r>
              <a:rPr sz="1800" spc="-60" dirty="0">
                <a:solidFill>
                  <a:srgbClr val="404040"/>
                </a:solidFill>
                <a:latin typeface="Century Gothic"/>
                <a:cs typeface="Century Gothic"/>
              </a:rPr>
              <a:t> </a:t>
            </a:r>
            <a:r>
              <a:rPr sz="1800" spc="-10" dirty="0">
                <a:solidFill>
                  <a:srgbClr val="404040"/>
                </a:solidFill>
                <a:latin typeface="Century Gothic"/>
                <a:cs typeface="Century Gothic"/>
              </a:rPr>
              <a:t>inconvenient</a:t>
            </a:r>
            <a:r>
              <a:rPr sz="1800" spc="-5" dirty="0">
                <a:solidFill>
                  <a:srgbClr val="404040"/>
                </a:solidFill>
                <a:latin typeface="Century Gothic"/>
                <a:cs typeface="Century Gothic"/>
              </a:rPr>
              <a:t> </a:t>
            </a:r>
            <a:r>
              <a:rPr sz="1800" spc="-25" dirty="0">
                <a:solidFill>
                  <a:srgbClr val="404040"/>
                </a:solidFill>
                <a:latin typeface="Century Gothic"/>
                <a:cs typeface="Century Gothic"/>
              </a:rPr>
              <a:t>to </a:t>
            </a:r>
            <a:r>
              <a:rPr sz="1800" spc="-10" dirty="0">
                <a:solidFill>
                  <a:srgbClr val="404040"/>
                </a:solidFill>
                <a:latin typeface="Century Gothic"/>
                <a:cs typeface="Century Gothic"/>
              </a:rPr>
              <a:t>devastating.</a:t>
            </a:r>
            <a:r>
              <a:rPr sz="1800" spc="-25" dirty="0">
                <a:solidFill>
                  <a:srgbClr val="404040"/>
                </a:solidFill>
                <a:latin typeface="Century Gothic"/>
                <a:cs typeface="Century Gothic"/>
              </a:rPr>
              <a:t> </a:t>
            </a:r>
            <a:r>
              <a:rPr sz="1800" dirty="0">
                <a:solidFill>
                  <a:srgbClr val="404040"/>
                </a:solidFill>
                <a:latin typeface="Century Gothic"/>
                <a:cs typeface="Century Gothic"/>
              </a:rPr>
              <a:t>Some</a:t>
            </a:r>
            <a:r>
              <a:rPr sz="1800" spc="-40" dirty="0">
                <a:solidFill>
                  <a:srgbClr val="404040"/>
                </a:solidFill>
                <a:latin typeface="Century Gothic"/>
                <a:cs typeface="Century Gothic"/>
              </a:rPr>
              <a:t> </a:t>
            </a:r>
            <a:r>
              <a:rPr sz="1800" spc="-25" dirty="0">
                <a:solidFill>
                  <a:srgbClr val="404040"/>
                </a:solidFill>
                <a:latin typeface="Century Gothic"/>
                <a:cs typeface="Century Gothic"/>
              </a:rPr>
              <a:t>are </a:t>
            </a:r>
            <a:r>
              <a:rPr sz="1800" dirty="0">
                <a:solidFill>
                  <a:srgbClr val="404040"/>
                </a:solidFill>
                <a:latin typeface="Century Gothic"/>
                <a:cs typeface="Century Gothic"/>
              </a:rPr>
              <a:t>difficult</a:t>
            </a:r>
            <a:r>
              <a:rPr sz="1800" spc="-80" dirty="0">
                <a:solidFill>
                  <a:srgbClr val="404040"/>
                </a:solidFill>
                <a:latin typeface="Century Gothic"/>
                <a:cs typeface="Century Gothic"/>
              </a:rPr>
              <a:t> </a:t>
            </a:r>
            <a:r>
              <a:rPr sz="1800" dirty="0">
                <a:solidFill>
                  <a:srgbClr val="404040"/>
                </a:solidFill>
                <a:latin typeface="Century Gothic"/>
                <a:cs typeface="Century Gothic"/>
              </a:rPr>
              <a:t>to</a:t>
            </a:r>
            <a:r>
              <a:rPr sz="1800" spc="-70" dirty="0">
                <a:solidFill>
                  <a:srgbClr val="404040"/>
                </a:solidFill>
                <a:latin typeface="Century Gothic"/>
                <a:cs typeface="Century Gothic"/>
              </a:rPr>
              <a:t> </a:t>
            </a:r>
            <a:r>
              <a:rPr sz="1800" dirty="0">
                <a:solidFill>
                  <a:srgbClr val="404040"/>
                </a:solidFill>
                <a:latin typeface="Century Gothic"/>
                <a:cs typeface="Century Gothic"/>
              </a:rPr>
              <a:t>avoid,</a:t>
            </a:r>
            <a:r>
              <a:rPr sz="1800" spc="-95" dirty="0">
                <a:solidFill>
                  <a:srgbClr val="404040"/>
                </a:solidFill>
                <a:latin typeface="Century Gothic"/>
                <a:cs typeface="Century Gothic"/>
              </a:rPr>
              <a:t> </a:t>
            </a:r>
            <a:r>
              <a:rPr sz="1800" spc="-25" dirty="0">
                <a:solidFill>
                  <a:srgbClr val="404040"/>
                </a:solidFill>
                <a:latin typeface="Century Gothic"/>
                <a:cs typeface="Century Gothic"/>
              </a:rPr>
              <a:t>but </a:t>
            </a:r>
            <a:r>
              <a:rPr sz="1800" dirty="0">
                <a:solidFill>
                  <a:srgbClr val="404040"/>
                </a:solidFill>
                <a:latin typeface="Century Gothic"/>
                <a:cs typeface="Century Gothic"/>
              </a:rPr>
              <a:t>knowing</a:t>
            </a:r>
            <a:r>
              <a:rPr sz="1800" spc="-45" dirty="0">
                <a:solidFill>
                  <a:srgbClr val="404040"/>
                </a:solidFill>
                <a:latin typeface="Century Gothic"/>
                <a:cs typeface="Century Gothic"/>
              </a:rPr>
              <a:t> </a:t>
            </a:r>
            <a:r>
              <a:rPr sz="1800" dirty="0">
                <a:solidFill>
                  <a:srgbClr val="404040"/>
                </a:solidFill>
                <a:latin typeface="Century Gothic"/>
                <a:cs typeface="Century Gothic"/>
              </a:rPr>
              <a:t>what</a:t>
            </a:r>
            <a:r>
              <a:rPr sz="1800" spc="-20" dirty="0">
                <a:solidFill>
                  <a:srgbClr val="404040"/>
                </a:solidFill>
                <a:latin typeface="Century Gothic"/>
                <a:cs typeface="Century Gothic"/>
              </a:rPr>
              <a:t> </a:t>
            </a:r>
            <a:r>
              <a:rPr sz="1800" dirty="0">
                <a:solidFill>
                  <a:srgbClr val="404040"/>
                </a:solidFill>
                <a:latin typeface="Century Gothic"/>
                <a:cs typeface="Century Gothic"/>
              </a:rPr>
              <a:t>the </a:t>
            </a:r>
            <a:r>
              <a:rPr sz="1800" spc="-10" dirty="0">
                <a:solidFill>
                  <a:srgbClr val="404040"/>
                </a:solidFill>
                <a:latin typeface="Century Gothic"/>
                <a:cs typeface="Century Gothic"/>
              </a:rPr>
              <a:t>potential </a:t>
            </a:r>
            <a:r>
              <a:rPr sz="1800" dirty="0">
                <a:solidFill>
                  <a:srgbClr val="404040"/>
                </a:solidFill>
                <a:latin typeface="Century Gothic"/>
                <a:cs typeface="Century Gothic"/>
              </a:rPr>
              <a:t>hazards</a:t>
            </a:r>
            <a:r>
              <a:rPr sz="1800" spc="-35" dirty="0">
                <a:solidFill>
                  <a:srgbClr val="404040"/>
                </a:solidFill>
                <a:latin typeface="Century Gothic"/>
                <a:cs typeface="Century Gothic"/>
              </a:rPr>
              <a:t> </a:t>
            </a:r>
            <a:r>
              <a:rPr sz="1800" dirty="0">
                <a:solidFill>
                  <a:srgbClr val="404040"/>
                </a:solidFill>
                <a:latin typeface="Century Gothic"/>
                <a:cs typeface="Century Gothic"/>
              </a:rPr>
              <a:t>are</a:t>
            </a:r>
            <a:r>
              <a:rPr sz="1800" spc="-45" dirty="0">
                <a:solidFill>
                  <a:srgbClr val="404040"/>
                </a:solidFill>
                <a:latin typeface="Century Gothic"/>
                <a:cs typeface="Century Gothic"/>
              </a:rPr>
              <a:t> </a:t>
            </a:r>
            <a:r>
              <a:rPr sz="1800" dirty="0">
                <a:solidFill>
                  <a:srgbClr val="404040"/>
                </a:solidFill>
                <a:latin typeface="Century Gothic"/>
                <a:cs typeface="Century Gothic"/>
              </a:rPr>
              <a:t>in</a:t>
            </a:r>
            <a:r>
              <a:rPr sz="1800" spc="-55" dirty="0">
                <a:solidFill>
                  <a:srgbClr val="404040"/>
                </a:solidFill>
                <a:latin typeface="Century Gothic"/>
                <a:cs typeface="Century Gothic"/>
              </a:rPr>
              <a:t> </a:t>
            </a:r>
            <a:r>
              <a:rPr sz="1800" dirty="0">
                <a:solidFill>
                  <a:srgbClr val="404040"/>
                </a:solidFill>
                <a:latin typeface="Century Gothic"/>
                <a:cs typeface="Century Gothic"/>
              </a:rPr>
              <a:t>the </a:t>
            </a:r>
            <a:r>
              <a:rPr sz="1800" spc="-20" dirty="0">
                <a:solidFill>
                  <a:srgbClr val="404040"/>
                </a:solidFill>
                <a:latin typeface="Century Gothic"/>
                <a:cs typeface="Century Gothic"/>
              </a:rPr>
              <a:t>data </a:t>
            </a:r>
            <a:r>
              <a:rPr sz="1800" dirty="0">
                <a:solidFill>
                  <a:srgbClr val="404040"/>
                </a:solidFill>
                <a:latin typeface="Century Gothic"/>
                <a:cs typeface="Century Gothic"/>
              </a:rPr>
              <a:t>center</a:t>
            </a:r>
            <a:r>
              <a:rPr sz="1800" spc="-30" dirty="0">
                <a:solidFill>
                  <a:srgbClr val="404040"/>
                </a:solidFill>
                <a:latin typeface="Century Gothic"/>
                <a:cs typeface="Century Gothic"/>
              </a:rPr>
              <a:t> </a:t>
            </a:r>
            <a:r>
              <a:rPr sz="1800" dirty="0">
                <a:solidFill>
                  <a:srgbClr val="404040"/>
                </a:solidFill>
                <a:latin typeface="Century Gothic"/>
                <a:cs typeface="Century Gothic"/>
              </a:rPr>
              <a:t>area</a:t>
            </a:r>
            <a:r>
              <a:rPr sz="1800" spc="-50" dirty="0">
                <a:solidFill>
                  <a:srgbClr val="404040"/>
                </a:solidFill>
                <a:latin typeface="Century Gothic"/>
                <a:cs typeface="Century Gothic"/>
              </a:rPr>
              <a:t> </a:t>
            </a:r>
            <a:r>
              <a:rPr sz="1800" dirty="0">
                <a:solidFill>
                  <a:srgbClr val="404040"/>
                </a:solidFill>
                <a:latin typeface="Century Gothic"/>
                <a:cs typeface="Century Gothic"/>
              </a:rPr>
              <a:t>is</a:t>
            </a:r>
            <a:r>
              <a:rPr sz="1800" spc="-45" dirty="0">
                <a:solidFill>
                  <a:srgbClr val="404040"/>
                </a:solidFill>
                <a:latin typeface="Century Gothic"/>
                <a:cs typeface="Century Gothic"/>
              </a:rPr>
              <a:t> </a:t>
            </a:r>
            <a:r>
              <a:rPr sz="1800" dirty="0">
                <a:solidFill>
                  <a:srgbClr val="404040"/>
                </a:solidFill>
                <a:latin typeface="Century Gothic"/>
                <a:cs typeface="Century Gothic"/>
              </a:rPr>
              <a:t>the</a:t>
            </a:r>
            <a:r>
              <a:rPr sz="1800" spc="-20" dirty="0">
                <a:solidFill>
                  <a:srgbClr val="404040"/>
                </a:solidFill>
                <a:latin typeface="Century Gothic"/>
                <a:cs typeface="Century Gothic"/>
              </a:rPr>
              <a:t> </a:t>
            </a:r>
            <a:r>
              <a:rPr sz="1800" dirty="0">
                <a:solidFill>
                  <a:srgbClr val="404040"/>
                </a:solidFill>
                <a:latin typeface="Century Gothic"/>
                <a:cs typeface="Century Gothic"/>
              </a:rPr>
              <a:t>first</a:t>
            </a:r>
            <a:r>
              <a:rPr sz="1800" spc="-95" dirty="0">
                <a:solidFill>
                  <a:srgbClr val="404040"/>
                </a:solidFill>
                <a:latin typeface="Century Gothic"/>
                <a:cs typeface="Century Gothic"/>
              </a:rPr>
              <a:t> </a:t>
            </a:r>
            <a:r>
              <a:rPr sz="1800" spc="-20" dirty="0">
                <a:solidFill>
                  <a:srgbClr val="404040"/>
                </a:solidFill>
                <a:latin typeface="Century Gothic"/>
                <a:cs typeface="Century Gothic"/>
              </a:rPr>
              <a:t>step </a:t>
            </a:r>
            <a:r>
              <a:rPr sz="1800" dirty="0">
                <a:solidFill>
                  <a:srgbClr val="404040"/>
                </a:solidFill>
                <a:latin typeface="Century Gothic"/>
                <a:cs typeface="Century Gothic"/>
              </a:rPr>
              <a:t>in</a:t>
            </a:r>
            <a:r>
              <a:rPr sz="1800" spc="-40" dirty="0">
                <a:solidFill>
                  <a:srgbClr val="404040"/>
                </a:solidFill>
                <a:latin typeface="Century Gothic"/>
                <a:cs typeface="Century Gothic"/>
              </a:rPr>
              <a:t> </a:t>
            </a:r>
            <a:r>
              <a:rPr sz="1800" dirty="0">
                <a:solidFill>
                  <a:srgbClr val="404040"/>
                </a:solidFill>
                <a:latin typeface="Century Gothic"/>
                <a:cs typeface="Century Gothic"/>
              </a:rPr>
              <a:t>preparing</a:t>
            </a:r>
            <a:r>
              <a:rPr sz="1800" spc="-70" dirty="0">
                <a:solidFill>
                  <a:srgbClr val="404040"/>
                </a:solidFill>
                <a:latin typeface="Century Gothic"/>
                <a:cs typeface="Century Gothic"/>
              </a:rPr>
              <a:t> </a:t>
            </a:r>
            <a:r>
              <a:rPr sz="1800" dirty="0">
                <a:solidFill>
                  <a:srgbClr val="404040"/>
                </a:solidFill>
                <a:latin typeface="Century Gothic"/>
                <a:cs typeface="Century Gothic"/>
              </a:rPr>
              <a:t>to</a:t>
            </a:r>
            <a:r>
              <a:rPr sz="1800" spc="-50" dirty="0">
                <a:solidFill>
                  <a:srgbClr val="404040"/>
                </a:solidFill>
                <a:latin typeface="Century Gothic"/>
                <a:cs typeface="Century Gothic"/>
              </a:rPr>
              <a:t> </a:t>
            </a:r>
            <a:r>
              <a:rPr sz="1800" dirty="0">
                <a:solidFill>
                  <a:srgbClr val="404040"/>
                </a:solidFill>
                <a:latin typeface="Century Gothic"/>
                <a:cs typeface="Century Gothic"/>
              </a:rPr>
              <a:t>avoid</a:t>
            </a:r>
            <a:r>
              <a:rPr sz="1800" spc="-85" dirty="0">
                <a:solidFill>
                  <a:srgbClr val="404040"/>
                </a:solidFill>
                <a:latin typeface="Century Gothic"/>
                <a:cs typeface="Century Gothic"/>
              </a:rPr>
              <a:t> </a:t>
            </a:r>
            <a:r>
              <a:rPr sz="1800" spc="-25" dirty="0">
                <a:solidFill>
                  <a:srgbClr val="404040"/>
                </a:solidFill>
                <a:latin typeface="Century Gothic"/>
                <a:cs typeface="Century Gothic"/>
              </a:rPr>
              <a:t>or </a:t>
            </a:r>
            <a:r>
              <a:rPr sz="1800" dirty="0">
                <a:solidFill>
                  <a:srgbClr val="404040"/>
                </a:solidFill>
                <a:latin typeface="Century Gothic"/>
                <a:cs typeface="Century Gothic"/>
              </a:rPr>
              <a:t>combat</a:t>
            </a:r>
            <a:r>
              <a:rPr sz="1800" spc="-114" dirty="0">
                <a:solidFill>
                  <a:srgbClr val="404040"/>
                </a:solidFill>
                <a:latin typeface="Century Gothic"/>
                <a:cs typeface="Century Gothic"/>
              </a:rPr>
              <a:t> </a:t>
            </a:r>
            <a:r>
              <a:rPr sz="1800" spc="-10" dirty="0">
                <a:solidFill>
                  <a:srgbClr val="404040"/>
                </a:solidFill>
                <a:latin typeface="Century Gothic"/>
                <a:cs typeface="Century Gothic"/>
              </a:rPr>
              <a:t>them.</a:t>
            </a:r>
            <a:endParaRPr sz="1800">
              <a:latin typeface="Century Gothic"/>
              <a:cs typeface="Century Gothic"/>
            </a:endParaRPr>
          </a:p>
        </p:txBody>
      </p:sp>
      <p:sp>
        <p:nvSpPr>
          <p:cNvPr id="10" name="object 10"/>
          <p:cNvSpPr txBox="1"/>
          <p:nvPr/>
        </p:nvSpPr>
        <p:spPr>
          <a:xfrm>
            <a:off x="528015" y="6140907"/>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49</a:t>
            </a:r>
            <a:endParaRPr sz="1900">
              <a:latin typeface="Century Gothic"/>
              <a:cs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sz="half" idx="2"/>
          </p:nvPr>
        </p:nvSpPr>
        <p:spPr>
          <a:prstGeom prst="rect">
            <a:avLst/>
          </a:prstGeom>
        </p:spPr>
        <p:txBody>
          <a:bodyPr vert="horz" wrap="square" lIns="0" tIns="12700" rIns="0" bIns="0" rtlCol="0">
            <a:spAutoFit/>
          </a:bodyPr>
          <a:lstStyle/>
          <a:p>
            <a:pPr marL="53975">
              <a:lnSpc>
                <a:spcPct val="100000"/>
              </a:lnSpc>
              <a:spcBef>
                <a:spcPts val="100"/>
              </a:spcBef>
            </a:pPr>
            <a:r>
              <a:rPr dirty="0"/>
              <a:t>There</a:t>
            </a:r>
            <a:r>
              <a:rPr spc="-45" dirty="0"/>
              <a:t> </a:t>
            </a:r>
            <a:r>
              <a:rPr dirty="0"/>
              <a:t>are</a:t>
            </a:r>
            <a:r>
              <a:rPr spc="-25" dirty="0"/>
              <a:t> </a:t>
            </a:r>
            <a:r>
              <a:rPr dirty="0"/>
              <a:t>two</a:t>
            </a:r>
            <a:r>
              <a:rPr spc="-30" dirty="0"/>
              <a:t> </a:t>
            </a:r>
            <a:r>
              <a:rPr dirty="0"/>
              <a:t>type</a:t>
            </a:r>
            <a:r>
              <a:rPr spc="-35" dirty="0"/>
              <a:t> </a:t>
            </a:r>
            <a:r>
              <a:rPr dirty="0"/>
              <a:t>of</a:t>
            </a:r>
            <a:r>
              <a:rPr spc="-30" dirty="0"/>
              <a:t> </a:t>
            </a:r>
            <a:r>
              <a:rPr spc="-10" dirty="0"/>
              <a:t>Hazards</a:t>
            </a:r>
            <a:r>
              <a:rPr spc="-45" dirty="0"/>
              <a:t> </a:t>
            </a:r>
            <a:r>
              <a:rPr dirty="0"/>
              <a:t>as</a:t>
            </a:r>
            <a:r>
              <a:rPr spc="-30" dirty="0"/>
              <a:t> </a:t>
            </a:r>
            <a:r>
              <a:rPr spc="-10" dirty="0"/>
              <a:t>following:</a:t>
            </a:r>
          </a:p>
          <a:p>
            <a:pPr>
              <a:lnSpc>
                <a:spcPct val="100000"/>
              </a:lnSpc>
            </a:pPr>
            <a:endParaRPr spc="-10" dirty="0"/>
          </a:p>
          <a:p>
            <a:pPr marL="325120" indent="-312420">
              <a:lnSpc>
                <a:spcPct val="100000"/>
              </a:lnSpc>
              <a:spcBef>
                <a:spcPts val="1430"/>
              </a:spcBef>
              <a:buAutoNum type="arabicParenR"/>
              <a:tabLst>
                <a:tab pos="325120" algn="l"/>
              </a:tabLst>
            </a:pPr>
            <a:r>
              <a:rPr sz="2400" dirty="0"/>
              <a:t>Some</a:t>
            </a:r>
            <a:r>
              <a:rPr sz="2400" spc="-45" dirty="0"/>
              <a:t> </a:t>
            </a:r>
            <a:r>
              <a:rPr sz="2400" spc="-20" dirty="0"/>
              <a:t>natural</a:t>
            </a:r>
            <a:r>
              <a:rPr sz="2400" spc="-75" dirty="0"/>
              <a:t> </a:t>
            </a:r>
            <a:r>
              <a:rPr sz="2400" spc="-20" dirty="0"/>
              <a:t>hazards</a:t>
            </a:r>
            <a:r>
              <a:rPr sz="2400" spc="-95" dirty="0"/>
              <a:t> </a:t>
            </a:r>
            <a:r>
              <a:rPr sz="2400" spc="-20" dirty="0"/>
              <a:t>are:</a:t>
            </a:r>
            <a:endParaRPr sz="2400"/>
          </a:p>
          <a:p>
            <a:pPr marL="675005" lvl="1" indent="-205740">
              <a:lnSpc>
                <a:spcPct val="100000"/>
              </a:lnSpc>
              <a:spcBef>
                <a:spcPts val="1045"/>
              </a:spcBef>
              <a:buClr>
                <a:srgbClr val="EF7E09"/>
              </a:buClr>
              <a:buSzPct val="80555"/>
              <a:buFont typeface="Wingdings 3"/>
              <a:buChar char=""/>
              <a:tabLst>
                <a:tab pos="675640" algn="l"/>
              </a:tabLst>
            </a:pPr>
            <a:r>
              <a:rPr sz="1800" dirty="0">
                <a:latin typeface="Calibri"/>
                <a:cs typeface="Calibri"/>
              </a:rPr>
              <a:t>Fire</a:t>
            </a:r>
            <a:r>
              <a:rPr sz="1800" spc="-75" dirty="0">
                <a:latin typeface="Calibri"/>
                <a:cs typeface="Calibri"/>
              </a:rPr>
              <a:t> </a:t>
            </a:r>
            <a:r>
              <a:rPr sz="1800" dirty="0">
                <a:latin typeface="Calibri"/>
                <a:cs typeface="Calibri"/>
              </a:rPr>
              <a:t>from</a:t>
            </a:r>
            <a:r>
              <a:rPr sz="1800" spc="-50" dirty="0">
                <a:latin typeface="Calibri"/>
                <a:cs typeface="Calibri"/>
              </a:rPr>
              <a:t> </a:t>
            </a:r>
            <a:r>
              <a:rPr sz="1800" spc="-10" dirty="0">
                <a:latin typeface="Calibri"/>
                <a:cs typeface="Calibri"/>
              </a:rPr>
              <a:t>electrical</a:t>
            </a:r>
            <a:r>
              <a:rPr sz="1800" spc="-100" dirty="0">
                <a:latin typeface="Calibri"/>
                <a:cs typeface="Calibri"/>
              </a:rPr>
              <a:t> </a:t>
            </a:r>
            <a:r>
              <a:rPr sz="1800" spc="-10" dirty="0">
                <a:latin typeface="Calibri"/>
                <a:cs typeface="Calibri"/>
              </a:rPr>
              <a:t>storms</a:t>
            </a:r>
            <a:endParaRPr sz="1800">
              <a:latin typeface="Calibri"/>
              <a:cs typeface="Calibri"/>
            </a:endParaRPr>
          </a:p>
          <a:p>
            <a:pPr marL="675005" lvl="1" indent="-205740">
              <a:lnSpc>
                <a:spcPct val="100000"/>
              </a:lnSpc>
              <a:spcBef>
                <a:spcPts val="1000"/>
              </a:spcBef>
              <a:buClr>
                <a:srgbClr val="EF7E09"/>
              </a:buClr>
              <a:buSzPct val="80555"/>
              <a:buFont typeface="Wingdings 3"/>
              <a:buChar char=""/>
              <a:tabLst>
                <a:tab pos="675640" algn="l"/>
              </a:tabLst>
            </a:pPr>
            <a:r>
              <a:rPr sz="1800" dirty="0">
                <a:latin typeface="Calibri"/>
                <a:cs typeface="Calibri"/>
              </a:rPr>
              <a:t>Flooding</a:t>
            </a:r>
            <a:r>
              <a:rPr sz="1800" spc="-100" dirty="0">
                <a:latin typeface="Calibri"/>
                <a:cs typeface="Calibri"/>
              </a:rPr>
              <a:t> </a:t>
            </a:r>
            <a:r>
              <a:rPr sz="1800" dirty="0">
                <a:latin typeface="Calibri"/>
                <a:cs typeface="Calibri"/>
              </a:rPr>
              <a:t>from</a:t>
            </a:r>
            <a:r>
              <a:rPr sz="1800" spc="-80" dirty="0">
                <a:latin typeface="Calibri"/>
                <a:cs typeface="Calibri"/>
              </a:rPr>
              <a:t> </a:t>
            </a:r>
            <a:r>
              <a:rPr sz="1800" spc="-10" dirty="0">
                <a:latin typeface="Calibri"/>
                <a:cs typeface="Calibri"/>
              </a:rPr>
              <a:t>rain,</a:t>
            </a:r>
            <a:r>
              <a:rPr sz="1800" spc="-80" dirty="0">
                <a:latin typeface="Calibri"/>
                <a:cs typeface="Calibri"/>
              </a:rPr>
              <a:t> </a:t>
            </a:r>
            <a:r>
              <a:rPr sz="1800" dirty="0">
                <a:latin typeface="Calibri"/>
                <a:cs typeface="Calibri"/>
              </a:rPr>
              <a:t>overflows,</a:t>
            </a:r>
            <a:r>
              <a:rPr sz="1800" spc="285" dirty="0">
                <a:latin typeface="Calibri"/>
                <a:cs typeface="Calibri"/>
              </a:rPr>
              <a:t> </a:t>
            </a:r>
            <a:r>
              <a:rPr sz="1800" spc="-10" dirty="0">
                <a:latin typeface="Calibri"/>
                <a:cs typeface="Calibri"/>
              </a:rPr>
              <a:t>runoff</a:t>
            </a:r>
            <a:endParaRPr sz="1800">
              <a:latin typeface="Calibri"/>
              <a:cs typeface="Calibri"/>
            </a:endParaRPr>
          </a:p>
          <a:p>
            <a:pPr marL="710565" lvl="1" indent="-241300">
              <a:lnSpc>
                <a:spcPct val="100000"/>
              </a:lnSpc>
              <a:spcBef>
                <a:spcPts val="994"/>
              </a:spcBef>
              <a:buClr>
                <a:srgbClr val="EF7E09"/>
              </a:buClr>
              <a:buSzPct val="80555"/>
              <a:buFont typeface="Wingdings 3"/>
              <a:buChar char=""/>
              <a:tabLst>
                <a:tab pos="711200" algn="l"/>
              </a:tabLst>
            </a:pPr>
            <a:r>
              <a:rPr sz="1800" spc="-10" dirty="0">
                <a:latin typeface="Calibri"/>
                <a:cs typeface="Calibri"/>
              </a:rPr>
              <a:t>Earthquakes</a:t>
            </a:r>
            <a:endParaRPr sz="1800">
              <a:latin typeface="Calibri"/>
              <a:cs typeface="Calibri"/>
            </a:endParaRPr>
          </a:p>
          <a:p>
            <a:pPr marL="765175" lvl="1" indent="-295910">
              <a:lnSpc>
                <a:spcPct val="100000"/>
              </a:lnSpc>
              <a:spcBef>
                <a:spcPts val="1010"/>
              </a:spcBef>
              <a:buClr>
                <a:srgbClr val="EF7E09"/>
              </a:buClr>
              <a:buSzPct val="80555"/>
              <a:buFont typeface="Wingdings 3"/>
              <a:buChar char=""/>
              <a:tabLst>
                <a:tab pos="765175" algn="l"/>
                <a:tab pos="765810" algn="l"/>
              </a:tabLst>
            </a:pPr>
            <a:r>
              <a:rPr sz="1800" spc="-10" dirty="0">
                <a:latin typeface="Calibri"/>
                <a:cs typeface="Calibri"/>
              </a:rPr>
              <a:t>High</a:t>
            </a:r>
            <a:r>
              <a:rPr sz="1800" spc="-140" dirty="0">
                <a:latin typeface="Calibri"/>
                <a:cs typeface="Calibri"/>
              </a:rPr>
              <a:t> </a:t>
            </a:r>
            <a:r>
              <a:rPr sz="1800" spc="-10" dirty="0">
                <a:latin typeface="Calibri"/>
                <a:cs typeface="Calibri"/>
              </a:rPr>
              <a:t>winds</a:t>
            </a:r>
            <a:endParaRPr sz="1800">
              <a:latin typeface="Calibri"/>
              <a:cs typeface="Calibri"/>
            </a:endParaRPr>
          </a:p>
          <a:p>
            <a:pPr marL="742315" lvl="1" indent="-273050">
              <a:lnSpc>
                <a:spcPct val="100000"/>
              </a:lnSpc>
              <a:spcBef>
                <a:spcPts val="994"/>
              </a:spcBef>
              <a:buClr>
                <a:srgbClr val="EF7E09"/>
              </a:buClr>
              <a:buSzPct val="80555"/>
              <a:buFont typeface="Wingdings 3"/>
              <a:buChar char=""/>
              <a:tabLst>
                <a:tab pos="742950" algn="l"/>
              </a:tabLst>
            </a:pPr>
            <a:r>
              <a:rPr sz="1800" spc="-10" dirty="0">
                <a:latin typeface="Calibri"/>
                <a:cs typeface="Calibri"/>
              </a:rPr>
              <a:t>Hurricanes</a:t>
            </a:r>
            <a:endParaRPr sz="1800">
              <a:latin typeface="Calibri"/>
              <a:cs typeface="Calibri"/>
            </a:endParaRPr>
          </a:p>
          <a:p>
            <a:pPr marL="708660" lvl="1" indent="-239395">
              <a:lnSpc>
                <a:spcPct val="100000"/>
              </a:lnSpc>
              <a:spcBef>
                <a:spcPts val="1000"/>
              </a:spcBef>
              <a:buClr>
                <a:srgbClr val="EF7E09"/>
              </a:buClr>
              <a:buSzPct val="80555"/>
              <a:buFont typeface="Wingdings 3"/>
              <a:buChar char=""/>
              <a:tabLst>
                <a:tab pos="709295" algn="l"/>
              </a:tabLst>
            </a:pPr>
            <a:r>
              <a:rPr sz="1800" spc="-10" dirty="0">
                <a:latin typeface="Calibri"/>
                <a:cs typeface="Calibri"/>
              </a:rPr>
              <a:t>Tornados</a:t>
            </a:r>
            <a:endParaRPr sz="1800">
              <a:latin typeface="Calibri"/>
              <a:cs typeface="Calibri"/>
            </a:endParaRPr>
          </a:p>
        </p:txBody>
      </p:sp>
      <p:sp>
        <p:nvSpPr>
          <p:cNvPr id="3" name="object 3"/>
          <p:cNvSpPr txBox="1"/>
          <p:nvPr/>
        </p:nvSpPr>
        <p:spPr>
          <a:xfrm>
            <a:off x="5334127" y="2714625"/>
            <a:ext cx="5441315" cy="2999740"/>
          </a:xfrm>
          <a:prstGeom prst="rect">
            <a:avLst/>
          </a:prstGeom>
        </p:spPr>
        <p:txBody>
          <a:bodyPr vert="horz" wrap="square" lIns="0" tIns="189230" rIns="0" bIns="0" rtlCol="0">
            <a:spAutoFit/>
          </a:bodyPr>
          <a:lstStyle/>
          <a:p>
            <a:pPr marL="325120" indent="-312420">
              <a:lnSpc>
                <a:spcPct val="100000"/>
              </a:lnSpc>
              <a:spcBef>
                <a:spcPts val="1490"/>
              </a:spcBef>
              <a:buAutoNum type="arabicParenR" startAt="2"/>
              <a:tabLst>
                <a:tab pos="325120" algn="l"/>
              </a:tabLst>
            </a:pPr>
            <a:r>
              <a:rPr sz="2400" dirty="0">
                <a:latin typeface="Calibri"/>
                <a:cs typeface="Calibri"/>
              </a:rPr>
              <a:t>Some</a:t>
            </a:r>
            <a:r>
              <a:rPr sz="2400" spc="-35" dirty="0">
                <a:latin typeface="Calibri"/>
                <a:cs typeface="Calibri"/>
              </a:rPr>
              <a:t> </a:t>
            </a:r>
            <a:r>
              <a:rPr sz="2400" spc="-20" dirty="0">
                <a:latin typeface="Calibri"/>
                <a:cs typeface="Calibri"/>
              </a:rPr>
              <a:t>human-</a:t>
            </a:r>
            <a:r>
              <a:rPr sz="2400" spc="-10" dirty="0">
                <a:latin typeface="Calibri"/>
                <a:cs typeface="Calibri"/>
              </a:rPr>
              <a:t>created</a:t>
            </a:r>
            <a:r>
              <a:rPr sz="2400" spc="-20" dirty="0">
                <a:latin typeface="Calibri"/>
                <a:cs typeface="Calibri"/>
              </a:rPr>
              <a:t> </a:t>
            </a:r>
            <a:r>
              <a:rPr sz="2400" spc="-25" dirty="0">
                <a:latin typeface="Calibri"/>
                <a:cs typeface="Calibri"/>
              </a:rPr>
              <a:t>hazards</a:t>
            </a:r>
            <a:r>
              <a:rPr sz="2400" spc="-100" dirty="0">
                <a:latin typeface="Calibri"/>
                <a:cs typeface="Calibri"/>
              </a:rPr>
              <a:t> </a:t>
            </a:r>
            <a:r>
              <a:rPr sz="2400" spc="-20" dirty="0">
                <a:latin typeface="Calibri"/>
                <a:cs typeface="Calibri"/>
              </a:rPr>
              <a:t>are:</a:t>
            </a:r>
            <a:endParaRPr sz="2400">
              <a:latin typeface="Calibri"/>
              <a:cs typeface="Calibri"/>
            </a:endParaRPr>
          </a:p>
          <a:p>
            <a:pPr marL="675640" lvl="1" indent="-205740">
              <a:lnSpc>
                <a:spcPct val="100000"/>
              </a:lnSpc>
              <a:spcBef>
                <a:spcPts val="1045"/>
              </a:spcBef>
              <a:buClr>
                <a:srgbClr val="EF7E09"/>
              </a:buClr>
              <a:buSzPct val="80555"/>
              <a:buFont typeface="Wingdings 3"/>
              <a:buChar char=""/>
              <a:tabLst>
                <a:tab pos="675640" algn="l"/>
              </a:tabLst>
            </a:pPr>
            <a:r>
              <a:rPr sz="1800" dirty="0">
                <a:latin typeface="Calibri"/>
                <a:cs typeface="Calibri"/>
              </a:rPr>
              <a:t>Fire</a:t>
            </a:r>
            <a:r>
              <a:rPr sz="1800" spc="-80" dirty="0">
                <a:latin typeface="Calibri"/>
                <a:cs typeface="Calibri"/>
              </a:rPr>
              <a:t> </a:t>
            </a:r>
            <a:r>
              <a:rPr sz="1800" dirty="0">
                <a:latin typeface="Calibri"/>
                <a:cs typeface="Calibri"/>
              </a:rPr>
              <a:t>from</a:t>
            </a:r>
            <a:r>
              <a:rPr sz="1800" spc="-50" dirty="0">
                <a:latin typeface="Calibri"/>
                <a:cs typeface="Calibri"/>
              </a:rPr>
              <a:t> </a:t>
            </a:r>
            <a:r>
              <a:rPr sz="1800" dirty="0">
                <a:latin typeface="Calibri"/>
                <a:cs typeface="Calibri"/>
              </a:rPr>
              <a:t>electrical</a:t>
            </a:r>
            <a:r>
              <a:rPr sz="1800" spc="-65" dirty="0">
                <a:latin typeface="Calibri"/>
                <a:cs typeface="Calibri"/>
              </a:rPr>
              <a:t> </a:t>
            </a:r>
            <a:r>
              <a:rPr sz="1800" spc="-10" dirty="0">
                <a:latin typeface="Calibri"/>
                <a:cs typeface="Calibri"/>
              </a:rPr>
              <a:t>short</a:t>
            </a:r>
            <a:r>
              <a:rPr sz="1800" spc="-100" dirty="0">
                <a:latin typeface="Calibri"/>
                <a:cs typeface="Calibri"/>
              </a:rPr>
              <a:t> </a:t>
            </a:r>
            <a:r>
              <a:rPr sz="1800" spc="-10" dirty="0">
                <a:latin typeface="Calibri"/>
                <a:cs typeface="Calibri"/>
              </a:rPr>
              <a:t>circuits</a:t>
            </a:r>
            <a:endParaRPr sz="1800">
              <a:latin typeface="Calibri"/>
              <a:cs typeface="Calibri"/>
            </a:endParaRPr>
          </a:p>
          <a:p>
            <a:pPr marL="675640" lvl="1" indent="-205740">
              <a:lnSpc>
                <a:spcPct val="100000"/>
              </a:lnSpc>
              <a:spcBef>
                <a:spcPts val="994"/>
              </a:spcBef>
              <a:buClr>
                <a:srgbClr val="EF7E09"/>
              </a:buClr>
              <a:buSzPct val="80555"/>
              <a:buFont typeface="Wingdings 3"/>
              <a:buChar char=""/>
              <a:tabLst>
                <a:tab pos="675640" algn="l"/>
              </a:tabLst>
            </a:pPr>
            <a:r>
              <a:rPr sz="1800" dirty="0">
                <a:latin typeface="Calibri"/>
                <a:cs typeface="Calibri"/>
              </a:rPr>
              <a:t>Flooding</a:t>
            </a:r>
            <a:r>
              <a:rPr sz="1800" spc="-90" dirty="0">
                <a:latin typeface="Calibri"/>
                <a:cs typeface="Calibri"/>
              </a:rPr>
              <a:t> </a:t>
            </a:r>
            <a:r>
              <a:rPr sz="1800" dirty="0">
                <a:latin typeface="Calibri"/>
                <a:cs typeface="Calibri"/>
              </a:rPr>
              <a:t>from</a:t>
            </a:r>
            <a:r>
              <a:rPr sz="1800" spc="-80" dirty="0">
                <a:latin typeface="Calibri"/>
                <a:cs typeface="Calibri"/>
              </a:rPr>
              <a:t> </a:t>
            </a:r>
            <a:r>
              <a:rPr sz="1800" dirty="0">
                <a:latin typeface="Calibri"/>
                <a:cs typeface="Calibri"/>
              </a:rPr>
              <a:t>equipment</a:t>
            </a:r>
            <a:r>
              <a:rPr sz="1800" spc="-100" dirty="0">
                <a:latin typeface="Calibri"/>
                <a:cs typeface="Calibri"/>
              </a:rPr>
              <a:t> </a:t>
            </a:r>
            <a:r>
              <a:rPr sz="1800" dirty="0">
                <a:latin typeface="Calibri"/>
                <a:cs typeface="Calibri"/>
              </a:rPr>
              <a:t>failure,</a:t>
            </a:r>
            <a:r>
              <a:rPr sz="1800" spc="275" dirty="0">
                <a:latin typeface="Calibri"/>
                <a:cs typeface="Calibri"/>
              </a:rPr>
              <a:t> </a:t>
            </a:r>
            <a:r>
              <a:rPr sz="1800" spc="-10" dirty="0">
                <a:latin typeface="Calibri"/>
                <a:cs typeface="Calibri"/>
              </a:rPr>
              <a:t>leaking</a:t>
            </a:r>
            <a:endParaRPr sz="1800">
              <a:latin typeface="Calibri"/>
              <a:cs typeface="Calibri"/>
            </a:endParaRPr>
          </a:p>
          <a:p>
            <a:pPr marL="756285">
              <a:lnSpc>
                <a:spcPct val="100000"/>
              </a:lnSpc>
              <a:spcBef>
                <a:spcPts val="5"/>
              </a:spcBef>
            </a:pPr>
            <a:r>
              <a:rPr sz="1800" dirty="0">
                <a:latin typeface="Calibri"/>
                <a:cs typeface="Calibri"/>
              </a:rPr>
              <a:t>plumbing,</a:t>
            </a:r>
            <a:r>
              <a:rPr sz="1800" spc="40" dirty="0">
                <a:latin typeface="Calibri"/>
                <a:cs typeface="Calibri"/>
              </a:rPr>
              <a:t> </a:t>
            </a:r>
            <a:r>
              <a:rPr sz="1800" spc="-10" dirty="0">
                <a:latin typeface="Calibri"/>
                <a:cs typeface="Calibri"/>
              </a:rPr>
              <a:t>sprinkler</a:t>
            </a:r>
            <a:r>
              <a:rPr sz="1800" spc="-50" dirty="0">
                <a:latin typeface="Calibri"/>
                <a:cs typeface="Calibri"/>
              </a:rPr>
              <a:t> </a:t>
            </a:r>
            <a:r>
              <a:rPr sz="1800" spc="-10" dirty="0">
                <a:latin typeface="Calibri"/>
                <a:cs typeface="Calibri"/>
              </a:rPr>
              <a:t>systems</a:t>
            </a:r>
            <a:endParaRPr sz="1800">
              <a:latin typeface="Calibri"/>
              <a:cs typeface="Calibri"/>
            </a:endParaRPr>
          </a:p>
          <a:p>
            <a:pPr marL="756285" marR="5080" lvl="1" indent="-287020">
              <a:lnSpc>
                <a:spcPct val="100000"/>
              </a:lnSpc>
              <a:spcBef>
                <a:spcPts val="994"/>
              </a:spcBef>
              <a:buClr>
                <a:srgbClr val="EF7E09"/>
              </a:buClr>
              <a:buSzPct val="80555"/>
              <a:buFont typeface="Wingdings 3"/>
              <a:buChar char=""/>
              <a:tabLst>
                <a:tab pos="675640" algn="l"/>
              </a:tabLst>
            </a:pPr>
            <a:r>
              <a:rPr sz="1800" spc="-10" dirty="0">
                <a:latin typeface="Calibri"/>
                <a:cs typeface="Calibri"/>
              </a:rPr>
              <a:t>Vibration</a:t>
            </a:r>
            <a:r>
              <a:rPr sz="1800" spc="-40" dirty="0">
                <a:latin typeface="Calibri"/>
                <a:cs typeface="Calibri"/>
              </a:rPr>
              <a:t> </a:t>
            </a:r>
            <a:r>
              <a:rPr sz="1800" dirty="0">
                <a:latin typeface="Calibri"/>
                <a:cs typeface="Calibri"/>
              </a:rPr>
              <a:t>caused</a:t>
            </a:r>
            <a:r>
              <a:rPr sz="1800" spc="-75" dirty="0">
                <a:latin typeface="Calibri"/>
                <a:cs typeface="Calibri"/>
              </a:rPr>
              <a:t> </a:t>
            </a:r>
            <a:r>
              <a:rPr sz="1800" dirty="0">
                <a:latin typeface="Calibri"/>
                <a:cs typeface="Calibri"/>
              </a:rPr>
              <a:t>by</a:t>
            </a:r>
            <a:r>
              <a:rPr sz="1800" spc="-45" dirty="0">
                <a:latin typeface="Calibri"/>
                <a:cs typeface="Calibri"/>
              </a:rPr>
              <a:t> </a:t>
            </a:r>
            <a:r>
              <a:rPr sz="1800" spc="-10" dirty="0">
                <a:latin typeface="Calibri"/>
                <a:cs typeface="Calibri"/>
              </a:rPr>
              <a:t>construction,</a:t>
            </a:r>
            <a:r>
              <a:rPr sz="1800" spc="-30" dirty="0">
                <a:latin typeface="Calibri"/>
                <a:cs typeface="Calibri"/>
              </a:rPr>
              <a:t> </a:t>
            </a:r>
            <a:r>
              <a:rPr sz="1800" dirty="0">
                <a:latin typeface="Calibri"/>
                <a:cs typeface="Calibri"/>
              </a:rPr>
              <a:t>large</a:t>
            </a:r>
            <a:r>
              <a:rPr sz="1800" spc="300" dirty="0">
                <a:latin typeface="Calibri"/>
                <a:cs typeface="Calibri"/>
              </a:rPr>
              <a:t> </a:t>
            </a:r>
            <a:r>
              <a:rPr sz="1800" spc="-10" dirty="0">
                <a:latin typeface="Calibri"/>
                <a:cs typeface="Calibri"/>
              </a:rPr>
              <a:t>equipment, </a:t>
            </a:r>
            <a:r>
              <a:rPr sz="1800" dirty="0">
                <a:latin typeface="Calibri"/>
                <a:cs typeface="Calibri"/>
              </a:rPr>
              <a:t>nearby</a:t>
            </a:r>
            <a:r>
              <a:rPr sz="1800" spc="-40" dirty="0">
                <a:latin typeface="Calibri"/>
                <a:cs typeface="Calibri"/>
              </a:rPr>
              <a:t> </a:t>
            </a:r>
            <a:r>
              <a:rPr sz="1800" spc="-10" dirty="0">
                <a:latin typeface="Calibri"/>
                <a:cs typeface="Calibri"/>
              </a:rPr>
              <a:t>industry</a:t>
            </a:r>
            <a:endParaRPr sz="1800">
              <a:latin typeface="Calibri"/>
              <a:cs typeface="Calibri"/>
            </a:endParaRPr>
          </a:p>
          <a:p>
            <a:pPr marL="675640" lvl="1" indent="-205740">
              <a:lnSpc>
                <a:spcPct val="100000"/>
              </a:lnSpc>
              <a:spcBef>
                <a:spcPts val="960"/>
              </a:spcBef>
              <a:buClr>
                <a:srgbClr val="EF7E09"/>
              </a:buClr>
              <a:buSzPct val="80555"/>
              <a:buFont typeface="Wingdings 3"/>
              <a:buChar char=""/>
              <a:tabLst>
                <a:tab pos="675640" algn="l"/>
              </a:tabLst>
            </a:pPr>
            <a:r>
              <a:rPr sz="1800" dirty="0">
                <a:latin typeface="Calibri"/>
                <a:cs typeface="Calibri"/>
              </a:rPr>
              <a:t>Noise</a:t>
            </a:r>
            <a:r>
              <a:rPr sz="1800" spc="-110" dirty="0">
                <a:latin typeface="Calibri"/>
                <a:cs typeface="Calibri"/>
              </a:rPr>
              <a:t> </a:t>
            </a:r>
            <a:r>
              <a:rPr sz="1800" dirty="0">
                <a:latin typeface="Calibri"/>
                <a:cs typeface="Calibri"/>
              </a:rPr>
              <a:t>from</a:t>
            </a:r>
            <a:r>
              <a:rPr sz="1800" spc="-80" dirty="0">
                <a:latin typeface="Calibri"/>
                <a:cs typeface="Calibri"/>
              </a:rPr>
              <a:t> </a:t>
            </a:r>
            <a:r>
              <a:rPr sz="1800" spc="-10" dirty="0">
                <a:latin typeface="Calibri"/>
                <a:cs typeface="Calibri"/>
              </a:rPr>
              <a:t>data</a:t>
            </a:r>
            <a:r>
              <a:rPr sz="1800" spc="-90" dirty="0">
                <a:latin typeface="Calibri"/>
                <a:cs typeface="Calibri"/>
              </a:rPr>
              <a:t> </a:t>
            </a:r>
            <a:r>
              <a:rPr sz="1800" spc="-10" dirty="0">
                <a:latin typeface="Calibri"/>
                <a:cs typeface="Calibri"/>
              </a:rPr>
              <a:t>center</a:t>
            </a:r>
            <a:r>
              <a:rPr sz="1800" spc="-75" dirty="0">
                <a:latin typeface="Calibri"/>
                <a:cs typeface="Calibri"/>
              </a:rPr>
              <a:t> </a:t>
            </a:r>
            <a:r>
              <a:rPr sz="1800" dirty="0">
                <a:latin typeface="Calibri"/>
                <a:cs typeface="Calibri"/>
              </a:rPr>
              <a:t>computers,</a:t>
            </a:r>
            <a:r>
              <a:rPr sz="1800" spc="229" dirty="0">
                <a:latin typeface="Calibri"/>
                <a:cs typeface="Calibri"/>
              </a:rPr>
              <a:t> </a:t>
            </a:r>
            <a:r>
              <a:rPr sz="1800" spc="-10" dirty="0">
                <a:latin typeface="Calibri"/>
                <a:cs typeface="Calibri"/>
              </a:rPr>
              <a:t>large</a:t>
            </a:r>
            <a:endParaRPr sz="1800">
              <a:latin typeface="Calibri"/>
              <a:cs typeface="Calibri"/>
            </a:endParaRPr>
          </a:p>
          <a:p>
            <a:pPr marL="756285">
              <a:lnSpc>
                <a:spcPct val="100000"/>
              </a:lnSpc>
              <a:spcBef>
                <a:spcPts val="25"/>
              </a:spcBef>
            </a:pPr>
            <a:r>
              <a:rPr sz="1800" spc="-25" dirty="0">
                <a:latin typeface="Calibri"/>
                <a:cs typeface="Calibri"/>
              </a:rPr>
              <a:t>machinery,</a:t>
            </a:r>
            <a:r>
              <a:rPr sz="1800" spc="-50" dirty="0">
                <a:latin typeface="Calibri"/>
                <a:cs typeface="Calibri"/>
              </a:rPr>
              <a:t> </a:t>
            </a:r>
            <a:r>
              <a:rPr sz="1800" dirty="0">
                <a:latin typeface="Calibri"/>
                <a:cs typeface="Calibri"/>
              </a:rPr>
              <a:t>nearby</a:t>
            </a:r>
            <a:r>
              <a:rPr sz="1800" spc="-20" dirty="0">
                <a:latin typeface="Calibri"/>
                <a:cs typeface="Calibri"/>
              </a:rPr>
              <a:t> </a:t>
            </a:r>
            <a:r>
              <a:rPr sz="1800" spc="-10" dirty="0">
                <a:latin typeface="Calibri"/>
                <a:cs typeface="Calibri"/>
              </a:rPr>
              <a:t>industry</a:t>
            </a:r>
            <a:endParaRPr sz="1800">
              <a:latin typeface="Calibri"/>
              <a:cs typeface="Calibri"/>
            </a:endParaRPr>
          </a:p>
        </p:txBody>
      </p:sp>
      <p:sp>
        <p:nvSpPr>
          <p:cNvPr id="4" name="object 4"/>
          <p:cNvSpPr txBox="1">
            <a:spLocks noGrp="1"/>
          </p:cNvSpPr>
          <p:nvPr>
            <p:ph type="title"/>
          </p:nvPr>
        </p:nvSpPr>
        <p:spPr>
          <a:xfrm>
            <a:off x="724306" y="1234185"/>
            <a:ext cx="9499600" cy="857885"/>
          </a:xfrm>
          <a:prstGeom prst="rect">
            <a:avLst/>
          </a:prstGeom>
        </p:spPr>
        <p:txBody>
          <a:bodyPr vert="horz" wrap="square" lIns="0" tIns="7620" rIns="0" bIns="0" rtlCol="0">
            <a:spAutoFit/>
          </a:bodyPr>
          <a:lstStyle/>
          <a:p>
            <a:pPr marL="355600" marR="5080" indent="-342900">
              <a:lnSpc>
                <a:spcPct val="101699"/>
              </a:lnSpc>
              <a:spcBef>
                <a:spcPts val="60"/>
              </a:spcBef>
            </a:pPr>
            <a:r>
              <a:rPr sz="1800" spc="-20" dirty="0">
                <a:solidFill>
                  <a:srgbClr val="3E3E3E"/>
                </a:solidFill>
                <a:latin typeface="Calibri"/>
                <a:cs typeface="Calibri"/>
              </a:rPr>
              <a:t>Potential</a:t>
            </a:r>
            <a:r>
              <a:rPr sz="1800" spc="-80" dirty="0">
                <a:solidFill>
                  <a:srgbClr val="3E3E3E"/>
                </a:solidFill>
                <a:latin typeface="Calibri"/>
                <a:cs typeface="Calibri"/>
              </a:rPr>
              <a:t> </a:t>
            </a:r>
            <a:r>
              <a:rPr sz="1800" spc="-10" dirty="0">
                <a:solidFill>
                  <a:srgbClr val="3E3E3E"/>
                </a:solidFill>
                <a:latin typeface="Calibri"/>
                <a:cs typeface="Calibri"/>
              </a:rPr>
              <a:t>hazards</a:t>
            </a:r>
            <a:r>
              <a:rPr sz="1800" spc="-45" dirty="0">
                <a:solidFill>
                  <a:srgbClr val="3E3E3E"/>
                </a:solidFill>
                <a:latin typeface="Calibri"/>
                <a:cs typeface="Calibri"/>
              </a:rPr>
              <a:t> </a:t>
            </a:r>
            <a:r>
              <a:rPr sz="1800" dirty="0">
                <a:solidFill>
                  <a:srgbClr val="3E3E3E"/>
                </a:solidFill>
                <a:latin typeface="Calibri"/>
                <a:cs typeface="Calibri"/>
              </a:rPr>
              <a:t>in</a:t>
            </a:r>
            <a:r>
              <a:rPr sz="1800" spc="-20" dirty="0">
                <a:solidFill>
                  <a:srgbClr val="3E3E3E"/>
                </a:solidFill>
                <a:latin typeface="Calibri"/>
                <a:cs typeface="Calibri"/>
              </a:rPr>
              <a:t> </a:t>
            </a:r>
            <a:r>
              <a:rPr sz="1800" dirty="0">
                <a:solidFill>
                  <a:srgbClr val="3E3E3E"/>
                </a:solidFill>
                <a:latin typeface="Calibri"/>
                <a:cs typeface="Calibri"/>
              </a:rPr>
              <a:t>a</a:t>
            </a:r>
            <a:r>
              <a:rPr sz="1800" spc="-30" dirty="0">
                <a:solidFill>
                  <a:srgbClr val="3E3E3E"/>
                </a:solidFill>
                <a:latin typeface="Calibri"/>
                <a:cs typeface="Calibri"/>
              </a:rPr>
              <a:t> </a:t>
            </a:r>
            <a:r>
              <a:rPr sz="1800" spc="-10" dirty="0">
                <a:solidFill>
                  <a:srgbClr val="3E3E3E"/>
                </a:solidFill>
                <a:latin typeface="Calibri"/>
                <a:cs typeface="Calibri"/>
              </a:rPr>
              <a:t>data</a:t>
            </a:r>
            <a:r>
              <a:rPr sz="1800" spc="-65" dirty="0">
                <a:solidFill>
                  <a:srgbClr val="3E3E3E"/>
                </a:solidFill>
                <a:latin typeface="Calibri"/>
                <a:cs typeface="Calibri"/>
              </a:rPr>
              <a:t> </a:t>
            </a:r>
            <a:r>
              <a:rPr sz="1800" dirty="0">
                <a:solidFill>
                  <a:srgbClr val="3E3E3E"/>
                </a:solidFill>
                <a:latin typeface="Calibri"/>
                <a:cs typeface="Calibri"/>
              </a:rPr>
              <a:t>center</a:t>
            </a:r>
            <a:r>
              <a:rPr sz="1800" spc="-55" dirty="0">
                <a:solidFill>
                  <a:srgbClr val="3E3E3E"/>
                </a:solidFill>
                <a:latin typeface="Calibri"/>
                <a:cs typeface="Calibri"/>
              </a:rPr>
              <a:t> </a:t>
            </a:r>
            <a:r>
              <a:rPr sz="1800" dirty="0">
                <a:solidFill>
                  <a:srgbClr val="3E3E3E"/>
                </a:solidFill>
                <a:latin typeface="Calibri"/>
                <a:cs typeface="Calibri"/>
              </a:rPr>
              <a:t>can</a:t>
            </a:r>
            <a:r>
              <a:rPr sz="1800" spc="-40" dirty="0">
                <a:solidFill>
                  <a:srgbClr val="3E3E3E"/>
                </a:solidFill>
                <a:latin typeface="Calibri"/>
                <a:cs typeface="Calibri"/>
              </a:rPr>
              <a:t> </a:t>
            </a:r>
            <a:r>
              <a:rPr sz="1800" spc="-10" dirty="0">
                <a:solidFill>
                  <a:srgbClr val="3E3E3E"/>
                </a:solidFill>
                <a:latin typeface="Calibri"/>
                <a:cs typeface="Calibri"/>
              </a:rPr>
              <a:t>range</a:t>
            </a:r>
            <a:r>
              <a:rPr sz="1800" spc="-45" dirty="0">
                <a:solidFill>
                  <a:srgbClr val="3E3E3E"/>
                </a:solidFill>
                <a:latin typeface="Calibri"/>
                <a:cs typeface="Calibri"/>
              </a:rPr>
              <a:t> </a:t>
            </a:r>
            <a:r>
              <a:rPr sz="1800" dirty="0">
                <a:solidFill>
                  <a:srgbClr val="3E3E3E"/>
                </a:solidFill>
                <a:latin typeface="Calibri"/>
                <a:cs typeface="Calibri"/>
              </a:rPr>
              <a:t>from</a:t>
            </a:r>
            <a:r>
              <a:rPr sz="1800" spc="-65" dirty="0">
                <a:solidFill>
                  <a:srgbClr val="3E3E3E"/>
                </a:solidFill>
                <a:latin typeface="Calibri"/>
                <a:cs typeface="Calibri"/>
              </a:rPr>
              <a:t> </a:t>
            </a:r>
            <a:r>
              <a:rPr sz="1800" dirty="0">
                <a:solidFill>
                  <a:srgbClr val="3E3E3E"/>
                </a:solidFill>
                <a:latin typeface="Calibri"/>
                <a:cs typeface="Calibri"/>
              </a:rPr>
              <a:t>mildly</a:t>
            </a:r>
            <a:r>
              <a:rPr sz="1800" spc="-50" dirty="0">
                <a:solidFill>
                  <a:srgbClr val="3E3E3E"/>
                </a:solidFill>
                <a:latin typeface="Calibri"/>
                <a:cs typeface="Calibri"/>
              </a:rPr>
              <a:t> </a:t>
            </a:r>
            <a:r>
              <a:rPr sz="1800" spc="-10" dirty="0">
                <a:solidFill>
                  <a:srgbClr val="3E3E3E"/>
                </a:solidFill>
                <a:latin typeface="Calibri"/>
                <a:cs typeface="Calibri"/>
              </a:rPr>
              <a:t>inconvenient</a:t>
            </a:r>
            <a:r>
              <a:rPr sz="1800" spc="-30" dirty="0">
                <a:solidFill>
                  <a:srgbClr val="3E3E3E"/>
                </a:solidFill>
                <a:latin typeface="Calibri"/>
                <a:cs typeface="Calibri"/>
              </a:rPr>
              <a:t> </a:t>
            </a:r>
            <a:r>
              <a:rPr sz="1800" dirty="0">
                <a:solidFill>
                  <a:srgbClr val="3E3E3E"/>
                </a:solidFill>
                <a:latin typeface="Calibri"/>
                <a:cs typeface="Calibri"/>
              </a:rPr>
              <a:t>to</a:t>
            </a:r>
            <a:r>
              <a:rPr sz="1800" spc="320" dirty="0">
                <a:solidFill>
                  <a:srgbClr val="3E3E3E"/>
                </a:solidFill>
                <a:latin typeface="Calibri"/>
                <a:cs typeface="Calibri"/>
              </a:rPr>
              <a:t> </a:t>
            </a:r>
            <a:r>
              <a:rPr sz="1800" spc="-20" dirty="0">
                <a:solidFill>
                  <a:srgbClr val="3E3E3E"/>
                </a:solidFill>
                <a:latin typeface="Calibri"/>
                <a:cs typeface="Calibri"/>
              </a:rPr>
              <a:t>devastating.</a:t>
            </a:r>
            <a:r>
              <a:rPr sz="1800" spc="-30" dirty="0">
                <a:solidFill>
                  <a:srgbClr val="3E3E3E"/>
                </a:solidFill>
                <a:latin typeface="Calibri"/>
                <a:cs typeface="Calibri"/>
              </a:rPr>
              <a:t> </a:t>
            </a:r>
            <a:r>
              <a:rPr sz="1800" dirty="0">
                <a:solidFill>
                  <a:srgbClr val="3E3E3E"/>
                </a:solidFill>
                <a:latin typeface="Calibri"/>
                <a:cs typeface="Calibri"/>
              </a:rPr>
              <a:t>Some</a:t>
            </a:r>
            <a:r>
              <a:rPr sz="1800" spc="-45" dirty="0">
                <a:solidFill>
                  <a:srgbClr val="3E3E3E"/>
                </a:solidFill>
                <a:latin typeface="Calibri"/>
                <a:cs typeface="Calibri"/>
              </a:rPr>
              <a:t> </a:t>
            </a:r>
            <a:r>
              <a:rPr sz="1800" dirty="0">
                <a:solidFill>
                  <a:srgbClr val="3E3E3E"/>
                </a:solidFill>
                <a:latin typeface="Calibri"/>
                <a:cs typeface="Calibri"/>
              </a:rPr>
              <a:t>are</a:t>
            </a:r>
            <a:r>
              <a:rPr sz="1800" spc="-40" dirty="0">
                <a:solidFill>
                  <a:srgbClr val="3E3E3E"/>
                </a:solidFill>
                <a:latin typeface="Calibri"/>
                <a:cs typeface="Calibri"/>
              </a:rPr>
              <a:t> </a:t>
            </a:r>
            <a:r>
              <a:rPr sz="1800" spc="-10" dirty="0">
                <a:solidFill>
                  <a:srgbClr val="3E3E3E"/>
                </a:solidFill>
                <a:latin typeface="Calibri"/>
                <a:cs typeface="Calibri"/>
              </a:rPr>
              <a:t>difficult </a:t>
            </a:r>
            <a:r>
              <a:rPr sz="1800" dirty="0">
                <a:solidFill>
                  <a:srgbClr val="3E3E3E"/>
                </a:solidFill>
                <a:latin typeface="Calibri"/>
                <a:cs typeface="Calibri"/>
              </a:rPr>
              <a:t>to</a:t>
            </a:r>
            <a:r>
              <a:rPr sz="1800" spc="-80" dirty="0">
                <a:solidFill>
                  <a:srgbClr val="3E3E3E"/>
                </a:solidFill>
                <a:latin typeface="Calibri"/>
                <a:cs typeface="Calibri"/>
              </a:rPr>
              <a:t> </a:t>
            </a:r>
            <a:r>
              <a:rPr sz="1800" spc="-10" dirty="0">
                <a:solidFill>
                  <a:srgbClr val="3E3E3E"/>
                </a:solidFill>
                <a:latin typeface="Calibri"/>
                <a:cs typeface="Calibri"/>
              </a:rPr>
              <a:t>avoid,</a:t>
            </a:r>
            <a:r>
              <a:rPr sz="1800" spc="-70" dirty="0">
                <a:solidFill>
                  <a:srgbClr val="3E3E3E"/>
                </a:solidFill>
                <a:latin typeface="Calibri"/>
                <a:cs typeface="Calibri"/>
              </a:rPr>
              <a:t> </a:t>
            </a:r>
            <a:r>
              <a:rPr sz="1800" dirty="0">
                <a:solidFill>
                  <a:srgbClr val="3E3E3E"/>
                </a:solidFill>
                <a:latin typeface="Calibri"/>
                <a:cs typeface="Calibri"/>
              </a:rPr>
              <a:t>but</a:t>
            </a:r>
            <a:r>
              <a:rPr sz="1800" spc="-25" dirty="0">
                <a:solidFill>
                  <a:srgbClr val="3E3E3E"/>
                </a:solidFill>
                <a:latin typeface="Calibri"/>
                <a:cs typeface="Calibri"/>
              </a:rPr>
              <a:t> </a:t>
            </a:r>
            <a:r>
              <a:rPr sz="1800" dirty="0">
                <a:solidFill>
                  <a:srgbClr val="3E3E3E"/>
                </a:solidFill>
                <a:latin typeface="Calibri"/>
                <a:cs typeface="Calibri"/>
              </a:rPr>
              <a:t>knowing</a:t>
            </a:r>
            <a:r>
              <a:rPr sz="1800" spc="-50" dirty="0">
                <a:solidFill>
                  <a:srgbClr val="3E3E3E"/>
                </a:solidFill>
                <a:latin typeface="Calibri"/>
                <a:cs typeface="Calibri"/>
              </a:rPr>
              <a:t> </a:t>
            </a:r>
            <a:r>
              <a:rPr sz="1800" dirty="0">
                <a:solidFill>
                  <a:srgbClr val="3E3E3E"/>
                </a:solidFill>
                <a:latin typeface="Calibri"/>
                <a:cs typeface="Calibri"/>
              </a:rPr>
              <a:t>what</a:t>
            </a:r>
            <a:r>
              <a:rPr sz="1800" spc="-60" dirty="0">
                <a:solidFill>
                  <a:srgbClr val="3E3E3E"/>
                </a:solidFill>
                <a:latin typeface="Calibri"/>
                <a:cs typeface="Calibri"/>
              </a:rPr>
              <a:t> </a:t>
            </a:r>
            <a:r>
              <a:rPr sz="1800" dirty="0">
                <a:solidFill>
                  <a:srgbClr val="3E3E3E"/>
                </a:solidFill>
                <a:latin typeface="Calibri"/>
                <a:cs typeface="Calibri"/>
              </a:rPr>
              <a:t>the</a:t>
            </a:r>
            <a:r>
              <a:rPr sz="1800" spc="-20" dirty="0">
                <a:solidFill>
                  <a:srgbClr val="3E3E3E"/>
                </a:solidFill>
                <a:latin typeface="Calibri"/>
                <a:cs typeface="Calibri"/>
              </a:rPr>
              <a:t> </a:t>
            </a:r>
            <a:r>
              <a:rPr sz="1800" dirty="0">
                <a:solidFill>
                  <a:srgbClr val="3E3E3E"/>
                </a:solidFill>
                <a:latin typeface="Calibri"/>
                <a:cs typeface="Calibri"/>
              </a:rPr>
              <a:t>potential</a:t>
            </a:r>
            <a:r>
              <a:rPr sz="1800" spc="305" dirty="0">
                <a:solidFill>
                  <a:srgbClr val="3E3E3E"/>
                </a:solidFill>
                <a:latin typeface="Calibri"/>
                <a:cs typeface="Calibri"/>
              </a:rPr>
              <a:t> </a:t>
            </a:r>
            <a:r>
              <a:rPr sz="1800" spc="-10" dirty="0">
                <a:solidFill>
                  <a:srgbClr val="3E3E3E"/>
                </a:solidFill>
                <a:latin typeface="Calibri"/>
                <a:cs typeface="Calibri"/>
              </a:rPr>
              <a:t>hazards</a:t>
            </a:r>
            <a:r>
              <a:rPr sz="1800" spc="-40" dirty="0">
                <a:solidFill>
                  <a:srgbClr val="3E3E3E"/>
                </a:solidFill>
                <a:latin typeface="Calibri"/>
                <a:cs typeface="Calibri"/>
              </a:rPr>
              <a:t> </a:t>
            </a:r>
            <a:r>
              <a:rPr sz="1800" dirty="0">
                <a:solidFill>
                  <a:srgbClr val="3E3E3E"/>
                </a:solidFill>
                <a:latin typeface="Calibri"/>
                <a:cs typeface="Calibri"/>
              </a:rPr>
              <a:t>are</a:t>
            </a:r>
            <a:r>
              <a:rPr sz="1800" spc="-40" dirty="0">
                <a:solidFill>
                  <a:srgbClr val="3E3E3E"/>
                </a:solidFill>
                <a:latin typeface="Calibri"/>
                <a:cs typeface="Calibri"/>
              </a:rPr>
              <a:t> </a:t>
            </a:r>
            <a:r>
              <a:rPr sz="1800" dirty="0">
                <a:solidFill>
                  <a:srgbClr val="3E3E3E"/>
                </a:solidFill>
                <a:latin typeface="Calibri"/>
                <a:cs typeface="Calibri"/>
              </a:rPr>
              <a:t>in</a:t>
            </a:r>
            <a:r>
              <a:rPr sz="1800" spc="-25"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dirty="0">
                <a:solidFill>
                  <a:srgbClr val="3E3E3E"/>
                </a:solidFill>
                <a:latin typeface="Calibri"/>
                <a:cs typeface="Calibri"/>
              </a:rPr>
              <a:t>data</a:t>
            </a:r>
            <a:r>
              <a:rPr sz="1800" spc="-50" dirty="0">
                <a:solidFill>
                  <a:srgbClr val="3E3E3E"/>
                </a:solidFill>
                <a:latin typeface="Calibri"/>
                <a:cs typeface="Calibri"/>
              </a:rPr>
              <a:t> </a:t>
            </a:r>
            <a:r>
              <a:rPr sz="1800" dirty="0">
                <a:solidFill>
                  <a:srgbClr val="3E3E3E"/>
                </a:solidFill>
                <a:latin typeface="Calibri"/>
                <a:cs typeface="Calibri"/>
              </a:rPr>
              <a:t>center</a:t>
            </a:r>
            <a:r>
              <a:rPr sz="1800" spc="-30" dirty="0">
                <a:solidFill>
                  <a:srgbClr val="3E3E3E"/>
                </a:solidFill>
                <a:latin typeface="Calibri"/>
                <a:cs typeface="Calibri"/>
              </a:rPr>
              <a:t> </a:t>
            </a:r>
            <a:r>
              <a:rPr sz="1800" dirty="0">
                <a:solidFill>
                  <a:srgbClr val="3E3E3E"/>
                </a:solidFill>
                <a:latin typeface="Calibri"/>
                <a:cs typeface="Calibri"/>
              </a:rPr>
              <a:t>area</a:t>
            </a:r>
            <a:r>
              <a:rPr sz="1800" spc="-35" dirty="0">
                <a:solidFill>
                  <a:srgbClr val="3E3E3E"/>
                </a:solidFill>
                <a:latin typeface="Calibri"/>
                <a:cs typeface="Calibri"/>
              </a:rPr>
              <a:t> </a:t>
            </a:r>
            <a:r>
              <a:rPr sz="1800" dirty="0">
                <a:solidFill>
                  <a:srgbClr val="3E3E3E"/>
                </a:solidFill>
                <a:latin typeface="Calibri"/>
                <a:cs typeface="Calibri"/>
              </a:rPr>
              <a:t>is</a:t>
            </a:r>
            <a:r>
              <a:rPr sz="1800" spc="-35" dirty="0">
                <a:solidFill>
                  <a:srgbClr val="3E3E3E"/>
                </a:solidFill>
                <a:latin typeface="Calibri"/>
                <a:cs typeface="Calibri"/>
              </a:rPr>
              <a:t> </a:t>
            </a:r>
            <a:r>
              <a:rPr sz="1800" dirty="0">
                <a:solidFill>
                  <a:srgbClr val="3E3E3E"/>
                </a:solidFill>
                <a:latin typeface="Calibri"/>
                <a:cs typeface="Calibri"/>
              </a:rPr>
              <a:t>the</a:t>
            </a:r>
            <a:r>
              <a:rPr sz="1800" spc="-25" dirty="0">
                <a:solidFill>
                  <a:srgbClr val="3E3E3E"/>
                </a:solidFill>
                <a:latin typeface="Calibri"/>
                <a:cs typeface="Calibri"/>
              </a:rPr>
              <a:t> </a:t>
            </a:r>
            <a:r>
              <a:rPr sz="1800" spc="-20" dirty="0">
                <a:solidFill>
                  <a:srgbClr val="3E3E3E"/>
                </a:solidFill>
                <a:latin typeface="Calibri"/>
                <a:cs typeface="Calibri"/>
              </a:rPr>
              <a:t>first</a:t>
            </a:r>
            <a:r>
              <a:rPr sz="1800" spc="-60" dirty="0">
                <a:solidFill>
                  <a:srgbClr val="3E3E3E"/>
                </a:solidFill>
                <a:latin typeface="Calibri"/>
                <a:cs typeface="Calibri"/>
              </a:rPr>
              <a:t> </a:t>
            </a:r>
            <a:r>
              <a:rPr sz="1800" spc="-10" dirty="0">
                <a:solidFill>
                  <a:srgbClr val="3E3E3E"/>
                </a:solidFill>
                <a:latin typeface="Calibri"/>
                <a:cs typeface="Calibri"/>
              </a:rPr>
              <a:t>step</a:t>
            </a:r>
            <a:r>
              <a:rPr sz="1800" spc="-65" dirty="0">
                <a:solidFill>
                  <a:srgbClr val="3E3E3E"/>
                </a:solidFill>
                <a:latin typeface="Calibri"/>
                <a:cs typeface="Calibri"/>
              </a:rPr>
              <a:t> </a:t>
            </a:r>
            <a:r>
              <a:rPr sz="1800" spc="-25" dirty="0">
                <a:solidFill>
                  <a:srgbClr val="3E3E3E"/>
                </a:solidFill>
                <a:latin typeface="Calibri"/>
                <a:cs typeface="Calibri"/>
              </a:rPr>
              <a:t>in </a:t>
            </a:r>
            <a:r>
              <a:rPr sz="1800" dirty="0">
                <a:solidFill>
                  <a:srgbClr val="3E3E3E"/>
                </a:solidFill>
                <a:latin typeface="Calibri"/>
                <a:cs typeface="Calibri"/>
              </a:rPr>
              <a:t>preparing</a:t>
            </a:r>
            <a:r>
              <a:rPr sz="1800" spc="-60" dirty="0">
                <a:solidFill>
                  <a:srgbClr val="3E3E3E"/>
                </a:solidFill>
                <a:latin typeface="Calibri"/>
                <a:cs typeface="Calibri"/>
              </a:rPr>
              <a:t> </a:t>
            </a:r>
            <a:r>
              <a:rPr sz="1800" dirty="0">
                <a:solidFill>
                  <a:srgbClr val="3E3E3E"/>
                </a:solidFill>
                <a:latin typeface="Calibri"/>
                <a:cs typeface="Calibri"/>
              </a:rPr>
              <a:t>to</a:t>
            </a:r>
            <a:r>
              <a:rPr sz="1800" spc="-70" dirty="0">
                <a:solidFill>
                  <a:srgbClr val="3E3E3E"/>
                </a:solidFill>
                <a:latin typeface="Calibri"/>
                <a:cs typeface="Calibri"/>
              </a:rPr>
              <a:t> </a:t>
            </a:r>
            <a:r>
              <a:rPr sz="1800" spc="-10" dirty="0">
                <a:solidFill>
                  <a:srgbClr val="3E3E3E"/>
                </a:solidFill>
                <a:latin typeface="Calibri"/>
                <a:cs typeface="Calibri"/>
              </a:rPr>
              <a:t>avoid</a:t>
            </a:r>
            <a:r>
              <a:rPr sz="1800" spc="-60" dirty="0">
                <a:solidFill>
                  <a:srgbClr val="3E3E3E"/>
                </a:solidFill>
                <a:latin typeface="Calibri"/>
                <a:cs typeface="Calibri"/>
              </a:rPr>
              <a:t> </a:t>
            </a:r>
            <a:r>
              <a:rPr sz="1800" dirty="0">
                <a:solidFill>
                  <a:srgbClr val="3E3E3E"/>
                </a:solidFill>
                <a:latin typeface="Calibri"/>
                <a:cs typeface="Calibri"/>
              </a:rPr>
              <a:t>or</a:t>
            </a:r>
            <a:r>
              <a:rPr sz="1800" spc="325" dirty="0">
                <a:solidFill>
                  <a:srgbClr val="3E3E3E"/>
                </a:solidFill>
                <a:latin typeface="Calibri"/>
                <a:cs typeface="Calibri"/>
              </a:rPr>
              <a:t> </a:t>
            </a:r>
            <a:r>
              <a:rPr sz="1800" spc="-10" dirty="0">
                <a:solidFill>
                  <a:srgbClr val="3E3E3E"/>
                </a:solidFill>
                <a:latin typeface="Calibri"/>
                <a:cs typeface="Calibri"/>
              </a:rPr>
              <a:t>combat</a:t>
            </a:r>
            <a:r>
              <a:rPr sz="1800" spc="-55" dirty="0">
                <a:solidFill>
                  <a:srgbClr val="3E3E3E"/>
                </a:solidFill>
                <a:latin typeface="Calibri"/>
                <a:cs typeface="Calibri"/>
              </a:rPr>
              <a:t> </a:t>
            </a:r>
            <a:r>
              <a:rPr sz="1800" spc="-10" dirty="0">
                <a:solidFill>
                  <a:srgbClr val="3E3E3E"/>
                </a:solidFill>
                <a:latin typeface="Calibri"/>
                <a:cs typeface="Calibri"/>
              </a:rPr>
              <a:t>them.</a:t>
            </a:r>
            <a:endParaRPr sz="1800">
              <a:latin typeface="Calibri"/>
              <a:cs typeface="Calibri"/>
            </a:endParaRPr>
          </a:p>
        </p:txBody>
      </p:sp>
      <p:sp>
        <p:nvSpPr>
          <p:cNvPr id="5" name="object 5"/>
          <p:cNvSpPr txBox="1"/>
          <p:nvPr/>
        </p:nvSpPr>
        <p:spPr>
          <a:xfrm>
            <a:off x="761796" y="694690"/>
            <a:ext cx="1923414"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entury Gothic"/>
                <a:cs typeface="Century Gothic"/>
              </a:rPr>
              <a:t>Avoiding</a:t>
            </a:r>
            <a:r>
              <a:rPr sz="1800" spc="-140" dirty="0">
                <a:latin typeface="Century Gothic"/>
                <a:cs typeface="Century Gothic"/>
              </a:rPr>
              <a:t> </a:t>
            </a:r>
            <a:r>
              <a:rPr sz="1800" spc="-10" dirty="0">
                <a:latin typeface="Century Gothic"/>
                <a:cs typeface="Century Gothic"/>
              </a:rPr>
              <a:t>Hazards</a:t>
            </a:r>
            <a:endParaRPr sz="1800">
              <a:latin typeface="Century Gothic"/>
              <a:cs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28545" y="598754"/>
            <a:ext cx="6226810" cy="574675"/>
          </a:xfrm>
          <a:prstGeom prst="rect">
            <a:avLst/>
          </a:prstGeom>
        </p:spPr>
        <p:txBody>
          <a:bodyPr vert="horz" wrap="square" lIns="0" tIns="12700" rIns="0" bIns="0" rtlCol="0">
            <a:spAutoFit/>
          </a:bodyPr>
          <a:lstStyle/>
          <a:p>
            <a:pPr marL="12700">
              <a:lnSpc>
                <a:spcPct val="100000"/>
              </a:lnSpc>
              <a:spcBef>
                <a:spcPts val="100"/>
              </a:spcBef>
            </a:pPr>
            <a:r>
              <a:rPr sz="3600" spc="-10" dirty="0"/>
              <a:t>Personnel</a:t>
            </a:r>
            <a:r>
              <a:rPr sz="3600" spc="-95" dirty="0"/>
              <a:t> </a:t>
            </a:r>
            <a:r>
              <a:rPr sz="3600" dirty="0"/>
              <a:t>Health</a:t>
            </a:r>
            <a:r>
              <a:rPr sz="3600" spc="-70" dirty="0"/>
              <a:t> </a:t>
            </a:r>
            <a:r>
              <a:rPr sz="3600" dirty="0"/>
              <a:t>and</a:t>
            </a:r>
            <a:r>
              <a:rPr sz="3600" spc="-114" dirty="0"/>
              <a:t> </a:t>
            </a:r>
            <a:r>
              <a:rPr sz="3600" spc="-10" dirty="0"/>
              <a:t>Safety</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51</a:t>
            </a:r>
            <a:endParaRPr sz="2000">
              <a:latin typeface="Century Gothic"/>
              <a:cs typeface="Century Gothic"/>
            </a:endParaRPr>
          </a:p>
        </p:txBody>
      </p:sp>
      <p:sp>
        <p:nvSpPr>
          <p:cNvPr id="8" name="object 8"/>
          <p:cNvSpPr txBox="1"/>
          <p:nvPr/>
        </p:nvSpPr>
        <p:spPr>
          <a:xfrm>
            <a:off x="756005" y="1671320"/>
            <a:ext cx="8114665" cy="3350260"/>
          </a:xfrm>
          <a:prstGeom prst="rect">
            <a:avLst/>
          </a:prstGeom>
        </p:spPr>
        <p:txBody>
          <a:bodyPr vert="horz" wrap="square" lIns="0" tIns="13335" rIns="0" bIns="0" rtlCol="0">
            <a:spAutoFit/>
          </a:bodyPr>
          <a:lstStyle/>
          <a:p>
            <a:pPr marL="355600" marR="149860" indent="-342900">
              <a:lnSpc>
                <a:spcPct val="100000"/>
              </a:lnSpc>
              <a:spcBef>
                <a:spcPts val="105"/>
              </a:spcBef>
            </a:pPr>
            <a:r>
              <a:rPr sz="2000" dirty="0">
                <a:solidFill>
                  <a:srgbClr val="3E3E3E"/>
                </a:solidFill>
                <a:latin typeface="Calibri"/>
                <a:cs typeface="Calibri"/>
              </a:rPr>
              <a:t>From</a:t>
            </a:r>
            <a:r>
              <a:rPr sz="2000" spc="-55" dirty="0">
                <a:solidFill>
                  <a:srgbClr val="3E3E3E"/>
                </a:solidFill>
                <a:latin typeface="Calibri"/>
                <a:cs typeface="Calibri"/>
              </a:rPr>
              <a:t> </a:t>
            </a:r>
            <a:r>
              <a:rPr sz="2000" dirty="0">
                <a:solidFill>
                  <a:srgbClr val="3E3E3E"/>
                </a:solidFill>
                <a:latin typeface="Calibri"/>
                <a:cs typeface="Calibri"/>
              </a:rPr>
              <a:t>the</a:t>
            </a:r>
            <a:r>
              <a:rPr sz="2000" spc="-40" dirty="0">
                <a:solidFill>
                  <a:srgbClr val="3E3E3E"/>
                </a:solidFill>
                <a:latin typeface="Calibri"/>
                <a:cs typeface="Calibri"/>
              </a:rPr>
              <a:t> </a:t>
            </a:r>
            <a:r>
              <a:rPr sz="2000" dirty="0">
                <a:solidFill>
                  <a:srgbClr val="3E3E3E"/>
                </a:solidFill>
                <a:latin typeface="Calibri"/>
                <a:cs typeface="Calibri"/>
              </a:rPr>
              <a:t>very</a:t>
            </a:r>
            <a:r>
              <a:rPr sz="2000" spc="-45" dirty="0">
                <a:solidFill>
                  <a:srgbClr val="3E3E3E"/>
                </a:solidFill>
                <a:latin typeface="Calibri"/>
                <a:cs typeface="Calibri"/>
              </a:rPr>
              <a:t> </a:t>
            </a:r>
            <a:r>
              <a:rPr sz="2000" dirty="0">
                <a:solidFill>
                  <a:srgbClr val="3E3E3E"/>
                </a:solidFill>
                <a:latin typeface="Calibri"/>
                <a:cs typeface="Calibri"/>
              </a:rPr>
              <a:t>earliest</a:t>
            </a:r>
            <a:r>
              <a:rPr sz="2000" spc="-35" dirty="0">
                <a:solidFill>
                  <a:srgbClr val="3E3E3E"/>
                </a:solidFill>
                <a:latin typeface="Calibri"/>
                <a:cs typeface="Calibri"/>
              </a:rPr>
              <a:t> </a:t>
            </a:r>
            <a:r>
              <a:rPr sz="2000" dirty="0">
                <a:solidFill>
                  <a:srgbClr val="3E3E3E"/>
                </a:solidFill>
                <a:latin typeface="Calibri"/>
                <a:cs typeface="Calibri"/>
              </a:rPr>
              <a:t>design</a:t>
            </a:r>
            <a:r>
              <a:rPr sz="2000" spc="-70" dirty="0">
                <a:solidFill>
                  <a:srgbClr val="3E3E3E"/>
                </a:solidFill>
                <a:latin typeface="Calibri"/>
                <a:cs typeface="Calibri"/>
              </a:rPr>
              <a:t> </a:t>
            </a:r>
            <a:r>
              <a:rPr sz="2000" dirty="0">
                <a:solidFill>
                  <a:srgbClr val="3E3E3E"/>
                </a:solidFill>
                <a:latin typeface="Calibri"/>
                <a:cs typeface="Calibri"/>
              </a:rPr>
              <a:t>phases</a:t>
            </a:r>
            <a:r>
              <a:rPr sz="2000" spc="-60" dirty="0">
                <a:solidFill>
                  <a:srgbClr val="3E3E3E"/>
                </a:solidFill>
                <a:latin typeface="Calibri"/>
                <a:cs typeface="Calibri"/>
              </a:rPr>
              <a:t> </a:t>
            </a:r>
            <a:r>
              <a:rPr sz="2000" dirty="0">
                <a:solidFill>
                  <a:srgbClr val="3E3E3E"/>
                </a:solidFill>
                <a:latin typeface="Calibri"/>
                <a:cs typeface="Calibri"/>
              </a:rPr>
              <a:t>of</a:t>
            </a:r>
            <a:r>
              <a:rPr sz="2000" spc="-40" dirty="0">
                <a:solidFill>
                  <a:srgbClr val="3E3E3E"/>
                </a:solidFill>
                <a:latin typeface="Calibri"/>
                <a:cs typeface="Calibri"/>
              </a:rPr>
              <a:t> </a:t>
            </a:r>
            <a:r>
              <a:rPr sz="2000" dirty="0">
                <a:solidFill>
                  <a:srgbClr val="3E3E3E"/>
                </a:solidFill>
                <a:latin typeface="Calibri"/>
                <a:cs typeface="Calibri"/>
              </a:rPr>
              <a:t>the</a:t>
            </a:r>
            <a:r>
              <a:rPr sz="2000" spc="-25" dirty="0">
                <a:solidFill>
                  <a:srgbClr val="3E3E3E"/>
                </a:solidFill>
                <a:latin typeface="Calibri"/>
                <a:cs typeface="Calibri"/>
              </a:rPr>
              <a:t> </a:t>
            </a:r>
            <a:r>
              <a:rPr sz="2000" spc="-10" dirty="0">
                <a:solidFill>
                  <a:srgbClr val="3E3E3E"/>
                </a:solidFill>
                <a:latin typeface="Calibri"/>
                <a:cs typeface="Calibri"/>
              </a:rPr>
              <a:t>data</a:t>
            </a:r>
            <a:r>
              <a:rPr sz="2000" spc="-55" dirty="0">
                <a:solidFill>
                  <a:srgbClr val="3E3E3E"/>
                </a:solidFill>
                <a:latin typeface="Calibri"/>
                <a:cs typeface="Calibri"/>
              </a:rPr>
              <a:t> </a:t>
            </a:r>
            <a:r>
              <a:rPr sz="2000" spc="-60" dirty="0">
                <a:solidFill>
                  <a:srgbClr val="3E3E3E"/>
                </a:solidFill>
                <a:latin typeface="Calibri"/>
                <a:cs typeface="Calibri"/>
              </a:rPr>
              <a:t>center,</a:t>
            </a:r>
            <a:r>
              <a:rPr sz="2000" spc="-50" dirty="0">
                <a:solidFill>
                  <a:srgbClr val="3E3E3E"/>
                </a:solidFill>
                <a:latin typeface="Calibri"/>
                <a:cs typeface="Calibri"/>
              </a:rPr>
              <a:t> </a:t>
            </a:r>
            <a:r>
              <a:rPr sz="2000" dirty="0">
                <a:solidFill>
                  <a:srgbClr val="3E3E3E"/>
                </a:solidFill>
                <a:latin typeface="Calibri"/>
                <a:cs typeface="Calibri"/>
              </a:rPr>
              <a:t>the</a:t>
            </a:r>
            <a:r>
              <a:rPr sz="2000" spc="-25" dirty="0">
                <a:solidFill>
                  <a:srgbClr val="3E3E3E"/>
                </a:solidFill>
                <a:latin typeface="Calibri"/>
                <a:cs typeface="Calibri"/>
              </a:rPr>
              <a:t> </a:t>
            </a:r>
            <a:r>
              <a:rPr sz="2000" dirty="0">
                <a:solidFill>
                  <a:srgbClr val="3E3E3E"/>
                </a:solidFill>
                <a:latin typeface="Calibri"/>
                <a:cs typeface="Calibri"/>
              </a:rPr>
              <a:t>most</a:t>
            </a:r>
            <a:r>
              <a:rPr sz="2000" spc="-40" dirty="0">
                <a:solidFill>
                  <a:srgbClr val="3E3E3E"/>
                </a:solidFill>
                <a:latin typeface="Calibri"/>
                <a:cs typeface="Calibri"/>
              </a:rPr>
              <a:t> </a:t>
            </a:r>
            <a:r>
              <a:rPr sz="2000" spc="-10" dirty="0">
                <a:solidFill>
                  <a:srgbClr val="3E3E3E"/>
                </a:solidFill>
                <a:latin typeface="Calibri"/>
                <a:cs typeface="Calibri"/>
              </a:rPr>
              <a:t>important </a:t>
            </a:r>
            <a:r>
              <a:rPr sz="2000" dirty="0">
                <a:solidFill>
                  <a:srgbClr val="3E3E3E"/>
                </a:solidFill>
                <a:latin typeface="Calibri"/>
                <a:cs typeface="Calibri"/>
              </a:rPr>
              <a:t>concern</a:t>
            </a:r>
            <a:r>
              <a:rPr sz="2000" spc="-70" dirty="0">
                <a:solidFill>
                  <a:srgbClr val="3E3E3E"/>
                </a:solidFill>
                <a:latin typeface="Calibri"/>
                <a:cs typeface="Calibri"/>
              </a:rPr>
              <a:t> </a:t>
            </a:r>
            <a:r>
              <a:rPr sz="2000" dirty="0">
                <a:solidFill>
                  <a:srgbClr val="3E3E3E"/>
                </a:solidFill>
                <a:latin typeface="Calibri"/>
                <a:cs typeface="Calibri"/>
              </a:rPr>
              <a:t>in</a:t>
            </a:r>
            <a:r>
              <a:rPr sz="2000" spc="-45" dirty="0">
                <a:solidFill>
                  <a:srgbClr val="3E3E3E"/>
                </a:solidFill>
                <a:latin typeface="Calibri"/>
                <a:cs typeface="Calibri"/>
              </a:rPr>
              <a:t> </a:t>
            </a:r>
            <a:r>
              <a:rPr sz="2000" spc="-10" dirty="0">
                <a:solidFill>
                  <a:srgbClr val="3E3E3E"/>
                </a:solidFill>
                <a:latin typeface="Calibri"/>
                <a:cs typeface="Calibri"/>
              </a:rPr>
              <a:t>disaster</a:t>
            </a:r>
            <a:r>
              <a:rPr sz="2000" spc="-15" dirty="0">
                <a:solidFill>
                  <a:srgbClr val="3E3E3E"/>
                </a:solidFill>
                <a:latin typeface="Calibri"/>
                <a:cs typeface="Calibri"/>
              </a:rPr>
              <a:t> </a:t>
            </a:r>
            <a:r>
              <a:rPr sz="2000" spc="-10" dirty="0">
                <a:solidFill>
                  <a:srgbClr val="3E3E3E"/>
                </a:solidFill>
                <a:latin typeface="Calibri"/>
                <a:cs typeface="Calibri"/>
              </a:rPr>
              <a:t>avoidance</a:t>
            </a:r>
            <a:r>
              <a:rPr sz="2000" spc="-35" dirty="0">
                <a:solidFill>
                  <a:srgbClr val="3E3E3E"/>
                </a:solidFill>
                <a:latin typeface="Calibri"/>
                <a:cs typeface="Calibri"/>
              </a:rPr>
              <a:t> </a:t>
            </a:r>
            <a:r>
              <a:rPr sz="2000" dirty="0">
                <a:solidFill>
                  <a:srgbClr val="3E3E3E"/>
                </a:solidFill>
                <a:latin typeface="Calibri"/>
                <a:cs typeface="Calibri"/>
              </a:rPr>
              <a:t>and</a:t>
            </a:r>
            <a:r>
              <a:rPr sz="2000" spc="-35" dirty="0">
                <a:solidFill>
                  <a:srgbClr val="3E3E3E"/>
                </a:solidFill>
                <a:latin typeface="Calibri"/>
                <a:cs typeface="Calibri"/>
              </a:rPr>
              <a:t> </a:t>
            </a:r>
            <a:r>
              <a:rPr sz="2000" spc="-10" dirty="0">
                <a:solidFill>
                  <a:srgbClr val="3E3E3E"/>
                </a:solidFill>
                <a:latin typeface="Calibri"/>
                <a:cs typeface="Calibri"/>
              </a:rPr>
              <a:t>recovery</a:t>
            </a:r>
            <a:r>
              <a:rPr sz="2000" spc="-40" dirty="0">
                <a:solidFill>
                  <a:srgbClr val="3E3E3E"/>
                </a:solidFill>
                <a:latin typeface="Calibri"/>
                <a:cs typeface="Calibri"/>
              </a:rPr>
              <a:t> </a:t>
            </a:r>
            <a:r>
              <a:rPr sz="2000" dirty="0">
                <a:solidFill>
                  <a:srgbClr val="3E3E3E"/>
                </a:solidFill>
                <a:latin typeface="Calibri"/>
                <a:cs typeface="Calibri"/>
              </a:rPr>
              <a:t>is</a:t>
            </a:r>
            <a:r>
              <a:rPr sz="2000" spc="-50" dirty="0">
                <a:solidFill>
                  <a:srgbClr val="3E3E3E"/>
                </a:solidFill>
                <a:latin typeface="Calibri"/>
                <a:cs typeface="Calibri"/>
              </a:rPr>
              <a:t> </a:t>
            </a:r>
            <a:r>
              <a:rPr sz="2000" spc="-10" dirty="0">
                <a:solidFill>
                  <a:srgbClr val="3E3E3E"/>
                </a:solidFill>
                <a:latin typeface="Calibri"/>
                <a:cs typeface="Calibri"/>
              </a:rPr>
              <a:t>for</a:t>
            </a:r>
            <a:r>
              <a:rPr sz="2000" spc="-75" dirty="0">
                <a:solidFill>
                  <a:srgbClr val="3E3E3E"/>
                </a:solidFill>
                <a:latin typeface="Calibri"/>
                <a:cs typeface="Calibri"/>
              </a:rPr>
              <a:t> </a:t>
            </a:r>
            <a:r>
              <a:rPr sz="2000" dirty="0">
                <a:solidFill>
                  <a:srgbClr val="3E3E3E"/>
                </a:solidFill>
                <a:latin typeface="Calibri"/>
                <a:cs typeface="Calibri"/>
              </a:rPr>
              <a:t>human</a:t>
            </a:r>
            <a:r>
              <a:rPr sz="2000" spc="-40" dirty="0">
                <a:solidFill>
                  <a:srgbClr val="3E3E3E"/>
                </a:solidFill>
                <a:latin typeface="Calibri"/>
                <a:cs typeface="Calibri"/>
              </a:rPr>
              <a:t> </a:t>
            </a:r>
            <a:r>
              <a:rPr sz="2000" dirty="0">
                <a:solidFill>
                  <a:srgbClr val="3E3E3E"/>
                </a:solidFill>
                <a:latin typeface="Calibri"/>
                <a:cs typeface="Calibri"/>
              </a:rPr>
              <a:t>health</a:t>
            </a:r>
            <a:r>
              <a:rPr sz="2000" spc="-65" dirty="0">
                <a:solidFill>
                  <a:srgbClr val="3E3E3E"/>
                </a:solidFill>
                <a:latin typeface="Calibri"/>
                <a:cs typeface="Calibri"/>
              </a:rPr>
              <a:t> </a:t>
            </a:r>
            <a:r>
              <a:rPr sz="2000" dirty="0">
                <a:solidFill>
                  <a:srgbClr val="3E3E3E"/>
                </a:solidFill>
                <a:latin typeface="Calibri"/>
                <a:cs typeface="Calibri"/>
              </a:rPr>
              <a:t>and</a:t>
            </a:r>
            <a:r>
              <a:rPr sz="2000" spc="-35" dirty="0">
                <a:solidFill>
                  <a:srgbClr val="3E3E3E"/>
                </a:solidFill>
                <a:latin typeface="Calibri"/>
                <a:cs typeface="Calibri"/>
              </a:rPr>
              <a:t> </a:t>
            </a:r>
            <a:r>
              <a:rPr sz="2000" spc="-40" dirty="0">
                <a:solidFill>
                  <a:srgbClr val="3E3E3E"/>
                </a:solidFill>
                <a:latin typeface="Calibri"/>
                <a:cs typeface="Calibri"/>
              </a:rPr>
              <a:t>safety. </a:t>
            </a:r>
            <a:r>
              <a:rPr sz="2000" spc="-10" dirty="0">
                <a:solidFill>
                  <a:srgbClr val="3E3E3E"/>
                </a:solidFill>
                <a:latin typeface="Calibri"/>
                <a:cs typeface="Calibri"/>
              </a:rPr>
              <a:t>Equipment</a:t>
            </a:r>
            <a:r>
              <a:rPr sz="2000" spc="-65" dirty="0">
                <a:solidFill>
                  <a:srgbClr val="3E3E3E"/>
                </a:solidFill>
                <a:latin typeface="Calibri"/>
                <a:cs typeface="Calibri"/>
              </a:rPr>
              <a:t> </a:t>
            </a:r>
            <a:r>
              <a:rPr sz="2000" dirty="0">
                <a:solidFill>
                  <a:srgbClr val="3E3E3E"/>
                </a:solidFill>
                <a:latin typeface="Calibri"/>
                <a:cs typeface="Calibri"/>
              </a:rPr>
              <a:t>is</a:t>
            </a:r>
            <a:r>
              <a:rPr sz="2000" spc="-20" dirty="0">
                <a:solidFill>
                  <a:srgbClr val="3E3E3E"/>
                </a:solidFill>
                <a:latin typeface="Calibri"/>
                <a:cs typeface="Calibri"/>
              </a:rPr>
              <a:t> </a:t>
            </a:r>
            <a:r>
              <a:rPr sz="2000" spc="-10" dirty="0">
                <a:solidFill>
                  <a:srgbClr val="3E3E3E"/>
                </a:solidFill>
                <a:latin typeface="Calibri"/>
                <a:cs typeface="Calibri"/>
              </a:rPr>
              <a:t>important, </a:t>
            </a:r>
            <a:r>
              <a:rPr sz="2000" dirty="0">
                <a:solidFill>
                  <a:srgbClr val="3E3E3E"/>
                </a:solidFill>
                <a:latin typeface="Calibri"/>
                <a:cs typeface="Calibri"/>
              </a:rPr>
              <a:t>but</a:t>
            </a:r>
            <a:r>
              <a:rPr sz="2000" spc="-40" dirty="0">
                <a:solidFill>
                  <a:srgbClr val="3E3E3E"/>
                </a:solidFill>
                <a:latin typeface="Calibri"/>
                <a:cs typeface="Calibri"/>
              </a:rPr>
              <a:t> </a:t>
            </a:r>
            <a:r>
              <a:rPr sz="2000" dirty="0">
                <a:solidFill>
                  <a:srgbClr val="3E3E3E"/>
                </a:solidFill>
                <a:latin typeface="Calibri"/>
                <a:cs typeface="Calibri"/>
              </a:rPr>
              <a:t>it</a:t>
            </a:r>
            <a:r>
              <a:rPr sz="2000" spc="-15" dirty="0">
                <a:solidFill>
                  <a:srgbClr val="3E3E3E"/>
                </a:solidFill>
                <a:latin typeface="Calibri"/>
                <a:cs typeface="Calibri"/>
              </a:rPr>
              <a:t> </a:t>
            </a:r>
            <a:r>
              <a:rPr sz="2000" spc="-25" dirty="0">
                <a:solidFill>
                  <a:srgbClr val="3E3E3E"/>
                </a:solidFill>
                <a:latin typeface="Calibri"/>
                <a:cs typeface="Calibri"/>
              </a:rPr>
              <a:t>always</a:t>
            </a:r>
            <a:r>
              <a:rPr sz="2000" spc="-70" dirty="0">
                <a:solidFill>
                  <a:srgbClr val="3E3E3E"/>
                </a:solidFill>
                <a:latin typeface="Calibri"/>
                <a:cs typeface="Calibri"/>
              </a:rPr>
              <a:t> </a:t>
            </a:r>
            <a:r>
              <a:rPr sz="2000" dirty="0">
                <a:solidFill>
                  <a:srgbClr val="3E3E3E"/>
                </a:solidFill>
                <a:latin typeface="Calibri"/>
                <a:cs typeface="Calibri"/>
              </a:rPr>
              <a:t>comes</a:t>
            </a:r>
            <a:r>
              <a:rPr sz="2000" spc="-60" dirty="0">
                <a:solidFill>
                  <a:srgbClr val="3E3E3E"/>
                </a:solidFill>
                <a:latin typeface="Calibri"/>
                <a:cs typeface="Calibri"/>
              </a:rPr>
              <a:t> </a:t>
            </a:r>
            <a:r>
              <a:rPr sz="2000" dirty="0">
                <a:solidFill>
                  <a:srgbClr val="3E3E3E"/>
                </a:solidFill>
                <a:latin typeface="Calibri"/>
                <a:cs typeface="Calibri"/>
              </a:rPr>
              <a:t>second</a:t>
            </a:r>
            <a:r>
              <a:rPr sz="2000" spc="-50" dirty="0">
                <a:solidFill>
                  <a:srgbClr val="3E3E3E"/>
                </a:solidFill>
                <a:latin typeface="Calibri"/>
                <a:cs typeface="Calibri"/>
              </a:rPr>
              <a:t> </a:t>
            </a:r>
            <a:r>
              <a:rPr sz="2000" dirty="0">
                <a:solidFill>
                  <a:srgbClr val="3E3E3E"/>
                </a:solidFill>
                <a:latin typeface="Calibri"/>
                <a:cs typeface="Calibri"/>
              </a:rPr>
              <a:t>to</a:t>
            </a:r>
            <a:r>
              <a:rPr sz="2000" spc="-60" dirty="0">
                <a:solidFill>
                  <a:srgbClr val="3E3E3E"/>
                </a:solidFill>
                <a:latin typeface="Calibri"/>
                <a:cs typeface="Calibri"/>
              </a:rPr>
              <a:t> </a:t>
            </a:r>
            <a:r>
              <a:rPr sz="2000" spc="-10" dirty="0">
                <a:solidFill>
                  <a:srgbClr val="3E3E3E"/>
                </a:solidFill>
                <a:latin typeface="Calibri"/>
                <a:cs typeface="Calibri"/>
              </a:rPr>
              <a:t>people.</a:t>
            </a:r>
            <a:endParaRPr sz="2000">
              <a:latin typeface="Calibri"/>
              <a:cs typeface="Calibri"/>
            </a:endParaRPr>
          </a:p>
          <a:p>
            <a:pPr marL="1132840" indent="-206375">
              <a:lnSpc>
                <a:spcPct val="100000"/>
              </a:lnSpc>
              <a:spcBef>
                <a:spcPts val="1015"/>
              </a:spcBef>
              <a:buClr>
                <a:srgbClr val="EF7E09"/>
              </a:buClr>
              <a:buSzPct val="80555"/>
              <a:buFont typeface="Wingdings 3"/>
              <a:buChar char=""/>
              <a:tabLst>
                <a:tab pos="1133475" algn="l"/>
              </a:tabLst>
            </a:pPr>
            <a:r>
              <a:rPr sz="1800" dirty="0">
                <a:solidFill>
                  <a:srgbClr val="3E3E3E"/>
                </a:solidFill>
                <a:latin typeface="Calibri"/>
                <a:cs typeface="Calibri"/>
              </a:rPr>
              <a:t>Keep</a:t>
            </a:r>
            <a:r>
              <a:rPr sz="1800" spc="-45" dirty="0">
                <a:solidFill>
                  <a:srgbClr val="3E3E3E"/>
                </a:solidFill>
                <a:latin typeface="Calibri"/>
                <a:cs typeface="Calibri"/>
              </a:rPr>
              <a:t> </a:t>
            </a:r>
            <a:r>
              <a:rPr sz="1800" dirty="0">
                <a:solidFill>
                  <a:srgbClr val="3E3E3E"/>
                </a:solidFill>
                <a:latin typeface="Calibri"/>
                <a:cs typeface="Calibri"/>
              </a:rPr>
              <a:t>room</a:t>
            </a:r>
            <a:r>
              <a:rPr sz="1800" spc="-40" dirty="0">
                <a:solidFill>
                  <a:srgbClr val="3E3E3E"/>
                </a:solidFill>
                <a:latin typeface="Calibri"/>
                <a:cs typeface="Calibri"/>
              </a:rPr>
              <a:t> </a:t>
            </a:r>
            <a:r>
              <a:rPr sz="1800" spc="-10" dirty="0">
                <a:solidFill>
                  <a:srgbClr val="3E3E3E"/>
                </a:solidFill>
                <a:latin typeface="Calibri"/>
                <a:cs typeface="Calibri"/>
              </a:rPr>
              <a:t>personnel</a:t>
            </a:r>
            <a:r>
              <a:rPr sz="1800" spc="-20" dirty="0">
                <a:solidFill>
                  <a:srgbClr val="3E3E3E"/>
                </a:solidFill>
                <a:latin typeface="Calibri"/>
                <a:cs typeface="Calibri"/>
              </a:rPr>
              <a:t> </a:t>
            </a:r>
            <a:r>
              <a:rPr sz="1800" dirty="0">
                <a:solidFill>
                  <a:srgbClr val="3E3E3E"/>
                </a:solidFill>
                <a:latin typeface="Calibri"/>
                <a:cs typeface="Calibri"/>
              </a:rPr>
              <a:t>to</a:t>
            </a:r>
            <a:r>
              <a:rPr sz="1800" spc="-45" dirty="0">
                <a:solidFill>
                  <a:srgbClr val="3E3E3E"/>
                </a:solidFill>
                <a:latin typeface="Calibri"/>
                <a:cs typeface="Calibri"/>
              </a:rPr>
              <a:t> </a:t>
            </a:r>
            <a:r>
              <a:rPr sz="1800" dirty="0">
                <a:solidFill>
                  <a:srgbClr val="3E3E3E"/>
                </a:solidFill>
                <a:latin typeface="Calibri"/>
                <a:cs typeface="Calibri"/>
              </a:rPr>
              <a:t>the</a:t>
            </a:r>
            <a:r>
              <a:rPr sz="1800" spc="-10" dirty="0">
                <a:solidFill>
                  <a:srgbClr val="3E3E3E"/>
                </a:solidFill>
                <a:latin typeface="Calibri"/>
                <a:cs typeface="Calibri"/>
              </a:rPr>
              <a:t> </a:t>
            </a:r>
            <a:r>
              <a:rPr sz="1800" spc="-25" dirty="0">
                <a:solidFill>
                  <a:srgbClr val="3E3E3E"/>
                </a:solidFill>
                <a:latin typeface="Calibri"/>
                <a:cs typeface="Calibri"/>
              </a:rPr>
              <a:t>absolute</a:t>
            </a:r>
            <a:r>
              <a:rPr sz="1800" spc="-90" dirty="0">
                <a:solidFill>
                  <a:srgbClr val="3E3E3E"/>
                </a:solidFill>
                <a:latin typeface="Calibri"/>
                <a:cs typeface="Calibri"/>
              </a:rPr>
              <a:t> </a:t>
            </a:r>
            <a:r>
              <a:rPr sz="1800" spc="-10" dirty="0">
                <a:solidFill>
                  <a:srgbClr val="3E3E3E"/>
                </a:solidFill>
                <a:latin typeface="Calibri"/>
                <a:cs typeface="Calibri"/>
              </a:rPr>
              <a:t>minimum</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dirty="0">
                <a:solidFill>
                  <a:srgbClr val="3E3E3E"/>
                </a:solidFill>
                <a:latin typeface="Calibri"/>
                <a:cs typeface="Calibri"/>
              </a:rPr>
              <a:t>Authorized</a:t>
            </a:r>
            <a:r>
              <a:rPr sz="1800" spc="-105" dirty="0">
                <a:solidFill>
                  <a:srgbClr val="3E3E3E"/>
                </a:solidFill>
                <a:latin typeface="Calibri"/>
                <a:cs typeface="Calibri"/>
              </a:rPr>
              <a:t> </a:t>
            </a:r>
            <a:r>
              <a:rPr sz="1800" dirty="0">
                <a:solidFill>
                  <a:srgbClr val="3E3E3E"/>
                </a:solidFill>
                <a:latin typeface="Calibri"/>
                <a:cs typeface="Calibri"/>
              </a:rPr>
              <a:t>personnel</a:t>
            </a:r>
            <a:r>
              <a:rPr sz="1800" spc="-75" dirty="0">
                <a:solidFill>
                  <a:srgbClr val="3E3E3E"/>
                </a:solidFill>
                <a:latin typeface="Calibri"/>
                <a:cs typeface="Calibri"/>
              </a:rPr>
              <a:t> </a:t>
            </a:r>
            <a:r>
              <a:rPr sz="1800" dirty="0">
                <a:solidFill>
                  <a:srgbClr val="3E3E3E"/>
                </a:solidFill>
                <a:latin typeface="Calibri"/>
                <a:cs typeface="Calibri"/>
              </a:rPr>
              <a:t>should</a:t>
            </a:r>
            <a:r>
              <a:rPr sz="1800" spc="-55" dirty="0">
                <a:solidFill>
                  <a:srgbClr val="3E3E3E"/>
                </a:solidFill>
                <a:latin typeface="Calibri"/>
                <a:cs typeface="Calibri"/>
              </a:rPr>
              <a:t> </a:t>
            </a:r>
            <a:r>
              <a:rPr sz="1800" dirty="0">
                <a:solidFill>
                  <a:srgbClr val="3E3E3E"/>
                </a:solidFill>
                <a:latin typeface="Calibri"/>
                <a:cs typeface="Calibri"/>
              </a:rPr>
              <a:t>be</a:t>
            </a:r>
            <a:r>
              <a:rPr sz="1800" spc="-35" dirty="0">
                <a:solidFill>
                  <a:srgbClr val="3E3E3E"/>
                </a:solidFill>
                <a:latin typeface="Calibri"/>
                <a:cs typeface="Calibri"/>
              </a:rPr>
              <a:t> </a:t>
            </a:r>
            <a:r>
              <a:rPr sz="1800" spc="-10" dirty="0">
                <a:solidFill>
                  <a:srgbClr val="3E3E3E"/>
                </a:solidFill>
                <a:latin typeface="Calibri"/>
                <a:cs typeface="Calibri"/>
              </a:rPr>
              <a:t>trained</a:t>
            </a:r>
            <a:r>
              <a:rPr sz="1800" spc="-30" dirty="0">
                <a:solidFill>
                  <a:srgbClr val="3E3E3E"/>
                </a:solidFill>
                <a:latin typeface="Calibri"/>
                <a:cs typeface="Calibri"/>
              </a:rPr>
              <a:t> </a:t>
            </a:r>
            <a:r>
              <a:rPr sz="1800" dirty="0">
                <a:solidFill>
                  <a:srgbClr val="3E3E3E"/>
                </a:solidFill>
                <a:latin typeface="Calibri"/>
                <a:cs typeface="Calibri"/>
              </a:rPr>
              <a:t>to</a:t>
            </a:r>
            <a:r>
              <a:rPr sz="1800" spc="-55" dirty="0">
                <a:solidFill>
                  <a:srgbClr val="3E3E3E"/>
                </a:solidFill>
                <a:latin typeface="Calibri"/>
                <a:cs typeface="Calibri"/>
              </a:rPr>
              <a:t> </a:t>
            </a:r>
            <a:r>
              <a:rPr sz="1800" dirty="0">
                <a:solidFill>
                  <a:srgbClr val="3E3E3E"/>
                </a:solidFill>
                <a:latin typeface="Calibri"/>
                <a:cs typeface="Calibri"/>
              </a:rPr>
              <a:t>respond</a:t>
            </a:r>
            <a:r>
              <a:rPr sz="1800" spc="-35" dirty="0">
                <a:solidFill>
                  <a:srgbClr val="3E3E3E"/>
                </a:solidFill>
                <a:latin typeface="Calibri"/>
                <a:cs typeface="Calibri"/>
              </a:rPr>
              <a:t> </a:t>
            </a:r>
            <a:r>
              <a:rPr sz="1800" dirty="0">
                <a:solidFill>
                  <a:srgbClr val="3E3E3E"/>
                </a:solidFill>
                <a:latin typeface="Calibri"/>
                <a:cs typeface="Calibri"/>
              </a:rPr>
              <a:t>to</a:t>
            </a:r>
            <a:r>
              <a:rPr sz="1800" spc="-40" dirty="0">
                <a:solidFill>
                  <a:srgbClr val="3E3E3E"/>
                </a:solidFill>
                <a:latin typeface="Calibri"/>
                <a:cs typeface="Calibri"/>
              </a:rPr>
              <a:t> </a:t>
            </a:r>
            <a:r>
              <a:rPr sz="1800" spc="-10" dirty="0">
                <a:solidFill>
                  <a:srgbClr val="3E3E3E"/>
                </a:solidFill>
                <a:latin typeface="Calibri"/>
                <a:cs typeface="Calibri"/>
              </a:rPr>
              <a:t>emergency</a:t>
            </a:r>
            <a:r>
              <a:rPr sz="1800" spc="-110" dirty="0">
                <a:solidFill>
                  <a:srgbClr val="3E3E3E"/>
                </a:solidFill>
                <a:latin typeface="Calibri"/>
                <a:cs typeface="Calibri"/>
              </a:rPr>
              <a:t> </a:t>
            </a:r>
            <a:r>
              <a:rPr sz="1800" spc="-10" dirty="0">
                <a:solidFill>
                  <a:srgbClr val="3E3E3E"/>
                </a:solidFill>
                <a:latin typeface="Calibri"/>
                <a:cs typeface="Calibri"/>
              </a:rPr>
              <a:t>situations</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dirty="0">
                <a:solidFill>
                  <a:srgbClr val="3E3E3E"/>
                </a:solidFill>
                <a:latin typeface="Calibri"/>
                <a:cs typeface="Calibri"/>
              </a:rPr>
              <a:t>Monitor</a:t>
            </a:r>
            <a:r>
              <a:rPr sz="1800" spc="-65" dirty="0">
                <a:solidFill>
                  <a:srgbClr val="3E3E3E"/>
                </a:solidFill>
                <a:latin typeface="Calibri"/>
                <a:cs typeface="Calibri"/>
              </a:rPr>
              <a:t> </a:t>
            </a:r>
            <a:r>
              <a:rPr sz="1800" dirty="0">
                <a:solidFill>
                  <a:srgbClr val="3E3E3E"/>
                </a:solidFill>
                <a:latin typeface="Calibri"/>
                <a:cs typeface="Calibri"/>
              </a:rPr>
              <a:t>air</a:t>
            </a:r>
            <a:r>
              <a:rPr sz="1800" spc="-35" dirty="0">
                <a:solidFill>
                  <a:srgbClr val="3E3E3E"/>
                </a:solidFill>
                <a:latin typeface="Calibri"/>
                <a:cs typeface="Calibri"/>
              </a:rPr>
              <a:t> </a:t>
            </a:r>
            <a:r>
              <a:rPr sz="1800" dirty="0">
                <a:solidFill>
                  <a:srgbClr val="3E3E3E"/>
                </a:solidFill>
                <a:latin typeface="Calibri"/>
                <a:cs typeface="Calibri"/>
              </a:rPr>
              <a:t>quality</a:t>
            </a:r>
            <a:r>
              <a:rPr sz="1800" spc="-40" dirty="0">
                <a:solidFill>
                  <a:srgbClr val="3E3E3E"/>
                </a:solidFill>
                <a:latin typeface="Calibri"/>
                <a:cs typeface="Calibri"/>
              </a:rPr>
              <a:t> </a:t>
            </a:r>
            <a:r>
              <a:rPr sz="1800" dirty="0">
                <a:solidFill>
                  <a:srgbClr val="3E3E3E"/>
                </a:solidFill>
                <a:latin typeface="Calibri"/>
                <a:cs typeface="Calibri"/>
              </a:rPr>
              <a:t>in the</a:t>
            </a:r>
            <a:r>
              <a:rPr sz="1800" spc="-130" dirty="0">
                <a:solidFill>
                  <a:srgbClr val="3E3E3E"/>
                </a:solidFill>
                <a:latin typeface="Calibri"/>
                <a:cs typeface="Calibri"/>
              </a:rPr>
              <a:t> </a:t>
            </a:r>
            <a:r>
              <a:rPr sz="1800" spc="-20" dirty="0">
                <a:solidFill>
                  <a:srgbClr val="3E3E3E"/>
                </a:solidFill>
                <a:latin typeface="Calibri"/>
                <a:cs typeface="Calibri"/>
              </a:rPr>
              <a:t>room</a:t>
            </a:r>
            <a:endParaRPr sz="1800">
              <a:latin typeface="Calibri"/>
              <a:cs typeface="Calibri"/>
            </a:endParaRPr>
          </a:p>
          <a:p>
            <a:pPr marL="1132840" indent="-206375">
              <a:lnSpc>
                <a:spcPct val="100000"/>
              </a:lnSpc>
              <a:spcBef>
                <a:spcPts val="1010"/>
              </a:spcBef>
              <a:buClr>
                <a:srgbClr val="EF7E09"/>
              </a:buClr>
              <a:buSzPct val="80555"/>
              <a:buFont typeface="Wingdings 3"/>
              <a:buChar char=""/>
              <a:tabLst>
                <a:tab pos="1133475" algn="l"/>
              </a:tabLst>
            </a:pPr>
            <a:r>
              <a:rPr sz="1800" dirty="0">
                <a:solidFill>
                  <a:srgbClr val="3E3E3E"/>
                </a:solidFill>
                <a:latin typeface="Calibri"/>
                <a:cs typeface="Calibri"/>
              </a:rPr>
              <a:t>Ensure</a:t>
            </a:r>
            <a:r>
              <a:rPr sz="1800" spc="-60" dirty="0">
                <a:solidFill>
                  <a:srgbClr val="3E3E3E"/>
                </a:solidFill>
                <a:latin typeface="Calibri"/>
                <a:cs typeface="Calibri"/>
              </a:rPr>
              <a:t> </a:t>
            </a:r>
            <a:r>
              <a:rPr sz="1800" dirty="0">
                <a:solidFill>
                  <a:srgbClr val="3E3E3E"/>
                </a:solidFill>
                <a:latin typeface="Calibri"/>
                <a:cs typeface="Calibri"/>
              </a:rPr>
              <a:t>that</a:t>
            </a:r>
            <a:r>
              <a:rPr sz="1800" spc="-55" dirty="0">
                <a:solidFill>
                  <a:srgbClr val="3E3E3E"/>
                </a:solidFill>
                <a:latin typeface="Calibri"/>
                <a:cs typeface="Calibri"/>
              </a:rPr>
              <a:t> </a:t>
            </a:r>
            <a:r>
              <a:rPr sz="1800" spc="-10" dirty="0">
                <a:solidFill>
                  <a:srgbClr val="3E3E3E"/>
                </a:solidFill>
                <a:latin typeface="Calibri"/>
                <a:cs typeface="Calibri"/>
              </a:rPr>
              <a:t>personnel</a:t>
            </a:r>
            <a:r>
              <a:rPr sz="1800" spc="-25" dirty="0">
                <a:solidFill>
                  <a:srgbClr val="3E3E3E"/>
                </a:solidFill>
                <a:latin typeface="Calibri"/>
                <a:cs typeface="Calibri"/>
              </a:rPr>
              <a:t> </a:t>
            </a:r>
            <a:r>
              <a:rPr sz="1800" dirty="0">
                <a:solidFill>
                  <a:srgbClr val="3E3E3E"/>
                </a:solidFill>
                <a:latin typeface="Calibri"/>
                <a:cs typeface="Calibri"/>
              </a:rPr>
              <a:t>are</a:t>
            </a:r>
            <a:r>
              <a:rPr sz="1800" spc="-35" dirty="0">
                <a:solidFill>
                  <a:srgbClr val="3E3E3E"/>
                </a:solidFill>
                <a:latin typeface="Calibri"/>
                <a:cs typeface="Calibri"/>
              </a:rPr>
              <a:t> </a:t>
            </a:r>
            <a:r>
              <a:rPr sz="1800" dirty="0">
                <a:solidFill>
                  <a:srgbClr val="3E3E3E"/>
                </a:solidFill>
                <a:latin typeface="Calibri"/>
                <a:cs typeface="Calibri"/>
              </a:rPr>
              <a:t>able</a:t>
            </a:r>
            <a:r>
              <a:rPr sz="1800" spc="-15" dirty="0">
                <a:solidFill>
                  <a:srgbClr val="3E3E3E"/>
                </a:solidFill>
                <a:latin typeface="Calibri"/>
                <a:cs typeface="Calibri"/>
              </a:rPr>
              <a:t> </a:t>
            </a:r>
            <a:r>
              <a:rPr sz="1800" dirty="0">
                <a:solidFill>
                  <a:srgbClr val="3E3E3E"/>
                </a:solidFill>
                <a:latin typeface="Calibri"/>
                <a:cs typeface="Calibri"/>
              </a:rPr>
              <a:t>to</a:t>
            </a:r>
            <a:r>
              <a:rPr sz="1800" spc="-55" dirty="0">
                <a:solidFill>
                  <a:srgbClr val="3E3E3E"/>
                </a:solidFill>
                <a:latin typeface="Calibri"/>
                <a:cs typeface="Calibri"/>
              </a:rPr>
              <a:t> </a:t>
            </a:r>
            <a:r>
              <a:rPr sz="1800" dirty="0">
                <a:solidFill>
                  <a:srgbClr val="3E3E3E"/>
                </a:solidFill>
                <a:latin typeface="Calibri"/>
                <a:cs typeface="Calibri"/>
              </a:rPr>
              <a:t>exit</a:t>
            </a:r>
            <a:r>
              <a:rPr sz="1800" spc="-40" dirty="0">
                <a:solidFill>
                  <a:srgbClr val="3E3E3E"/>
                </a:solidFill>
                <a:latin typeface="Calibri"/>
                <a:cs typeface="Calibri"/>
              </a:rPr>
              <a:t> </a:t>
            </a:r>
            <a:r>
              <a:rPr sz="1800" dirty="0">
                <a:solidFill>
                  <a:srgbClr val="3E3E3E"/>
                </a:solidFill>
                <a:latin typeface="Calibri"/>
                <a:cs typeface="Calibri"/>
              </a:rPr>
              <a:t>the</a:t>
            </a:r>
            <a:r>
              <a:rPr sz="1800" spc="-20" dirty="0">
                <a:solidFill>
                  <a:srgbClr val="3E3E3E"/>
                </a:solidFill>
                <a:latin typeface="Calibri"/>
                <a:cs typeface="Calibri"/>
              </a:rPr>
              <a:t> </a:t>
            </a:r>
            <a:r>
              <a:rPr sz="1800" dirty="0">
                <a:solidFill>
                  <a:srgbClr val="3E3E3E"/>
                </a:solidFill>
                <a:latin typeface="Calibri"/>
                <a:cs typeface="Calibri"/>
              </a:rPr>
              <a:t>room</a:t>
            </a:r>
            <a:r>
              <a:rPr sz="1800" spc="-35" dirty="0">
                <a:solidFill>
                  <a:srgbClr val="3E3E3E"/>
                </a:solidFill>
                <a:latin typeface="Calibri"/>
                <a:cs typeface="Calibri"/>
              </a:rPr>
              <a:t> </a:t>
            </a:r>
            <a:r>
              <a:rPr sz="1800" dirty="0">
                <a:solidFill>
                  <a:srgbClr val="3E3E3E"/>
                </a:solidFill>
                <a:latin typeface="Calibri"/>
                <a:cs typeface="Calibri"/>
              </a:rPr>
              <a:t>or</a:t>
            </a:r>
            <a:r>
              <a:rPr sz="1800" spc="-50" dirty="0">
                <a:solidFill>
                  <a:srgbClr val="3E3E3E"/>
                </a:solidFill>
                <a:latin typeface="Calibri"/>
                <a:cs typeface="Calibri"/>
              </a:rPr>
              <a:t> </a:t>
            </a:r>
            <a:r>
              <a:rPr sz="1800" spc="-10" dirty="0">
                <a:solidFill>
                  <a:srgbClr val="3E3E3E"/>
                </a:solidFill>
                <a:latin typeface="Calibri"/>
                <a:cs typeface="Calibri"/>
              </a:rPr>
              <a:t>building</a:t>
            </a:r>
            <a:r>
              <a:rPr sz="1800" spc="-90" dirty="0">
                <a:solidFill>
                  <a:srgbClr val="3E3E3E"/>
                </a:solidFill>
                <a:latin typeface="Calibri"/>
                <a:cs typeface="Calibri"/>
              </a:rPr>
              <a:t> </a:t>
            </a:r>
            <a:r>
              <a:rPr sz="1800" spc="-10" dirty="0">
                <a:solidFill>
                  <a:srgbClr val="3E3E3E"/>
                </a:solidFill>
                <a:latin typeface="Calibri"/>
                <a:cs typeface="Calibri"/>
              </a:rPr>
              <a:t>efficiently</a:t>
            </a:r>
            <a:endParaRPr sz="1800">
              <a:latin typeface="Calibri"/>
              <a:cs typeface="Calibri"/>
            </a:endParaRPr>
          </a:p>
          <a:p>
            <a:pPr marL="1132840" indent="-206375">
              <a:lnSpc>
                <a:spcPct val="100000"/>
              </a:lnSpc>
              <a:spcBef>
                <a:spcPts val="994"/>
              </a:spcBef>
              <a:buClr>
                <a:srgbClr val="EF7E09"/>
              </a:buClr>
              <a:buSzPct val="80555"/>
              <a:buFont typeface="Wingdings 3"/>
              <a:buChar char=""/>
              <a:tabLst>
                <a:tab pos="1133475" algn="l"/>
              </a:tabLst>
            </a:pPr>
            <a:r>
              <a:rPr sz="1800" spc="-20" dirty="0">
                <a:solidFill>
                  <a:srgbClr val="3E3E3E"/>
                </a:solidFill>
                <a:latin typeface="Calibri"/>
                <a:cs typeface="Calibri"/>
              </a:rPr>
              <a:t>Avoid</a:t>
            </a:r>
            <a:r>
              <a:rPr sz="1800" spc="-85" dirty="0">
                <a:solidFill>
                  <a:srgbClr val="3E3E3E"/>
                </a:solidFill>
                <a:latin typeface="Calibri"/>
                <a:cs typeface="Calibri"/>
              </a:rPr>
              <a:t> </a:t>
            </a:r>
            <a:r>
              <a:rPr sz="1800" spc="-10" dirty="0">
                <a:solidFill>
                  <a:srgbClr val="3E3E3E"/>
                </a:solidFill>
                <a:latin typeface="Calibri"/>
                <a:cs typeface="Calibri"/>
              </a:rPr>
              <a:t>blockages</a:t>
            </a:r>
            <a:r>
              <a:rPr sz="1800" spc="-15" dirty="0">
                <a:solidFill>
                  <a:srgbClr val="3E3E3E"/>
                </a:solidFill>
                <a:latin typeface="Calibri"/>
                <a:cs typeface="Calibri"/>
              </a:rPr>
              <a:t> </a:t>
            </a:r>
            <a:r>
              <a:rPr sz="1800" dirty="0">
                <a:solidFill>
                  <a:srgbClr val="3E3E3E"/>
                </a:solidFill>
                <a:latin typeface="Calibri"/>
                <a:cs typeface="Calibri"/>
              </a:rPr>
              <a:t>and</a:t>
            </a:r>
            <a:r>
              <a:rPr sz="1800" spc="-25" dirty="0">
                <a:solidFill>
                  <a:srgbClr val="3E3E3E"/>
                </a:solidFill>
                <a:latin typeface="Calibri"/>
                <a:cs typeface="Calibri"/>
              </a:rPr>
              <a:t> </a:t>
            </a:r>
            <a:r>
              <a:rPr sz="1800" spc="-10" dirty="0">
                <a:solidFill>
                  <a:srgbClr val="3E3E3E"/>
                </a:solidFill>
                <a:latin typeface="Calibri"/>
                <a:cs typeface="Calibri"/>
              </a:rPr>
              <a:t>doors</a:t>
            </a:r>
            <a:r>
              <a:rPr sz="1800" spc="-60" dirty="0">
                <a:solidFill>
                  <a:srgbClr val="3E3E3E"/>
                </a:solidFill>
                <a:latin typeface="Calibri"/>
                <a:cs typeface="Calibri"/>
              </a:rPr>
              <a:t> </a:t>
            </a:r>
            <a:r>
              <a:rPr sz="1800" dirty="0">
                <a:solidFill>
                  <a:srgbClr val="3E3E3E"/>
                </a:solidFill>
                <a:latin typeface="Calibri"/>
                <a:cs typeface="Calibri"/>
              </a:rPr>
              <a:t>that</a:t>
            </a:r>
            <a:r>
              <a:rPr sz="1800" spc="-60" dirty="0">
                <a:solidFill>
                  <a:srgbClr val="3E3E3E"/>
                </a:solidFill>
                <a:latin typeface="Calibri"/>
                <a:cs typeface="Calibri"/>
              </a:rPr>
              <a:t> </a:t>
            </a:r>
            <a:r>
              <a:rPr sz="1800" dirty="0">
                <a:solidFill>
                  <a:srgbClr val="3E3E3E"/>
                </a:solidFill>
                <a:latin typeface="Calibri"/>
                <a:cs typeface="Calibri"/>
              </a:rPr>
              <a:t>won’t</a:t>
            </a:r>
            <a:r>
              <a:rPr sz="1800" spc="-35" dirty="0">
                <a:solidFill>
                  <a:srgbClr val="3E3E3E"/>
                </a:solidFill>
                <a:latin typeface="Calibri"/>
                <a:cs typeface="Calibri"/>
              </a:rPr>
              <a:t> </a:t>
            </a:r>
            <a:r>
              <a:rPr sz="1800" dirty="0">
                <a:solidFill>
                  <a:srgbClr val="3E3E3E"/>
                </a:solidFill>
                <a:latin typeface="Calibri"/>
                <a:cs typeface="Calibri"/>
              </a:rPr>
              <a:t>open</a:t>
            </a:r>
            <a:r>
              <a:rPr sz="1800" spc="-40" dirty="0">
                <a:solidFill>
                  <a:srgbClr val="3E3E3E"/>
                </a:solidFill>
                <a:latin typeface="Calibri"/>
                <a:cs typeface="Calibri"/>
              </a:rPr>
              <a:t> </a:t>
            </a:r>
            <a:r>
              <a:rPr sz="1800" dirty="0">
                <a:solidFill>
                  <a:srgbClr val="3E3E3E"/>
                </a:solidFill>
                <a:latin typeface="Calibri"/>
                <a:cs typeface="Calibri"/>
              </a:rPr>
              <a:t>easily</a:t>
            </a:r>
            <a:r>
              <a:rPr sz="1800" spc="-60" dirty="0">
                <a:solidFill>
                  <a:srgbClr val="3E3E3E"/>
                </a:solidFill>
                <a:latin typeface="Calibri"/>
                <a:cs typeface="Calibri"/>
              </a:rPr>
              <a:t> </a:t>
            </a:r>
            <a:r>
              <a:rPr sz="1800" dirty="0">
                <a:solidFill>
                  <a:srgbClr val="3E3E3E"/>
                </a:solidFill>
                <a:latin typeface="Calibri"/>
                <a:cs typeface="Calibri"/>
              </a:rPr>
              <a:t>from</a:t>
            </a:r>
            <a:r>
              <a:rPr sz="1800" spc="-40" dirty="0">
                <a:solidFill>
                  <a:srgbClr val="3E3E3E"/>
                </a:solidFill>
                <a:latin typeface="Calibri"/>
                <a:cs typeface="Calibri"/>
              </a:rPr>
              <a:t> </a:t>
            </a:r>
            <a:r>
              <a:rPr sz="1800" dirty="0">
                <a:solidFill>
                  <a:srgbClr val="3E3E3E"/>
                </a:solidFill>
                <a:latin typeface="Calibri"/>
                <a:cs typeface="Calibri"/>
              </a:rPr>
              <a:t>the</a:t>
            </a:r>
            <a:r>
              <a:rPr sz="1800" spc="-85" dirty="0">
                <a:solidFill>
                  <a:srgbClr val="3E3E3E"/>
                </a:solidFill>
                <a:latin typeface="Calibri"/>
                <a:cs typeface="Calibri"/>
              </a:rPr>
              <a:t> </a:t>
            </a:r>
            <a:r>
              <a:rPr sz="1800" spc="-10" dirty="0">
                <a:solidFill>
                  <a:srgbClr val="3E3E3E"/>
                </a:solidFill>
                <a:latin typeface="Calibri"/>
                <a:cs typeface="Calibri"/>
              </a:rPr>
              <a:t>inside</a:t>
            </a:r>
            <a:endParaRPr sz="1800">
              <a:latin typeface="Calibri"/>
              <a:cs typeface="Calibri"/>
            </a:endParaRPr>
          </a:p>
          <a:p>
            <a:pPr marL="1132840" indent="-206375">
              <a:lnSpc>
                <a:spcPct val="100000"/>
              </a:lnSpc>
              <a:spcBef>
                <a:spcPts val="1000"/>
              </a:spcBef>
              <a:buClr>
                <a:srgbClr val="EF7E09"/>
              </a:buClr>
              <a:buSzPct val="80555"/>
              <a:buFont typeface="Wingdings 3"/>
              <a:buChar char=""/>
              <a:tabLst>
                <a:tab pos="1133475" algn="l"/>
              </a:tabLst>
            </a:pPr>
            <a:r>
              <a:rPr sz="1800" spc="-20" dirty="0">
                <a:solidFill>
                  <a:srgbClr val="3E3E3E"/>
                </a:solidFill>
                <a:latin typeface="Calibri"/>
                <a:cs typeface="Calibri"/>
              </a:rPr>
              <a:t>Avoid</a:t>
            </a:r>
            <a:r>
              <a:rPr sz="1800" spc="-75" dirty="0">
                <a:solidFill>
                  <a:srgbClr val="3E3E3E"/>
                </a:solidFill>
                <a:latin typeface="Calibri"/>
                <a:cs typeface="Calibri"/>
              </a:rPr>
              <a:t> </a:t>
            </a:r>
            <a:r>
              <a:rPr sz="1800" dirty="0">
                <a:solidFill>
                  <a:srgbClr val="3E3E3E"/>
                </a:solidFill>
                <a:latin typeface="Calibri"/>
                <a:cs typeface="Calibri"/>
              </a:rPr>
              <a:t>long</a:t>
            </a:r>
            <a:r>
              <a:rPr sz="1800" spc="-20" dirty="0">
                <a:solidFill>
                  <a:srgbClr val="3E3E3E"/>
                </a:solidFill>
                <a:latin typeface="Calibri"/>
                <a:cs typeface="Calibri"/>
              </a:rPr>
              <a:t> </a:t>
            </a:r>
            <a:r>
              <a:rPr sz="1800" spc="-10" dirty="0">
                <a:solidFill>
                  <a:srgbClr val="3E3E3E"/>
                </a:solidFill>
                <a:latin typeface="Calibri"/>
                <a:cs typeface="Calibri"/>
              </a:rPr>
              <a:t>rows</a:t>
            </a:r>
            <a:r>
              <a:rPr sz="1800" spc="-50" dirty="0">
                <a:solidFill>
                  <a:srgbClr val="3E3E3E"/>
                </a:solidFill>
                <a:latin typeface="Calibri"/>
                <a:cs typeface="Calibri"/>
              </a:rPr>
              <a:t> </a:t>
            </a:r>
            <a:r>
              <a:rPr sz="1800" dirty="0">
                <a:solidFill>
                  <a:srgbClr val="3E3E3E"/>
                </a:solidFill>
                <a:latin typeface="Calibri"/>
                <a:cs typeface="Calibri"/>
              </a:rPr>
              <a:t>of</a:t>
            </a:r>
            <a:r>
              <a:rPr sz="1800" spc="-30" dirty="0">
                <a:solidFill>
                  <a:srgbClr val="3E3E3E"/>
                </a:solidFill>
                <a:latin typeface="Calibri"/>
                <a:cs typeface="Calibri"/>
              </a:rPr>
              <a:t> </a:t>
            </a:r>
            <a:r>
              <a:rPr sz="1800" spc="-20" dirty="0">
                <a:solidFill>
                  <a:srgbClr val="3E3E3E"/>
                </a:solidFill>
                <a:latin typeface="Calibri"/>
                <a:cs typeface="Calibri"/>
              </a:rPr>
              <a:t>racks</a:t>
            </a:r>
            <a:r>
              <a:rPr sz="1800" spc="-60" dirty="0">
                <a:solidFill>
                  <a:srgbClr val="3E3E3E"/>
                </a:solidFill>
                <a:latin typeface="Calibri"/>
                <a:cs typeface="Calibri"/>
              </a:rPr>
              <a:t> </a:t>
            </a:r>
            <a:r>
              <a:rPr sz="1800" dirty="0">
                <a:solidFill>
                  <a:srgbClr val="3E3E3E"/>
                </a:solidFill>
                <a:latin typeface="Calibri"/>
                <a:cs typeface="Calibri"/>
              </a:rPr>
              <a:t>or</a:t>
            </a:r>
            <a:r>
              <a:rPr sz="1800" spc="-35" dirty="0">
                <a:solidFill>
                  <a:srgbClr val="3E3E3E"/>
                </a:solidFill>
                <a:latin typeface="Calibri"/>
                <a:cs typeface="Calibri"/>
              </a:rPr>
              <a:t> </a:t>
            </a:r>
            <a:r>
              <a:rPr sz="1800" dirty="0">
                <a:solidFill>
                  <a:srgbClr val="3E3E3E"/>
                </a:solidFill>
                <a:latin typeface="Calibri"/>
                <a:cs typeface="Calibri"/>
              </a:rPr>
              <a:t>equipment</a:t>
            </a:r>
            <a:r>
              <a:rPr sz="1800" spc="-60" dirty="0">
                <a:solidFill>
                  <a:srgbClr val="3E3E3E"/>
                </a:solidFill>
                <a:latin typeface="Calibri"/>
                <a:cs typeface="Calibri"/>
              </a:rPr>
              <a:t> </a:t>
            </a:r>
            <a:r>
              <a:rPr sz="1800" dirty="0">
                <a:solidFill>
                  <a:srgbClr val="3E3E3E"/>
                </a:solidFill>
                <a:latin typeface="Calibri"/>
                <a:cs typeface="Calibri"/>
              </a:rPr>
              <a:t>with</a:t>
            </a:r>
            <a:r>
              <a:rPr sz="1800" spc="-30" dirty="0">
                <a:solidFill>
                  <a:srgbClr val="3E3E3E"/>
                </a:solidFill>
                <a:latin typeface="Calibri"/>
                <a:cs typeface="Calibri"/>
              </a:rPr>
              <a:t> </a:t>
            </a:r>
            <a:r>
              <a:rPr sz="1800" dirty="0">
                <a:solidFill>
                  <a:srgbClr val="3E3E3E"/>
                </a:solidFill>
                <a:latin typeface="Calibri"/>
                <a:cs typeface="Calibri"/>
              </a:rPr>
              <a:t>no</a:t>
            </a:r>
            <a:r>
              <a:rPr sz="1800" spc="-85" dirty="0">
                <a:solidFill>
                  <a:srgbClr val="3E3E3E"/>
                </a:solidFill>
                <a:latin typeface="Calibri"/>
                <a:cs typeface="Calibri"/>
              </a:rPr>
              <a:t> </a:t>
            </a:r>
            <a:r>
              <a:rPr sz="1800" spc="-10" dirty="0">
                <a:solidFill>
                  <a:srgbClr val="3E3E3E"/>
                </a:solidFill>
                <a:latin typeface="Calibri"/>
                <a:cs typeface="Calibri"/>
              </a:rPr>
              <a:t>breaks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38327" y="284479"/>
            <a:ext cx="7643673" cy="452120"/>
          </a:xfrm>
          <a:prstGeom prst="rect">
            <a:avLst/>
          </a:prstGeom>
        </p:spPr>
        <p:txBody>
          <a:bodyPr vert="horz" wrap="square" lIns="0" tIns="12065" rIns="0" bIns="0" rtlCol="0">
            <a:spAutoFit/>
          </a:bodyPr>
          <a:lstStyle/>
          <a:p>
            <a:pPr marL="12700">
              <a:lnSpc>
                <a:spcPct val="100000"/>
              </a:lnSpc>
              <a:spcBef>
                <a:spcPts val="95"/>
              </a:spcBef>
            </a:pPr>
            <a:r>
              <a:rPr sz="2800" dirty="0"/>
              <a:t>9.</a:t>
            </a:r>
            <a:r>
              <a:rPr sz="2800" spc="-65" dirty="0"/>
              <a:t> </a:t>
            </a:r>
            <a:r>
              <a:rPr sz="2800" dirty="0"/>
              <a:t>Fire</a:t>
            </a:r>
            <a:r>
              <a:rPr sz="2800" spc="-55" dirty="0"/>
              <a:t> </a:t>
            </a:r>
            <a:r>
              <a:rPr sz="2800" spc="-10" dirty="0"/>
              <a:t>Suppression</a:t>
            </a:r>
            <a:r>
              <a:rPr sz="2800" spc="-140" dirty="0"/>
              <a:t> </a:t>
            </a:r>
            <a:r>
              <a:rPr sz="2800" spc="-10" dirty="0"/>
              <a:t>Systems</a:t>
            </a:r>
            <a:endParaRPr sz="2800" dirty="0"/>
          </a:p>
        </p:txBody>
      </p:sp>
      <p:grpSp>
        <p:nvGrpSpPr>
          <p:cNvPr id="5" name="object 5"/>
          <p:cNvGrpSpPr/>
          <p:nvPr/>
        </p:nvGrpSpPr>
        <p:grpSpPr>
          <a:xfrm>
            <a:off x="0" y="0"/>
            <a:ext cx="11544300" cy="6858000"/>
            <a:chOff x="0" y="0"/>
            <a:chExt cx="11544300"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6858000" y="1388363"/>
              <a:ext cx="4686300" cy="3232404"/>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528015" y="863599"/>
            <a:ext cx="5666740" cy="5591810"/>
          </a:xfrm>
          <a:prstGeom prst="rect">
            <a:avLst/>
          </a:prstGeom>
        </p:spPr>
        <p:txBody>
          <a:bodyPr vert="horz" wrap="square" lIns="0" tIns="36195" rIns="0" bIns="0" rtlCol="0">
            <a:spAutoFit/>
          </a:bodyPr>
          <a:lstStyle/>
          <a:p>
            <a:pPr marL="567690" marR="85090" indent="-342900">
              <a:lnSpc>
                <a:spcPct val="90000"/>
              </a:lnSpc>
              <a:spcBef>
                <a:spcPts val="285"/>
              </a:spcBef>
              <a:tabLst>
                <a:tab pos="567055" algn="l"/>
              </a:tabLst>
            </a:pPr>
            <a:r>
              <a:rPr sz="1600" spc="-50" dirty="0">
                <a:solidFill>
                  <a:srgbClr val="A42F0F"/>
                </a:solidFill>
                <a:latin typeface="Wingdings 3"/>
                <a:cs typeface="Wingdings 3"/>
              </a:rPr>
              <a:t></a:t>
            </a:r>
            <a:r>
              <a:rPr sz="1600" dirty="0">
                <a:solidFill>
                  <a:srgbClr val="A42F0F"/>
                </a:solidFill>
                <a:latin typeface="Times New Roman"/>
                <a:cs typeface="Times New Roman"/>
              </a:rPr>
              <a:t>	</a:t>
            </a:r>
            <a:r>
              <a:rPr sz="1600" dirty="0">
                <a:solidFill>
                  <a:srgbClr val="404040"/>
                </a:solidFill>
                <a:latin typeface="Century Gothic"/>
                <a:cs typeface="Century Gothic"/>
              </a:rPr>
              <a:t>Modern</a:t>
            </a:r>
            <a:r>
              <a:rPr sz="1600" spc="-25" dirty="0">
                <a:solidFill>
                  <a:srgbClr val="404040"/>
                </a:solidFill>
                <a:latin typeface="Century Gothic"/>
                <a:cs typeface="Century Gothic"/>
              </a:rPr>
              <a:t> </a:t>
            </a:r>
            <a:r>
              <a:rPr sz="1600" dirty="0">
                <a:solidFill>
                  <a:srgbClr val="404040"/>
                </a:solidFill>
                <a:latin typeface="Century Gothic"/>
                <a:cs typeface="Century Gothic"/>
              </a:rPr>
              <a:t>gas</a:t>
            </a:r>
            <a:r>
              <a:rPr sz="1600" spc="-65" dirty="0">
                <a:solidFill>
                  <a:srgbClr val="404040"/>
                </a:solidFill>
                <a:latin typeface="Century Gothic"/>
                <a:cs typeface="Century Gothic"/>
              </a:rPr>
              <a:t> </a:t>
            </a:r>
            <a:r>
              <a:rPr sz="1600" spc="-20" dirty="0">
                <a:solidFill>
                  <a:srgbClr val="404040"/>
                </a:solidFill>
                <a:latin typeface="Century Gothic"/>
                <a:cs typeface="Century Gothic"/>
              </a:rPr>
              <a:t>systems</a:t>
            </a:r>
            <a:r>
              <a:rPr sz="1600" spc="-75" dirty="0">
                <a:solidFill>
                  <a:srgbClr val="404040"/>
                </a:solidFill>
                <a:latin typeface="Century Gothic"/>
                <a:cs typeface="Century Gothic"/>
              </a:rPr>
              <a:t> </a:t>
            </a:r>
            <a:r>
              <a:rPr sz="1600" dirty="0">
                <a:solidFill>
                  <a:srgbClr val="404040"/>
                </a:solidFill>
                <a:latin typeface="Century Gothic"/>
                <a:cs typeface="Century Gothic"/>
              </a:rPr>
              <a:t>are</a:t>
            </a:r>
            <a:r>
              <a:rPr sz="1600" spc="-70" dirty="0">
                <a:solidFill>
                  <a:srgbClr val="404040"/>
                </a:solidFill>
                <a:latin typeface="Century Gothic"/>
                <a:cs typeface="Century Gothic"/>
              </a:rPr>
              <a:t> </a:t>
            </a:r>
            <a:r>
              <a:rPr sz="1600" dirty="0">
                <a:solidFill>
                  <a:srgbClr val="404040"/>
                </a:solidFill>
                <a:latin typeface="Century Gothic"/>
                <a:cs typeface="Century Gothic"/>
              </a:rPr>
              <a:t>friendlier</a:t>
            </a:r>
            <a:r>
              <a:rPr sz="1600" spc="-35" dirty="0">
                <a:solidFill>
                  <a:srgbClr val="404040"/>
                </a:solidFill>
                <a:latin typeface="Century Gothic"/>
                <a:cs typeface="Century Gothic"/>
              </a:rPr>
              <a:t> </a:t>
            </a:r>
            <a:r>
              <a:rPr sz="1600" dirty="0">
                <a:solidFill>
                  <a:srgbClr val="404040"/>
                </a:solidFill>
                <a:latin typeface="Century Gothic"/>
                <a:cs typeface="Century Gothic"/>
              </a:rPr>
              <a:t>to</a:t>
            </a:r>
            <a:r>
              <a:rPr sz="1600" spc="-45" dirty="0">
                <a:solidFill>
                  <a:srgbClr val="404040"/>
                </a:solidFill>
                <a:latin typeface="Century Gothic"/>
                <a:cs typeface="Century Gothic"/>
              </a:rPr>
              <a:t> </a:t>
            </a:r>
            <a:r>
              <a:rPr sz="1600" spc="-20" dirty="0">
                <a:solidFill>
                  <a:srgbClr val="404040"/>
                </a:solidFill>
                <a:latin typeface="Century Gothic"/>
                <a:cs typeface="Century Gothic"/>
              </a:rPr>
              <a:t>hardware</a:t>
            </a:r>
            <a:r>
              <a:rPr sz="1600" spc="-70" dirty="0">
                <a:solidFill>
                  <a:srgbClr val="404040"/>
                </a:solidFill>
                <a:latin typeface="Century Gothic"/>
                <a:cs typeface="Century Gothic"/>
              </a:rPr>
              <a:t> </a:t>
            </a:r>
            <a:r>
              <a:rPr sz="1600" spc="-20" dirty="0">
                <a:solidFill>
                  <a:srgbClr val="404040"/>
                </a:solidFill>
                <a:latin typeface="Century Gothic"/>
                <a:cs typeface="Century Gothic"/>
              </a:rPr>
              <a:t>and, </a:t>
            </a:r>
            <a:r>
              <a:rPr sz="1600" dirty="0">
                <a:solidFill>
                  <a:srgbClr val="404040"/>
                </a:solidFill>
                <a:latin typeface="Century Gothic"/>
                <a:cs typeface="Century Gothic"/>
              </a:rPr>
              <a:t>if</a:t>
            </a:r>
            <a:r>
              <a:rPr sz="1600" spc="-55" dirty="0">
                <a:solidFill>
                  <a:srgbClr val="404040"/>
                </a:solidFill>
                <a:latin typeface="Century Gothic"/>
                <a:cs typeface="Century Gothic"/>
              </a:rPr>
              <a:t> </a:t>
            </a:r>
            <a:r>
              <a:rPr sz="1600" dirty="0">
                <a:solidFill>
                  <a:srgbClr val="404040"/>
                </a:solidFill>
                <a:latin typeface="Century Gothic"/>
                <a:cs typeface="Century Gothic"/>
              </a:rPr>
              <a:t>the</a:t>
            </a:r>
            <a:r>
              <a:rPr sz="1600" spc="-30" dirty="0">
                <a:solidFill>
                  <a:srgbClr val="404040"/>
                </a:solidFill>
                <a:latin typeface="Century Gothic"/>
                <a:cs typeface="Century Gothic"/>
              </a:rPr>
              <a:t> </a:t>
            </a:r>
            <a:r>
              <a:rPr sz="1600" dirty="0">
                <a:solidFill>
                  <a:srgbClr val="404040"/>
                </a:solidFill>
                <a:latin typeface="Century Gothic"/>
                <a:cs typeface="Century Gothic"/>
              </a:rPr>
              <a:t>fire</a:t>
            </a:r>
            <a:r>
              <a:rPr sz="1600" spc="-50" dirty="0">
                <a:solidFill>
                  <a:srgbClr val="404040"/>
                </a:solidFill>
                <a:latin typeface="Century Gothic"/>
                <a:cs typeface="Century Gothic"/>
              </a:rPr>
              <a:t> </a:t>
            </a:r>
            <a:r>
              <a:rPr sz="1600" dirty="0">
                <a:solidFill>
                  <a:srgbClr val="404040"/>
                </a:solidFill>
                <a:latin typeface="Century Gothic"/>
                <a:cs typeface="Century Gothic"/>
              </a:rPr>
              <a:t>is</a:t>
            </a:r>
            <a:r>
              <a:rPr sz="1600" spc="-25" dirty="0">
                <a:solidFill>
                  <a:srgbClr val="404040"/>
                </a:solidFill>
                <a:latin typeface="Century Gothic"/>
                <a:cs typeface="Century Gothic"/>
              </a:rPr>
              <a:t> </a:t>
            </a:r>
            <a:r>
              <a:rPr sz="1600" spc="-10" dirty="0">
                <a:solidFill>
                  <a:srgbClr val="404040"/>
                </a:solidFill>
                <a:latin typeface="Century Gothic"/>
                <a:cs typeface="Century Gothic"/>
              </a:rPr>
              <a:t>stopped</a:t>
            </a:r>
            <a:r>
              <a:rPr sz="1600" spc="-40" dirty="0">
                <a:solidFill>
                  <a:srgbClr val="404040"/>
                </a:solidFill>
                <a:latin typeface="Century Gothic"/>
                <a:cs typeface="Century Gothic"/>
              </a:rPr>
              <a:t> </a:t>
            </a:r>
            <a:r>
              <a:rPr sz="1600" spc="-25" dirty="0">
                <a:solidFill>
                  <a:srgbClr val="404040"/>
                </a:solidFill>
                <a:latin typeface="Century Gothic"/>
                <a:cs typeface="Century Gothic"/>
              </a:rPr>
              <a:t>before</a:t>
            </a:r>
            <a:r>
              <a:rPr sz="1600" spc="-55" dirty="0">
                <a:solidFill>
                  <a:srgbClr val="404040"/>
                </a:solidFill>
                <a:latin typeface="Century Gothic"/>
                <a:cs typeface="Century Gothic"/>
              </a:rPr>
              <a:t> </a:t>
            </a:r>
            <a:r>
              <a:rPr sz="1600" dirty="0">
                <a:solidFill>
                  <a:srgbClr val="404040"/>
                </a:solidFill>
                <a:latin typeface="Century Gothic"/>
                <a:cs typeface="Century Gothic"/>
              </a:rPr>
              <a:t>it</a:t>
            </a:r>
            <a:r>
              <a:rPr sz="1600" spc="350" dirty="0">
                <a:solidFill>
                  <a:srgbClr val="404040"/>
                </a:solidFill>
                <a:latin typeface="Century Gothic"/>
                <a:cs typeface="Century Gothic"/>
              </a:rPr>
              <a:t> </a:t>
            </a:r>
            <a:r>
              <a:rPr sz="1600" dirty="0">
                <a:solidFill>
                  <a:srgbClr val="404040"/>
                </a:solidFill>
                <a:latin typeface="Century Gothic"/>
                <a:cs typeface="Century Gothic"/>
              </a:rPr>
              <a:t>can</a:t>
            </a:r>
            <a:r>
              <a:rPr sz="1600" spc="-55" dirty="0">
                <a:solidFill>
                  <a:srgbClr val="404040"/>
                </a:solidFill>
                <a:latin typeface="Century Gothic"/>
                <a:cs typeface="Century Gothic"/>
              </a:rPr>
              <a:t> </a:t>
            </a:r>
            <a:r>
              <a:rPr sz="1600" dirty="0">
                <a:solidFill>
                  <a:srgbClr val="404040"/>
                </a:solidFill>
                <a:latin typeface="Century Gothic"/>
                <a:cs typeface="Century Gothic"/>
              </a:rPr>
              <a:t>do</a:t>
            </a:r>
            <a:r>
              <a:rPr sz="1600" spc="-45" dirty="0">
                <a:solidFill>
                  <a:srgbClr val="404040"/>
                </a:solidFill>
                <a:latin typeface="Century Gothic"/>
                <a:cs typeface="Century Gothic"/>
              </a:rPr>
              <a:t> </a:t>
            </a:r>
            <a:r>
              <a:rPr sz="1600" dirty="0">
                <a:solidFill>
                  <a:srgbClr val="404040"/>
                </a:solidFill>
                <a:latin typeface="Century Gothic"/>
                <a:cs typeface="Century Gothic"/>
              </a:rPr>
              <a:t>any</a:t>
            </a:r>
            <a:r>
              <a:rPr sz="1600" spc="-70" dirty="0">
                <a:solidFill>
                  <a:srgbClr val="404040"/>
                </a:solidFill>
                <a:latin typeface="Century Gothic"/>
                <a:cs typeface="Century Gothic"/>
              </a:rPr>
              <a:t> </a:t>
            </a:r>
            <a:r>
              <a:rPr sz="1600" spc="-10" dirty="0">
                <a:solidFill>
                  <a:srgbClr val="404040"/>
                </a:solidFill>
                <a:latin typeface="Century Gothic"/>
                <a:cs typeface="Century Gothic"/>
              </a:rPr>
              <a:t>serious damage,</a:t>
            </a:r>
            <a:r>
              <a:rPr sz="1600" spc="-80" dirty="0">
                <a:solidFill>
                  <a:srgbClr val="404040"/>
                </a:solidFill>
                <a:latin typeface="Century Gothic"/>
                <a:cs typeface="Century Gothic"/>
              </a:rPr>
              <a:t> </a:t>
            </a:r>
            <a:r>
              <a:rPr sz="1600" dirty="0">
                <a:solidFill>
                  <a:srgbClr val="404040"/>
                </a:solidFill>
                <a:latin typeface="Century Gothic"/>
                <a:cs typeface="Century Gothic"/>
              </a:rPr>
              <a:t>the</a:t>
            </a:r>
            <a:r>
              <a:rPr sz="1600" spc="-60" dirty="0">
                <a:solidFill>
                  <a:srgbClr val="404040"/>
                </a:solidFill>
                <a:latin typeface="Century Gothic"/>
                <a:cs typeface="Century Gothic"/>
              </a:rPr>
              <a:t> </a:t>
            </a:r>
            <a:r>
              <a:rPr sz="1600" spc="-10" dirty="0">
                <a:solidFill>
                  <a:srgbClr val="404040"/>
                </a:solidFill>
                <a:latin typeface="Century Gothic"/>
                <a:cs typeface="Century Gothic"/>
              </a:rPr>
              <a:t>data</a:t>
            </a:r>
            <a:r>
              <a:rPr sz="1600" spc="-80" dirty="0">
                <a:solidFill>
                  <a:srgbClr val="404040"/>
                </a:solidFill>
                <a:latin typeface="Century Gothic"/>
                <a:cs typeface="Century Gothic"/>
              </a:rPr>
              <a:t> </a:t>
            </a:r>
            <a:r>
              <a:rPr sz="1600" spc="-10" dirty="0">
                <a:solidFill>
                  <a:srgbClr val="404040"/>
                </a:solidFill>
                <a:latin typeface="Century Gothic"/>
                <a:cs typeface="Century Gothic"/>
              </a:rPr>
              <a:t>center</a:t>
            </a:r>
            <a:r>
              <a:rPr sz="1600" spc="-25" dirty="0">
                <a:solidFill>
                  <a:srgbClr val="404040"/>
                </a:solidFill>
                <a:latin typeface="Century Gothic"/>
                <a:cs typeface="Century Gothic"/>
              </a:rPr>
              <a:t> </a:t>
            </a:r>
            <a:r>
              <a:rPr sz="1600" dirty="0">
                <a:solidFill>
                  <a:srgbClr val="404040"/>
                </a:solidFill>
                <a:latin typeface="Century Gothic"/>
                <a:cs typeface="Century Gothic"/>
              </a:rPr>
              <a:t>might</a:t>
            </a:r>
            <a:r>
              <a:rPr sz="1600" spc="-70" dirty="0">
                <a:solidFill>
                  <a:srgbClr val="404040"/>
                </a:solidFill>
                <a:latin typeface="Century Gothic"/>
                <a:cs typeface="Century Gothic"/>
              </a:rPr>
              <a:t> </a:t>
            </a:r>
            <a:r>
              <a:rPr sz="1600" dirty="0">
                <a:solidFill>
                  <a:srgbClr val="404040"/>
                </a:solidFill>
                <a:latin typeface="Century Gothic"/>
                <a:cs typeface="Century Gothic"/>
              </a:rPr>
              <a:t>be</a:t>
            </a:r>
            <a:r>
              <a:rPr sz="1600" spc="-60" dirty="0">
                <a:solidFill>
                  <a:srgbClr val="404040"/>
                </a:solidFill>
                <a:latin typeface="Century Gothic"/>
                <a:cs typeface="Century Gothic"/>
              </a:rPr>
              <a:t> </a:t>
            </a:r>
            <a:r>
              <a:rPr sz="1600" dirty="0">
                <a:solidFill>
                  <a:srgbClr val="404040"/>
                </a:solidFill>
                <a:latin typeface="Century Gothic"/>
                <a:cs typeface="Century Gothic"/>
              </a:rPr>
              <a:t>able</a:t>
            </a:r>
            <a:r>
              <a:rPr sz="1600" spc="-60" dirty="0">
                <a:solidFill>
                  <a:srgbClr val="404040"/>
                </a:solidFill>
                <a:latin typeface="Century Gothic"/>
                <a:cs typeface="Century Gothic"/>
              </a:rPr>
              <a:t> </a:t>
            </a:r>
            <a:r>
              <a:rPr sz="1600" spc="-25" dirty="0">
                <a:solidFill>
                  <a:srgbClr val="404040"/>
                </a:solidFill>
                <a:latin typeface="Century Gothic"/>
                <a:cs typeface="Century Gothic"/>
              </a:rPr>
              <a:t>to </a:t>
            </a:r>
            <a:r>
              <a:rPr sz="1600" dirty="0">
                <a:solidFill>
                  <a:srgbClr val="404040"/>
                </a:solidFill>
                <a:latin typeface="Century Gothic"/>
                <a:cs typeface="Century Gothic"/>
              </a:rPr>
              <a:t>continue</a:t>
            </a:r>
            <a:r>
              <a:rPr sz="1600" spc="265" dirty="0">
                <a:solidFill>
                  <a:srgbClr val="404040"/>
                </a:solidFill>
                <a:latin typeface="Century Gothic"/>
                <a:cs typeface="Century Gothic"/>
              </a:rPr>
              <a:t> </a:t>
            </a:r>
            <a:r>
              <a:rPr sz="1600" spc="-10" dirty="0">
                <a:solidFill>
                  <a:srgbClr val="404040"/>
                </a:solidFill>
                <a:latin typeface="Century Gothic"/>
                <a:cs typeface="Century Gothic"/>
              </a:rPr>
              <a:t>operations.</a:t>
            </a:r>
            <a:endParaRPr sz="1600">
              <a:latin typeface="Century Gothic"/>
              <a:cs typeface="Century Gothic"/>
            </a:endParaRPr>
          </a:p>
          <a:p>
            <a:pPr marL="567690" marR="21590" indent="-342900">
              <a:lnSpc>
                <a:spcPts val="1730"/>
              </a:lnSpc>
              <a:spcBef>
                <a:spcPts val="1035"/>
              </a:spcBef>
              <a:tabLst>
                <a:tab pos="567055" algn="l"/>
              </a:tabLst>
            </a:pPr>
            <a:r>
              <a:rPr sz="1600" spc="-50" dirty="0">
                <a:solidFill>
                  <a:srgbClr val="A42F0F"/>
                </a:solidFill>
                <a:latin typeface="Wingdings 3"/>
                <a:cs typeface="Wingdings 3"/>
              </a:rPr>
              <a:t></a:t>
            </a:r>
            <a:r>
              <a:rPr sz="1600" dirty="0">
                <a:solidFill>
                  <a:srgbClr val="A42F0F"/>
                </a:solidFill>
                <a:latin typeface="Times New Roman"/>
                <a:cs typeface="Times New Roman"/>
              </a:rPr>
              <a:t>	</a:t>
            </a:r>
            <a:r>
              <a:rPr sz="1600" spc="-25" dirty="0">
                <a:solidFill>
                  <a:srgbClr val="404040"/>
                </a:solidFill>
                <a:latin typeface="Century Gothic"/>
                <a:cs typeface="Century Gothic"/>
              </a:rPr>
              <a:t>Water</a:t>
            </a:r>
            <a:r>
              <a:rPr sz="1600" spc="-20" dirty="0">
                <a:solidFill>
                  <a:srgbClr val="404040"/>
                </a:solidFill>
                <a:latin typeface="Century Gothic"/>
                <a:cs typeface="Century Gothic"/>
              </a:rPr>
              <a:t> </a:t>
            </a:r>
            <a:r>
              <a:rPr sz="1600" spc="-10" dirty="0">
                <a:solidFill>
                  <a:srgbClr val="404040"/>
                </a:solidFill>
                <a:latin typeface="Century Gothic"/>
                <a:cs typeface="Century Gothic"/>
              </a:rPr>
              <a:t>sprinklers</a:t>
            </a:r>
            <a:r>
              <a:rPr sz="1600" spc="-70" dirty="0">
                <a:solidFill>
                  <a:srgbClr val="404040"/>
                </a:solidFill>
                <a:latin typeface="Century Gothic"/>
                <a:cs typeface="Century Gothic"/>
              </a:rPr>
              <a:t> </a:t>
            </a:r>
            <a:r>
              <a:rPr sz="1600" dirty="0">
                <a:solidFill>
                  <a:srgbClr val="404040"/>
                </a:solidFill>
                <a:latin typeface="Century Gothic"/>
                <a:cs typeface="Century Gothic"/>
              </a:rPr>
              <a:t>are</a:t>
            </a:r>
            <a:r>
              <a:rPr sz="1600" spc="-45" dirty="0">
                <a:solidFill>
                  <a:srgbClr val="404040"/>
                </a:solidFill>
                <a:latin typeface="Century Gothic"/>
                <a:cs typeface="Century Gothic"/>
              </a:rPr>
              <a:t> </a:t>
            </a:r>
            <a:r>
              <a:rPr sz="1600" spc="-10" dirty="0">
                <a:solidFill>
                  <a:srgbClr val="404040"/>
                </a:solidFill>
                <a:latin typeface="Century Gothic"/>
                <a:cs typeface="Century Gothic"/>
              </a:rPr>
              <a:t>sometimes</a:t>
            </a:r>
            <a:r>
              <a:rPr sz="1600" spc="-40" dirty="0">
                <a:solidFill>
                  <a:srgbClr val="404040"/>
                </a:solidFill>
                <a:latin typeface="Century Gothic"/>
                <a:cs typeface="Century Gothic"/>
              </a:rPr>
              <a:t> </a:t>
            </a:r>
            <a:r>
              <a:rPr sz="1600" dirty="0">
                <a:solidFill>
                  <a:srgbClr val="404040"/>
                </a:solidFill>
                <a:latin typeface="Century Gothic"/>
                <a:cs typeface="Century Gothic"/>
              </a:rPr>
              <a:t>a</a:t>
            </a:r>
            <a:r>
              <a:rPr sz="1600" spc="-35" dirty="0">
                <a:solidFill>
                  <a:srgbClr val="404040"/>
                </a:solidFill>
                <a:latin typeface="Century Gothic"/>
                <a:cs typeface="Century Gothic"/>
              </a:rPr>
              <a:t> </a:t>
            </a:r>
            <a:r>
              <a:rPr sz="1600" dirty="0">
                <a:solidFill>
                  <a:srgbClr val="404040"/>
                </a:solidFill>
                <a:latin typeface="Century Gothic"/>
                <a:cs typeface="Century Gothic"/>
              </a:rPr>
              <a:t>viable</a:t>
            </a:r>
            <a:r>
              <a:rPr sz="1600" spc="-70" dirty="0">
                <a:solidFill>
                  <a:srgbClr val="404040"/>
                </a:solidFill>
                <a:latin typeface="Century Gothic"/>
                <a:cs typeface="Century Gothic"/>
              </a:rPr>
              <a:t> </a:t>
            </a:r>
            <a:r>
              <a:rPr sz="1600" spc="-20" dirty="0">
                <a:solidFill>
                  <a:srgbClr val="404040"/>
                </a:solidFill>
                <a:latin typeface="Century Gothic"/>
                <a:cs typeface="Century Gothic"/>
              </a:rPr>
              <a:t>alternative</a:t>
            </a:r>
            <a:r>
              <a:rPr sz="1600" spc="-40" dirty="0">
                <a:solidFill>
                  <a:srgbClr val="404040"/>
                </a:solidFill>
                <a:latin typeface="Century Gothic"/>
                <a:cs typeface="Century Gothic"/>
              </a:rPr>
              <a:t> </a:t>
            </a:r>
            <a:r>
              <a:rPr sz="1600" spc="-25" dirty="0">
                <a:solidFill>
                  <a:srgbClr val="404040"/>
                </a:solidFill>
                <a:latin typeface="Century Gothic"/>
                <a:cs typeface="Century Gothic"/>
              </a:rPr>
              <a:t>if </a:t>
            </a:r>
            <a:r>
              <a:rPr sz="1600" spc="-10" dirty="0">
                <a:solidFill>
                  <a:srgbClr val="404040"/>
                </a:solidFill>
                <a:latin typeface="Century Gothic"/>
                <a:cs typeface="Century Gothic"/>
              </a:rPr>
              <a:t>saving</a:t>
            </a:r>
            <a:r>
              <a:rPr sz="1600" spc="-75" dirty="0">
                <a:solidFill>
                  <a:srgbClr val="404040"/>
                </a:solidFill>
                <a:latin typeface="Century Gothic"/>
                <a:cs typeface="Century Gothic"/>
              </a:rPr>
              <a:t> </a:t>
            </a:r>
            <a:r>
              <a:rPr sz="1600" dirty="0">
                <a:solidFill>
                  <a:srgbClr val="404040"/>
                </a:solidFill>
                <a:latin typeface="Century Gothic"/>
                <a:cs typeface="Century Gothic"/>
              </a:rPr>
              <a:t>the</a:t>
            </a:r>
            <a:r>
              <a:rPr sz="1600" spc="365" dirty="0">
                <a:solidFill>
                  <a:srgbClr val="404040"/>
                </a:solidFill>
                <a:latin typeface="Century Gothic"/>
                <a:cs typeface="Century Gothic"/>
              </a:rPr>
              <a:t> </a:t>
            </a:r>
            <a:r>
              <a:rPr sz="1600" spc="-10" dirty="0">
                <a:solidFill>
                  <a:srgbClr val="404040"/>
                </a:solidFill>
                <a:latin typeface="Century Gothic"/>
                <a:cs typeface="Century Gothic"/>
              </a:rPr>
              <a:t>building</a:t>
            </a:r>
            <a:r>
              <a:rPr sz="1600" spc="-85" dirty="0">
                <a:solidFill>
                  <a:srgbClr val="404040"/>
                </a:solidFill>
                <a:latin typeface="Century Gothic"/>
                <a:cs typeface="Century Gothic"/>
              </a:rPr>
              <a:t> </a:t>
            </a:r>
            <a:r>
              <a:rPr sz="1600" dirty="0">
                <a:solidFill>
                  <a:srgbClr val="404040"/>
                </a:solidFill>
                <a:latin typeface="Century Gothic"/>
                <a:cs typeface="Century Gothic"/>
              </a:rPr>
              <a:t>is</a:t>
            </a:r>
            <a:r>
              <a:rPr sz="1600" spc="-55" dirty="0">
                <a:solidFill>
                  <a:srgbClr val="404040"/>
                </a:solidFill>
                <a:latin typeface="Century Gothic"/>
                <a:cs typeface="Century Gothic"/>
              </a:rPr>
              <a:t> </a:t>
            </a:r>
            <a:r>
              <a:rPr sz="1600" dirty="0">
                <a:solidFill>
                  <a:srgbClr val="404040"/>
                </a:solidFill>
                <a:latin typeface="Century Gothic"/>
                <a:cs typeface="Century Gothic"/>
              </a:rPr>
              <a:t>more</a:t>
            </a:r>
            <a:r>
              <a:rPr sz="1600" spc="-65" dirty="0">
                <a:solidFill>
                  <a:srgbClr val="404040"/>
                </a:solidFill>
                <a:latin typeface="Century Gothic"/>
                <a:cs typeface="Century Gothic"/>
              </a:rPr>
              <a:t> </a:t>
            </a:r>
            <a:r>
              <a:rPr sz="1600" spc="-10" dirty="0">
                <a:solidFill>
                  <a:srgbClr val="404040"/>
                </a:solidFill>
                <a:latin typeface="Century Gothic"/>
                <a:cs typeface="Century Gothic"/>
              </a:rPr>
              <a:t>important</a:t>
            </a:r>
            <a:r>
              <a:rPr sz="1600" spc="-30" dirty="0">
                <a:solidFill>
                  <a:srgbClr val="404040"/>
                </a:solidFill>
                <a:latin typeface="Century Gothic"/>
                <a:cs typeface="Century Gothic"/>
              </a:rPr>
              <a:t> </a:t>
            </a:r>
            <a:r>
              <a:rPr sz="1600" dirty="0">
                <a:solidFill>
                  <a:srgbClr val="404040"/>
                </a:solidFill>
                <a:latin typeface="Century Gothic"/>
                <a:cs typeface="Century Gothic"/>
              </a:rPr>
              <a:t>than</a:t>
            </a:r>
            <a:r>
              <a:rPr sz="1600" spc="-40" dirty="0">
                <a:solidFill>
                  <a:srgbClr val="404040"/>
                </a:solidFill>
                <a:latin typeface="Century Gothic"/>
                <a:cs typeface="Century Gothic"/>
              </a:rPr>
              <a:t> </a:t>
            </a:r>
            <a:r>
              <a:rPr sz="1600" spc="-10" dirty="0">
                <a:solidFill>
                  <a:srgbClr val="404040"/>
                </a:solidFill>
                <a:latin typeface="Century Gothic"/>
                <a:cs typeface="Century Gothic"/>
              </a:rPr>
              <a:t>saving </a:t>
            </a:r>
            <a:r>
              <a:rPr sz="1600" dirty="0">
                <a:solidFill>
                  <a:srgbClr val="404040"/>
                </a:solidFill>
                <a:latin typeface="Century Gothic"/>
                <a:cs typeface="Century Gothic"/>
              </a:rPr>
              <a:t>the</a:t>
            </a:r>
            <a:r>
              <a:rPr sz="1600" spc="-70" dirty="0">
                <a:solidFill>
                  <a:srgbClr val="404040"/>
                </a:solidFill>
                <a:latin typeface="Century Gothic"/>
                <a:cs typeface="Century Gothic"/>
              </a:rPr>
              <a:t> </a:t>
            </a:r>
            <a:r>
              <a:rPr sz="1600" spc="-10" dirty="0">
                <a:solidFill>
                  <a:srgbClr val="404040"/>
                </a:solidFill>
                <a:latin typeface="Century Gothic"/>
                <a:cs typeface="Century Gothic"/>
              </a:rPr>
              <a:t>equipment</a:t>
            </a:r>
            <a:r>
              <a:rPr sz="1600" spc="-90" dirty="0">
                <a:solidFill>
                  <a:srgbClr val="404040"/>
                </a:solidFill>
                <a:latin typeface="Century Gothic"/>
                <a:cs typeface="Century Gothic"/>
              </a:rPr>
              <a:t> </a:t>
            </a:r>
            <a:r>
              <a:rPr sz="1600" dirty="0">
                <a:solidFill>
                  <a:srgbClr val="404040"/>
                </a:solidFill>
                <a:latin typeface="Century Gothic"/>
                <a:cs typeface="Century Gothic"/>
              </a:rPr>
              <a:t>(a</a:t>
            </a:r>
            <a:r>
              <a:rPr sz="1600" spc="-35" dirty="0">
                <a:solidFill>
                  <a:srgbClr val="404040"/>
                </a:solidFill>
                <a:latin typeface="Century Gothic"/>
                <a:cs typeface="Century Gothic"/>
              </a:rPr>
              <a:t> </a:t>
            </a:r>
            <a:r>
              <a:rPr sz="1600" spc="-10" dirty="0">
                <a:solidFill>
                  <a:srgbClr val="404040"/>
                </a:solidFill>
                <a:latin typeface="Century Gothic"/>
                <a:cs typeface="Century Gothic"/>
              </a:rPr>
              <a:t>water</a:t>
            </a:r>
            <a:r>
              <a:rPr sz="1600" spc="-50" dirty="0">
                <a:solidFill>
                  <a:srgbClr val="404040"/>
                </a:solidFill>
                <a:latin typeface="Century Gothic"/>
                <a:cs typeface="Century Gothic"/>
              </a:rPr>
              <a:t> </a:t>
            </a:r>
            <a:r>
              <a:rPr sz="1600" spc="-20" dirty="0">
                <a:solidFill>
                  <a:srgbClr val="404040"/>
                </a:solidFill>
                <a:latin typeface="Century Gothic"/>
                <a:cs typeface="Century Gothic"/>
              </a:rPr>
              <a:t>system</a:t>
            </a:r>
            <a:r>
              <a:rPr sz="1600" spc="-55" dirty="0">
                <a:solidFill>
                  <a:srgbClr val="404040"/>
                </a:solidFill>
                <a:latin typeface="Century Gothic"/>
                <a:cs typeface="Century Gothic"/>
              </a:rPr>
              <a:t> </a:t>
            </a:r>
            <a:r>
              <a:rPr sz="1600" dirty="0">
                <a:solidFill>
                  <a:srgbClr val="404040"/>
                </a:solidFill>
                <a:latin typeface="Century Gothic"/>
                <a:cs typeface="Century Gothic"/>
              </a:rPr>
              <a:t>will</a:t>
            </a:r>
            <a:r>
              <a:rPr sz="1600" spc="340" dirty="0">
                <a:solidFill>
                  <a:srgbClr val="404040"/>
                </a:solidFill>
                <a:latin typeface="Century Gothic"/>
                <a:cs typeface="Century Gothic"/>
              </a:rPr>
              <a:t> </a:t>
            </a:r>
            <a:r>
              <a:rPr sz="1600" spc="-10" dirty="0">
                <a:solidFill>
                  <a:srgbClr val="404040"/>
                </a:solidFill>
                <a:latin typeface="Century Gothic"/>
                <a:cs typeface="Century Gothic"/>
              </a:rPr>
              <a:t>probably</a:t>
            </a:r>
            <a:r>
              <a:rPr sz="1600" spc="-75" dirty="0">
                <a:solidFill>
                  <a:srgbClr val="404040"/>
                </a:solidFill>
                <a:latin typeface="Century Gothic"/>
                <a:cs typeface="Century Gothic"/>
              </a:rPr>
              <a:t> </a:t>
            </a:r>
            <a:r>
              <a:rPr sz="1600" spc="-10" dirty="0">
                <a:solidFill>
                  <a:srgbClr val="404040"/>
                </a:solidFill>
                <a:latin typeface="Century Gothic"/>
                <a:cs typeface="Century Gothic"/>
              </a:rPr>
              <a:t>cause irreparable</a:t>
            </a:r>
            <a:r>
              <a:rPr sz="1600" spc="-60" dirty="0">
                <a:solidFill>
                  <a:srgbClr val="404040"/>
                </a:solidFill>
                <a:latin typeface="Century Gothic"/>
                <a:cs typeface="Century Gothic"/>
              </a:rPr>
              <a:t> </a:t>
            </a:r>
            <a:r>
              <a:rPr sz="1600" spc="-10" dirty="0">
                <a:solidFill>
                  <a:srgbClr val="404040"/>
                </a:solidFill>
                <a:latin typeface="Century Gothic"/>
                <a:cs typeface="Century Gothic"/>
              </a:rPr>
              <a:t>damage</a:t>
            </a:r>
            <a:r>
              <a:rPr sz="1600" spc="-90" dirty="0">
                <a:solidFill>
                  <a:srgbClr val="404040"/>
                </a:solidFill>
                <a:latin typeface="Century Gothic"/>
                <a:cs typeface="Century Gothic"/>
              </a:rPr>
              <a:t> </a:t>
            </a:r>
            <a:r>
              <a:rPr sz="1600" dirty="0">
                <a:solidFill>
                  <a:srgbClr val="404040"/>
                </a:solidFill>
                <a:latin typeface="Century Gothic"/>
                <a:cs typeface="Century Gothic"/>
              </a:rPr>
              <a:t>to</a:t>
            </a:r>
            <a:r>
              <a:rPr sz="1600" spc="-80" dirty="0">
                <a:solidFill>
                  <a:srgbClr val="404040"/>
                </a:solidFill>
                <a:latin typeface="Century Gothic"/>
                <a:cs typeface="Century Gothic"/>
              </a:rPr>
              <a:t> </a:t>
            </a:r>
            <a:r>
              <a:rPr sz="1600" dirty="0">
                <a:solidFill>
                  <a:srgbClr val="404040"/>
                </a:solidFill>
                <a:latin typeface="Century Gothic"/>
                <a:cs typeface="Century Gothic"/>
              </a:rPr>
              <a:t>the</a:t>
            </a:r>
            <a:r>
              <a:rPr sz="1600" spc="-50" dirty="0">
                <a:solidFill>
                  <a:srgbClr val="404040"/>
                </a:solidFill>
                <a:latin typeface="Century Gothic"/>
                <a:cs typeface="Century Gothic"/>
              </a:rPr>
              <a:t> </a:t>
            </a:r>
            <a:r>
              <a:rPr sz="1600" spc="-10" dirty="0">
                <a:solidFill>
                  <a:srgbClr val="404040"/>
                </a:solidFill>
                <a:latin typeface="Century Gothic"/>
                <a:cs typeface="Century Gothic"/>
              </a:rPr>
              <a:t>hardware).</a:t>
            </a:r>
            <a:endParaRPr sz="1600">
              <a:latin typeface="Century Gothic"/>
              <a:cs typeface="Century Gothic"/>
            </a:endParaRPr>
          </a:p>
          <a:p>
            <a:pPr marL="224790">
              <a:lnSpc>
                <a:spcPts val="1825"/>
              </a:lnSpc>
              <a:spcBef>
                <a:spcPts val="770"/>
              </a:spcBef>
              <a:tabLst>
                <a:tab pos="567055" algn="l"/>
              </a:tabLst>
            </a:pPr>
            <a:r>
              <a:rPr sz="1600" spc="-50" dirty="0">
                <a:solidFill>
                  <a:srgbClr val="A42F0F"/>
                </a:solidFill>
                <a:latin typeface="Wingdings 3"/>
                <a:cs typeface="Wingdings 3"/>
              </a:rPr>
              <a:t></a:t>
            </a:r>
            <a:r>
              <a:rPr sz="1600" dirty="0">
                <a:solidFill>
                  <a:srgbClr val="A42F0F"/>
                </a:solidFill>
                <a:latin typeface="Times New Roman"/>
                <a:cs typeface="Times New Roman"/>
              </a:rPr>
              <a:t>	</a:t>
            </a:r>
            <a:r>
              <a:rPr sz="1600" dirty="0">
                <a:solidFill>
                  <a:srgbClr val="404040"/>
                </a:solidFill>
                <a:latin typeface="Century Gothic"/>
                <a:cs typeface="Century Gothic"/>
              </a:rPr>
              <a:t>Gas</a:t>
            </a:r>
            <a:r>
              <a:rPr sz="1600" spc="-40" dirty="0">
                <a:solidFill>
                  <a:srgbClr val="404040"/>
                </a:solidFill>
                <a:latin typeface="Century Gothic"/>
                <a:cs typeface="Century Gothic"/>
              </a:rPr>
              <a:t> </a:t>
            </a:r>
            <a:r>
              <a:rPr sz="1600" spc="-25" dirty="0">
                <a:solidFill>
                  <a:srgbClr val="404040"/>
                </a:solidFill>
                <a:latin typeface="Century Gothic"/>
                <a:cs typeface="Century Gothic"/>
              </a:rPr>
              <a:t>systems</a:t>
            </a:r>
            <a:r>
              <a:rPr sz="1600" spc="-50" dirty="0">
                <a:solidFill>
                  <a:srgbClr val="404040"/>
                </a:solidFill>
                <a:latin typeface="Century Gothic"/>
                <a:cs typeface="Century Gothic"/>
              </a:rPr>
              <a:t> </a:t>
            </a:r>
            <a:r>
              <a:rPr sz="1600" dirty="0">
                <a:solidFill>
                  <a:srgbClr val="404040"/>
                </a:solidFill>
                <a:latin typeface="Century Gothic"/>
                <a:cs typeface="Century Gothic"/>
              </a:rPr>
              <a:t>are</a:t>
            </a:r>
            <a:r>
              <a:rPr sz="1600" spc="325" dirty="0">
                <a:solidFill>
                  <a:srgbClr val="404040"/>
                </a:solidFill>
                <a:latin typeface="Century Gothic"/>
                <a:cs typeface="Century Gothic"/>
              </a:rPr>
              <a:t> </a:t>
            </a:r>
            <a:r>
              <a:rPr sz="1600" spc="-20" dirty="0">
                <a:solidFill>
                  <a:srgbClr val="404040"/>
                </a:solidFill>
                <a:latin typeface="Century Gothic"/>
                <a:cs typeface="Century Gothic"/>
              </a:rPr>
              <a:t>effective,</a:t>
            </a:r>
            <a:r>
              <a:rPr sz="1600" spc="-50" dirty="0">
                <a:solidFill>
                  <a:srgbClr val="404040"/>
                </a:solidFill>
                <a:latin typeface="Century Gothic"/>
                <a:cs typeface="Century Gothic"/>
              </a:rPr>
              <a:t> </a:t>
            </a:r>
            <a:r>
              <a:rPr sz="1600" dirty="0">
                <a:solidFill>
                  <a:srgbClr val="404040"/>
                </a:solidFill>
                <a:latin typeface="Century Gothic"/>
                <a:cs typeface="Century Gothic"/>
              </a:rPr>
              <a:t>but</a:t>
            </a:r>
            <a:r>
              <a:rPr sz="1600" spc="-50" dirty="0">
                <a:solidFill>
                  <a:srgbClr val="404040"/>
                </a:solidFill>
                <a:latin typeface="Century Gothic"/>
                <a:cs typeface="Century Gothic"/>
              </a:rPr>
              <a:t> </a:t>
            </a:r>
            <a:r>
              <a:rPr sz="1600" dirty="0">
                <a:solidFill>
                  <a:srgbClr val="404040"/>
                </a:solidFill>
                <a:latin typeface="Century Gothic"/>
                <a:cs typeface="Century Gothic"/>
              </a:rPr>
              <a:t>are</a:t>
            </a:r>
            <a:r>
              <a:rPr sz="1600" spc="-65" dirty="0">
                <a:solidFill>
                  <a:srgbClr val="404040"/>
                </a:solidFill>
                <a:latin typeface="Century Gothic"/>
                <a:cs typeface="Century Gothic"/>
              </a:rPr>
              <a:t> </a:t>
            </a:r>
            <a:r>
              <a:rPr sz="1600" dirty="0">
                <a:solidFill>
                  <a:srgbClr val="404040"/>
                </a:solidFill>
                <a:latin typeface="Century Gothic"/>
                <a:cs typeface="Century Gothic"/>
              </a:rPr>
              <a:t>also</a:t>
            </a:r>
            <a:r>
              <a:rPr sz="1600" spc="-60" dirty="0">
                <a:solidFill>
                  <a:srgbClr val="404040"/>
                </a:solidFill>
                <a:latin typeface="Century Gothic"/>
                <a:cs typeface="Century Gothic"/>
              </a:rPr>
              <a:t> </a:t>
            </a:r>
            <a:r>
              <a:rPr sz="1600" dirty="0">
                <a:solidFill>
                  <a:srgbClr val="404040"/>
                </a:solidFill>
                <a:latin typeface="Century Gothic"/>
                <a:cs typeface="Century Gothic"/>
              </a:rPr>
              <a:t>shorter</a:t>
            </a:r>
            <a:r>
              <a:rPr sz="1600" spc="-40" dirty="0">
                <a:solidFill>
                  <a:srgbClr val="404040"/>
                </a:solidFill>
                <a:latin typeface="Century Gothic"/>
                <a:cs typeface="Century Gothic"/>
              </a:rPr>
              <a:t> </a:t>
            </a:r>
            <a:r>
              <a:rPr sz="1600" spc="-10" dirty="0">
                <a:solidFill>
                  <a:srgbClr val="404040"/>
                </a:solidFill>
                <a:latin typeface="Century Gothic"/>
                <a:cs typeface="Century Gothic"/>
              </a:rPr>
              <a:t>lived.</a:t>
            </a:r>
            <a:endParaRPr sz="1600">
              <a:latin typeface="Century Gothic"/>
              <a:cs typeface="Century Gothic"/>
            </a:endParaRPr>
          </a:p>
          <a:p>
            <a:pPr marL="567690" marR="45085">
              <a:lnSpc>
                <a:spcPts val="1730"/>
              </a:lnSpc>
              <a:spcBef>
                <a:spcPts val="120"/>
              </a:spcBef>
            </a:pPr>
            <a:r>
              <a:rPr sz="1600" dirty="0">
                <a:solidFill>
                  <a:srgbClr val="404040"/>
                </a:solidFill>
                <a:latin typeface="Century Gothic"/>
                <a:cs typeface="Century Gothic"/>
              </a:rPr>
              <a:t>Once</a:t>
            </a:r>
            <a:r>
              <a:rPr sz="1600" spc="-40" dirty="0">
                <a:solidFill>
                  <a:srgbClr val="404040"/>
                </a:solidFill>
                <a:latin typeface="Century Gothic"/>
                <a:cs typeface="Century Gothic"/>
              </a:rPr>
              <a:t> </a:t>
            </a:r>
            <a:r>
              <a:rPr sz="1600" dirty="0">
                <a:solidFill>
                  <a:srgbClr val="404040"/>
                </a:solidFill>
                <a:latin typeface="Century Gothic"/>
                <a:cs typeface="Century Gothic"/>
              </a:rPr>
              <a:t>the</a:t>
            </a:r>
            <a:r>
              <a:rPr sz="1600" spc="-25" dirty="0">
                <a:solidFill>
                  <a:srgbClr val="404040"/>
                </a:solidFill>
                <a:latin typeface="Century Gothic"/>
                <a:cs typeface="Century Gothic"/>
              </a:rPr>
              <a:t> </a:t>
            </a:r>
            <a:r>
              <a:rPr sz="1600" dirty="0">
                <a:solidFill>
                  <a:srgbClr val="404040"/>
                </a:solidFill>
                <a:latin typeface="Century Gothic"/>
                <a:cs typeface="Century Gothic"/>
              </a:rPr>
              <a:t>gas</a:t>
            </a:r>
            <a:r>
              <a:rPr sz="1600" spc="-40" dirty="0">
                <a:solidFill>
                  <a:srgbClr val="404040"/>
                </a:solidFill>
                <a:latin typeface="Century Gothic"/>
                <a:cs typeface="Century Gothic"/>
              </a:rPr>
              <a:t> </a:t>
            </a:r>
            <a:r>
              <a:rPr sz="1600" dirty="0">
                <a:solidFill>
                  <a:srgbClr val="404040"/>
                </a:solidFill>
                <a:latin typeface="Century Gothic"/>
                <a:cs typeface="Century Gothic"/>
              </a:rPr>
              <a:t>is</a:t>
            </a:r>
            <a:r>
              <a:rPr sz="1600" spc="-45" dirty="0">
                <a:solidFill>
                  <a:srgbClr val="404040"/>
                </a:solidFill>
                <a:latin typeface="Century Gothic"/>
                <a:cs typeface="Century Gothic"/>
              </a:rPr>
              <a:t> </a:t>
            </a:r>
            <a:r>
              <a:rPr sz="1600" spc="-10" dirty="0">
                <a:solidFill>
                  <a:srgbClr val="404040"/>
                </a:solidFill>
                <a:latin typeface="Century Gothic"/>
                <a:cs typeface="Century Gothic"/>
              </a:rPr>
              <a:t>discharged,</a:t>
            </a:r>
            <a:r>
              <a:rPr sz="1600" spc="-60" dirty="0">
                <a:solidFill>
                  <a:srgbClr val="404040"/>
                </a:solidFill>
                <a:latin typeface="Century Gothic"/>
                <a:cs typeface="Century Gothic"/>
              </a:rPr>
              <a:t> </a:t>
            </a:r>
            <a:r>
              <a:rPr sz="1600" spc="-10" dirty="0">
                <a:solidFill>
                  <a:srgbClr val="404040"/>
                </a:solidFill>
                <a:latin typeface="Century Gothic"/>
                <a:cs typeface="Century Gothic"/>
              </a:rPr>
              <a:t>there</a:t>
            </a:r>
            <a:r>
              <a:rPr sz="1600" spc="-20" dirty="0">
                <a:solidFill>
                  <a:srgbClr val="404040"/>
                </a:solidFill>
                <a:latin typeface="Century Gothic"/>
                <a:cs typeface="Century Gothic"/>
              </a:rPr>
              <a:t> </a:t>
            </a:r>
            <a:r>
              <a:rPr sz="1600" dirty="0">
                <a:solidFill>
                  <a:srgbClr val="404040"/>
                </a:solidFill>
                <a:latin typeface="Century Gothic"/>
                <a:cs typeface="Century Gothic"/>
              </a:rPr>
              <a:t>is</a:t>
            </a:r>
            <a:r>
              <a:rPr sz="1600" spc="-40" dirty="0">
                <a:solidFill>
                  <a:srgbClr val="404040"/>
                </a:solidFill>
                <a:latin typeface="Century Gothic"/>
                <a:cs typeface="Century Gothic"/>
              </a:rPr>
              <a:t> </a:t>
            </a:r>
            <a:r>
              <a:rPr sz="1600" dirty="0">
                <a:solidFill>
                  <a:srgbClr val="404040"/>
                </a:solidFill>
                <a:latin typeface="Century Gothic"/>
                <a:cs typeface="Century Gothic"/>
              </a:rPr>
              <a:t>no</a:t>
            </a:r>
            <a:r>
              <a:rPr sz="1600" spc="375" dirty="0">
                <a:solidFill>
                  <a:srgbClr val="404040"/>
                </a:solidFill>
                <a:latin typeface="Century Gothic"/>
                <a:cs typeface="Century Gothic"/>
              </a:rPr>
              <a:t> </a:t>
            </a:r>
            <a:r>
              <a:rPr sz="1600" spc="-10" dirty="0">
                <a:solidFill>
                  <a:srgbClr val="404040"/>
                </a:solidFill>
                <a:latin typeface="Century Gothic"/>
                <a:cs typeface="Century Gothic"/>
              </a:rPr>
              <a:t>second chance,</a:t>
            </a:r>
            <a:r>
              <a:rPr sz="1600" spc="-85" dirty="0">
                <a:solidFill>
                  <a:srgbClr val="404040"/>
                </a:solidFill>
                <a:latin typeface="Century Gothic"/>
                <a:cs typeface="Century Gothic"/>
              </a:rPr>
              <a:t> </a:t>
            </a:r>
            <a:r>
              <a:rPr sz="1600" spc="-10" dirty="0">
                <a:solidFill>
                  <a:srgbClr val="404040"/>
                </a:solidFill>
                <a:latin typeface="Century Gothic"/>
                <a:cs typeface="Century Gothic"/>
              </a:rPr>
              <a:t>whereas</a:t>
            </a:r>
            <a:r>
              <a:rPr sz="1600" spc="-45" dirty="0">
                <a:solidFill>
                  <a:srgbClr val="404040"/>
                </a:solidFill>
                <a:latin typeface="Century Gothic"/>
                <a:cs typeface="Century Gothic"/>
              </a:rPr>
              <a:t> </a:t>
            </a:r>
            <a:r>
              <a:rPr sz="1600" dirty="0">
                <a:solidFill>
                  <a:srgbClr val="404040"/>
                </a:solidFill>
                <a:latin typeface="Century Gothic"/>
                <a:cs typeface="Century Gothic"/>
              </a:rPr>
              <a:t>a</a:t>
            </a:r>
            <a:r>
              <a:rPr sz="1600" spc="-60" dirty="0">
                <a:solidFill>
                  <a:srgbClr val="404040"/>
                </a:solidFill>
                <a:latin typeface="Century Gothic"/>
                <a:cs typeface="Century Gothic"/>
              </a:rPr>
              <a:t> </a:t>
            </a:r>
            <a:r>
              <a:rPr sz="1600" spc="-10" dirty="0">
                <a:solidFill>
                  <a:srgbClr val="404040"/>
                </a:solidFill>
                <a:latin typeface="Century Gothic"/>
                <a:cs typeface="Century Gothic"/>
              </a:rPr>
              <a:t>water</a:t>
            </a:r>
            <a:r>
              <a:rPr sz="1600" spc="-55" dirty="0">
                <a:solidFill>
                  <a:srgbClr val="404040"/>
                </a:solidFill>
                <a:latin typeface="Century Gothic"/>
                <a:cs typeface="Century Gothic"/>
              </a:rPr>
              <a:t> </a:t>
            </a:r>
            <a:r>
              <a:rPr sz="1600" spc="-20" dirty="0">
                <a:solidFill>
                  <a:srgbClr val="404040"/>
                </a:solidFill>
                <a:latin typeface="Century Gothic"/>
                <a:cs typeface="Century Gothic"/>
              </a:rPr>
              <a:t>system</a:t>
            </a:r>
            <a:r>
              <a:rPr sz="1600" spc="-60" dirty="0">
                <a:solidFill>
                  <a:srgbClr val="404040"/>
                </a:solidFill>
                <a:latin typeface="Century Gothic"/>
                <a:cs typeface="Century Gothic"/>
              </a:rPr>
              <a:t> </a:t>
            </a:r>
            <a:r>
              <a:rPr sz="1600" dirty="0">
                <a:solidFill>
                  <a:srgbClr val="404040"/>
                </a:solidFill>
                <a:latin typeface="Century Gothic"/>
                <a:cs typeface="Century Gothic"/>
              </a:rPr>
              <a:t>can</a:t>
            </a:r>
            <a:r>
              <a:rPr sz="1600" spc="-70" dirty="0">
                <a:solidFill>
                  <a:srgbClr val="404040"/>
                </a:solidFill>
                <a:latin typeface="Century Gothic"/>
                <a:cs typeface="Century Gothic"/>
              </a:rPr>
              <a:t> </a:t>
            </a:r>
            <a:r>
              <a:rPr sz="1600" dirty="0">
                <a:solidFill>
                  <a:srgbClr val="404040"/>
                </a:solidFill>
                <a:latin typeface="Century Gothic"/>
                <a:cs typeface="Century Gothic"/>
              </a:rPr>
              <a:t>continue</a:t>
            </a:r>
            <a:r>
              <a:rPr sz="1600" spc="-65" dirty="0">
                <a:solidFill>
                  <a:srgbClr val="404040"/>
                </a:solidFill>
                <a:latin typeface="Century Gothic"/>
                <a:cs typeface="Century Gothic"/>
              </a:rPr>
              <a:t> </a:t>
            </a:r>
            <a:r>
              <a:rPr sz="1600" spc="-10" dirty="0">
                <a:solidFill>
                  <a:srgbClr val="404040"/>
                </a:solidFill>
                <a:latin typeface="Century Gothic"/>
                <a:cs typeface="Century Gothic"/>
              </a:rPr>
              <a:t>until </a:t>
            </a:r>
            <a:r>
              <a:rPr sz="1600" dirty="0">
                <a:solidFill>
                  <a:srgbClr val="404040"/>
                </a:solidFill>
                <a:latin typeface="Century Gothic"/>
                <a:cs typeface="Century Gothic"/>
              </a:rPr>
              <a:t>the</a:t>
            </a:r>
            <a:r>
              <a:rPr sz="1600" spc="-30" dirty="0">
                <a:solidFill>
                  <a:srgbClr val="404040"/>
                </a:solidFill>
                <a:latin typeface="Century Gothic"/>
                <a:cs typeface="Century Gothic"/>
              </a:rPr>
              <a:t> </a:t>
            </a:r>
            <a:r>
              <a:rPr sz="1600" dirty="0">
                <a:solidFill>
                  <a:srgbClr val="404040"/>
                </a:solidFill>
                <a:latin typeface="Century Gothic"/>
                <a:cs typeface="Century Gothic"/>
              </a:rPr>
              <a:t>fire</a:t>
            </a:r>
            <a:r>
              <a:rPr sz="1600" spc="-55" dirty="0">
                <a:solidFill>
                  <a:srgbClr val="404040"/>
                </a:solidFill>
                <a:latin typeface="Century Gothic"/>
                <a:cs typeface="Century Gothic"/>
              </a:rPr>
              <a:t> </a:t>
            </a:r>
            <a:r>
              <a:rPr sz="1600" dirty="0">
                <a:solidFill>
                  <a:srgbClr val="404040"/>
                </a:solidFill>
                <a:latin typeface="Century Gothic"/>
                <a:cs typeface="Century Gothic"/>
              </a:rPr>
              <a:t>is</a:t>
            </a:r>
            <a:r>
              <a:rPr sz="1600" spc="-25" dirty="0">
                <a:solidFill>
                  <a:srgbClr val="404040"/>
                </a:solidFill>
                <a:latin typeface="Century Gothic"/>
                <a:cs typeface="Century Gothic"/>
              </a:rPr>
              <a:t> </a:t>
            </a:r>
            <a:r>
              <a:rPr sz="1600" dirty="0">
                <a:solidFill>
                  <a:srgbClr val="404040"/>
                </a:solidFill>
                <a:latin typeface="Century Gothic"/>
                <a:cs typeface="Century Gothic"/>
              </a:rPr>
              <a:t>out.</a:t>
            </a:r>
            <a:r>
              <a:rPr sz="1600" spc="355" dirty="0">
                <a:solidFill>
                  <a:srgbClr val="404040"/>
                </a:solidFill>
                <a:latin typeface="Century Gothic"/>
                <a:cs typeface="Century Gothic"/>
              </a:rPr>
              <a:t> </a:t>
            </a:r>
            <a:r>
              <a:rPr sz="1600" spc="-30" dirty="0">
                <a:solidFill>
                  <a:srgbClr val="404040"/>
                </a:solidFill>
                <a:latin typeface="Century Gothic"/>
                <a:cs typeface="Century Gothic"/>
              </a:rPr>
              <a:t>Water </a:t>
            </a:r>
            <a:r>
              <a:rPr sz="1600" spc="-20" dirty="0">
                <a:solidFill>
                  <a:srgbClr val="404040"/>
                </a:solidFill>
                <a:latin typeface="Century Gothic"/>
                <a:cs typeface="Century Gothic"/>
              </a:rPr>
              <a:t>systems</a:t>
            </a:r>
            <a:r>
              <a:rPr sz="1600" spc="-60" dirty="0">
                <a:solidFill>
                  <a:srgbClr val="404040"/>
                </a:solidFill>
                <a:latin typeface="Century Gothic"/>
                <a:cs typeface="Century Gothic"/>
              </a:rPr>
              <a:t> </a:t>
            </a:r>
            <a:r>
              <a:rPr sz="1600" dirty="0">
                <a:solidFill>
                  <a:srgbClr val="404040"/>
                </a:solidFill>
                <a:latin typeface="Century Gothic"/>
                <a:cs typeface="Century Gothic"/>
              </a:rPr>
              <a:t>are</a:t>
            </a:r>
            <a:r>
              <a:rPr sz="1600" spc="-55" dirty="0">
                <a:solidFill>
                  <a:srgbClr val="404040"/>
                </a:solidFill>
                <a:latin typeface="Century Gothic"/>
                <a:cs typeface="Century Gothic"/>
              </a:rPr>
              <a:t> </a:t>
            </a:r>
            <a:r>
              <a:rPr sz="1600" spc="-10" dirty="0">
                <a:solidFill>
                  <a:srgbClr val="404040"/>
                </a:solidFill>
                <a:latin typeface="Century Gothic"/>
                <a:cs typeface="Century Gothic"/>
              </a:rPr>
              <a:t>highly recommended</a:t>
            </a:r>
            <a:r>
              <a:rPr sz="1600" spc="-55" dirty="0">
                <a:solidFill>
                  <a:srgbClr val="404040"/>
                </a:solidFill>
                <a:latin typeface="Century Gothic"/>
                <a:cs typeface="Century Gothic"/>
              </a:rPr>
              <a:t> </a:t>
            </a:r>
            <a:r>
              <a:rPr sz="1600" dirty="0">
                <a:solidFill>
                  <a:srgbClr val="404040"/>
                </a:solidFill>
                <a:latin typeface="Century Gothic"/>
                <a:cs typeface="Century Gothic"/>
              </a:rPr>
              <a:t>in</a:t>
            </a:r>
            <a:r>
              <a:rPr sz="1600" spc="-50" dirty="0">
                <a:solidFill>
                  <a:srgbClr val="404040"/>
                </a:solidFill>
                <a:latin typeface="Century Gothic"/>
                <a:cs typeface="Century Gothic"/>
              </a:rPr>
              <a:t> </a:t>
            </a:r>
            <a:r>
              <a:rPr sz="1600" dirty="0">
                <a:solidFill>
                  <a:srgbClr val="404040"/>
                </a:solidFill>
                <a:latin typeface="Century Gothic"/>
                <a:cs typeface="Century Gothic"/>
              </a:rPr>
              <a:t>areas</a:t>
            </a:r>
            <a:r>
              <a:rPr sz="1600" spc="-70" dirty="0">
                <a:solidFill>
                  <a:srgbClr val="404040"/>
                </a:solidFill>
                <a:latin typeface="Century Gothic"/>
                <a:cs typeface="Century Gothic"/>
              </a:rPr>
              <a:t> </a:t>
            </a:r>
            <a:r>
              <a:rPr sz="1600" dirty="0">
                <a:solidFill>
                  <a:srgbClr val="404040"/>
                </a:solidFill>
                <a:latin typeface="Century Gothic"/>
                <a:cs typeface="Century Gothic"/>
              </a:rPr>
              <a:t>that</a:t>
            </a:r>
            <a:r>
              <a:rPr sz="1600" spc="-55" dirty="0">
                <a:solidFill>
                  <a:srgbClr val="404040"/>
                </a:solidFill>
                <a:latin typeface="Century Gothic"/>
                <a:cs typeface="Century Gothic"/>
              </a:rPr>
              <a:t> </a:t>
            </a:r>
            <a:r>
              <a:rPr sz="1600" spc="-10" dirty="0">
                <a:solidFill>
                  <a:srgbClr val="404040"/>
                </a:solidFill>
                <a:latin typeface="Century Gothic"/>
                <a:cs typeface="Century Gothic"/>
              </a:rPr>
              <a:t>contain</a:t>
            </a:r>
            <a:r>
              <a:rPr sz="1600" spc="-30" dirty="0">
                <a:solidFill>
                  <a:srgbClr val="404040"/>
                </a:solidFill>
                <a:latin typeface="Century Gothic"/>
                <a:cs typeface="Century Gothic"/>
              </a:rPr>
              <a:t> </a:t>
            </a:r>
            <a:r>
              <a:rPr sz="1600" dirty="0">
                <a:solidFill>
                  <a:srgbClr val="404040"/>
                </a:solidFill>
                <a:latin typeface="Century Gothic"/>
                <a:cs typeface="Century Gothic"/>
              </a:rPr>
              <a:t>a</a:t>
            </a:r>
            <a:r>
              <a:rPr sz="1600" spc="-45" dirty="0">
                <a:solidFill>
                  <a:srgbClr val="404040"/>
                </a:solidFill>
                <a:latin typeface="Century Gothic"/>
                <a:cs typeface="Century Gothic"/>
              </a:rPr>
              <a:t> </a:t>
            </a:r>
            <a:r>
              <a:rPr sz="1600" dirty="0">
                <a:solidFill>
                  <a:srgbClr val="404040"/>
                </a:solidFill>
                <a:latin typeface="Century Gothic"/>
                <a:cs typeface="Century Gothic"/>
              </a:rPr>
              <a:t>lot</a:t>
            </a:r>
            <a:r>
              <a:rPr sz="1600" spc="-75" dirty="0">
                <a:solidFill>
                  <a:srgbClr val="404040"/>
                </a:solidFill>
                <a:latin typeface="Century Gothic"/>
                <a:cs typeface="Century Gothic"/>
              </a:rPr>
              <a:t> </a:t>
            </a:r>
            <a:r>
              <a:rPr sz="1600" spc="-25" dirty="0">
                <a:solidFill>
                  <a:srgbClr val="404040"/>
                </a:solidFill>
                <a:latin typeface="Century Gothic"/>
                <a:cs typeface="Century Gothic"/>
              </a:rPr>
              <a:t>of </a:t>
            </a:r>
            <a:r>
              <a:rPr sz="1600" spc="-10" dirty="0">
                <a:solidFill>
                  <a:srgbClr val="404040"/>
                </a:solidFill>
                <a:latin typeface="Century Gothic"/>
                <a:cs typeface="Century Gothic"/>
              </a:rPr>
              <a:t>combustible</a:t>
            </a:r>
            <a:r>
              <a:rPr sz="1600" spc="-85" dirty="0">
                <a:solidFill>
                  <a:srgbClr val="404040"/>
                </a:solidFill>
                <a:latin typeface="Century Gothic"/>
                <a:cs typeface="Century Gothic"/>
              </a:rPr>
              <a:t> </a:t>
            </a:r>
            <a:r>
              <a:rPr sz="1600" spc="-10" dirty="0">
                <a:solidFill>
                  <a:srgbClr val="404040"/>
                </a:solidFill>
                <a:latin typeface="Century Gothic"/>
                <a:cs typeface="Century Gothic"/>
              </a:rPr>
              <a:t>materials</a:t>
            </a:r>
            <a:r>
              <a:rPr sz="1600" spc="-30" dirty="0">
                <a:solidFill>
                  <a:srgbClr val="404040"/>
                </a:solidFill>
                <a:latin typeface="Century Gothic"/>
                <a:cs typeface="Century Gothic"/>
              </a:rPr>
              <a:t> </a:t>
            </a:r>
            <a:r>
              <a:rPr sz="1600" dirty="0">
                <a:solidFill>
                  <a:srgbClr val="404040"/>
                </a:solidFill>
                <a:latin typeface="Century Gothic"/>
                <a:cs typeface="Century Gothic"/>
              </a:rPr>
              <a:t>such</a:t>
            </a:r>
            <a:r>
              <a:rPr sz="1600" spc="-60" dirty="0">
                <a:solidFill>
                  <a:srgbClr val="404040"/>
                </a:solidFill>
                <a:latin typeface="Century Gothic"/>
                <a:cs typeface="Century Gothic"/>
              </a:rPr>
              <a:t> </a:t>
            </a:r>
            <a:r>
              <a:rPr sz="1600" dirty="0">
                <a:solidFill>
                  <a:srgbClr val="404040"/>
                </a:solidFill>
                <a:latin typeface="Century Gothic"/>
                <a:cs typeface="Century Gothic"/>
              </a:rPr>
              <a:t>as</a:t>
            </a:r>
            <a:r>
              <a:rPr sz="1600" spc="-10" dirty="0">
                <a:solidFill>
                  <a:srgbClr val="404040"/>
                </a:solidFill>
                <a:latin typeface="Century Gothic"/>
                <a:cs typeface="Century Gothic"/>
              </a:rPr>
              <a:t> storerooms.</a:t>
            </a:r>
            <a:endParaRPr sz="1600">
              <a:latin typeface="Century Gothic"/>
              <a:cs typeface="Century Gothic"/>
            </a:endParaRPr>
          </a:p>
          <a:p>
            <a:pPr marL="1139190">
              <a:lnSpc>
                <a:spcPct val="100000"/>
              </a:lnSpc>
              <a:spcBef>
                <a:spcPts val="785"/>
              </a:spcBef>
            </a:pPr>
            <a:r>
              <a:rPr sz="1600" dirty="0">
                <a:solidFill>
                  <a:srgbClr val="A42F0F"/>
                </a:solidFill>
                <a:latin typeface="Wingdings 3"/>
                <a:cs typeface="Wingdings 3"/>
              </a:rPr>
              <a:t></a:t>
            </a:r>
            <a:r>
              <a:rPr sz="1600" spc="30" dirty="0">
                <a:solidFill>
                  <a:srgbClr val="A42F0F"/>
                </a:solidFill>
                <a:latin typeface="Times New Roman"/>
                <a:cs typeface="Times New Roman"/>
              </a:rPr>
              <a:t> </a:t>
            </a:r>
            <a:r>
              <a:rPr sz="1600" b="1" spc="-10" dirty="0">
                <a:solidFill>
                  <a:srgbClr val="404040"/>
                </a:solidFill>
                <a:latin typeface="Century Gothic"/>
                <a:cs typeface="Century Gothic"/>
              </a:rPr>
              <a:t>FM200</a:t>
            </a:r>
            <a:endParaRPr sz="1600">
              <a:latin typeface="Century Gothic"/>
              <a:cs typeface="Century Gothic"/>
            </a:endParaRPr>
          </a:p>
          <a:p>
            <a:pPr marL="1139190">
              <a:lnSpc>
                <a:spcPct val="100000"/>
              </a:lnSpc>
              <a:spcBef>
                <a:spcPts val="805"/>
              </a:spcBef>
            </a:pPr>
            <a:r>
              <a:rPr sz="1600" dirty="0">
                <a:solidFill>
                  <a:srgbClr val="A42F0F"/>
                </a:solidFill>
                <a:latin typeface="Wingdings 3"/>
                <a:cs typeface="Wingdings 3"/>
              </a:rPr>
              <a:t></a:t>
            </a:r>
            <a:r>
              <a:rPr sz="1600" spc="50" dirty="0">
                <a:solidFill>
                  <a:srgbClr val="A42F0F"/>
                </a:solidFill>
                <a:latin typeface="Times New Roman"/>
                <a:cs typeface="Times New Roman"/>
              </a:rPr>
              <a:t> </a:t>
            </a:r>
            <a:r>
              <a:rPr sz="1600" b="1" dirty="0">
                <a:solidFill>
                  <a:srgbClr val="404040"/>
                </a:solidFill>
                <a:latin typeface="Century Gothic"/>
                <a:cs typeface="Century Gothic"/>
              </a:rPr>
              <a:t>Dry</a:t>
            </a:r>
            <a:r>
              <a:rPr sz="1600" b="1" spc="-45" dirty="0">
                <a:solidFill>
                  <a:srgbClr val="404040"/>
                </a:solidFill>
                <a:latin typeface="Century Gothic"/>
                <a:cs typeface="Century Gothic"/>
              </a:rPr>
              <a:t> </a:t>
            </a:r>
            <a:r>
              <a:rPr sz="1600" b="1" dirty="0">
                <a:solidFill>
                  <a:srgbClr val="404040"/>
                </a:solidFill>
                <a:latin typeface="Century Gothic"/>
                <a:cs typeface="Century Gothic"/>
              </a:rPr>
              <a:t>pipe</a:t>
            </a:r>
            <a:r>
              <a:rPr sz="1600" b="1" spc="-15" dirty="0">
                <a:solidFill>
                  <a:srgbClr val="404040"/>
                </a:solidFill>
                <a:latin typeface="Century Gothic"/>
                <a:cs typeface="Century Gothic"/>
              </a:rPr>
              <a:t> </a:t>
            </a:r>
            <a:r>
              <a:rPr sz="1600" b="1" spc="-10" dirty="0">
                <a:solidFill>
                  <a:srgbClr val="404040"/>
                </a:solidFill>
                <a:latin typeface="Century Gothic"/>
                <a:cs typeface="Century Gothic"/>
              </a:rPr>
              <a:t>sprinkler</a:t>
            </a:r>
            <a:endParaRPr sz="1600">
              <a:latin typeface="Century Gothic"/>
              <a:cs typeface="Century Gothic"/>
            </a:endParaRPr>
          </a:p>
          <a:p>
            <a:pPr marL="1139190">
              <a:lnSpc>
                <a:spcPct val="100000"/>
              </a:lnSpc>
              <a:spcBef>
                <a:spcPts val="805"/>
              </a:spcBef>
            </a:pPr>
            <a:r>
              <a:rPr sz="1600" dirty="0">
                <a:solidFill>
                  <a:srgbClr val="A42F0F"/>
                </a:solidFill>
                <a:latin typeface="Wingdings 3"/>
                <a:cs typeface="Wingdings 3"/>
              </a:rPr>
              <a:t></a:t>
            </a:r>
            <a:r>
              <a:rPr sz="1600" spc="50" dirty="0">
                <a:solidFill>
                  <a:srgbClr val="A42F0F"/>
                </a:solidFill>
                <a:latin typeface="Times New Roman"/>
                <a:cs typeface="Times New Roman"/>
              </a:rPr>
              <a:t> </a:t>
            </a:r>
            <a:r>
              <a:rPr sz="1600" b="1" spc="-25" dirty="0">
                <a:solidFill>
                  <a:srgbClr val="404040"/>
                </a:solidFill>
                <a:latin typeface="Century Gothic"/>
                <a:cs typeface="Century Gothic"/>
              </a:rPr>
              <a:t>Wet</a:t>
            </a:r>
            <a:r>
              <a:rPr sz="1600" b="1" spc="-85" dirty="0">
                <a:solidFill>
                  <a:srgbClr val="404040"/>
                </a:solidFill>
                <a:latin typeface="Century Gothic"/>
                <a:cs typeface="Century Gothic"/>
              </a:rPr>
              <a:t> </a:t>
            </a:r>
            <a:r>
              <a:rPr sz="1600" b="1" dirty="0">
                <a:solidFill>
                  <a:srgbClr val="404040"/>
                </a:solidFill>
                <a:latin typeface="Century Gothic"/>
                <a:cs typeface="Century Gothic"/>
              </a:rPr>
              <a:t>pipe</a:t>
            </a:r>
            <a:r>
              <a:rPr sz="1600" b="1" spc="-5" dirty="0">
                <a:solidFill>
                  <a:srgbClr val="404040"/>
                </a:solidFill>
                <a:latin typeface="Century Gothic"/>
                <a:cs typeface="Century Gothic"/>
              </a:rPr>
              <a:t> </a:t>
            </a:r>
            <a:r>
              <a:rPr sz="1600" b="1" spc="-10" dirty="0">
                <a:solidFill>
                  <a:srgbClr val="404040"/>
                </a:solidFill>
                <a:latin typeface="Century Gothic"/>
                <a:cs typeface="Century Gothic"/>
              </a:rPr>
              <a:t>sprinkler</a:t>
            </a:r>
            <a:endParaRPr sz="1600">
              <a:latin typeface="Century Gothic"/>
              <a:cs typeface="Century Gothic"/>
            </a:endParaRPr>
          </a:p>
          <a:p>
            <a:pPr marL="1139190">
              <a:lnSpc>
                <a:spcPct val="100000"/>
              </a:lnSpc>
              <a:spcBef>
                <a:spcPts val="815"/>
              </a:spcBef>
            </a:pPr>
            <a:r>
              <a:rPr sz="1600" dirty="0">
                <a:solidFill>
                  <a:srgbClr val="A42F0F"/>
                </a:solidFill>
                <a:latin typeface="Wingdings 3"/>
                <a:cs typeface="Wingdings 3"/>
              </a:rPr>
              <a:t></a:t>
            </a:r>
            <a:r>
              <a:rPr sz="1600" spc="15" dirty="0">
                <a:solidFill>
                  <a:srgbClr val="A42F0F"/>
                </a:solidFill>
                <a:latin typeface="Times New Roman"/>
                <a:cs typeface="Times New Roman"/>
              </a:rPr>
              <a:t> </a:t>
            </a:r>
            <a:r>
              <a:rPr sz="1600" b="1" dirty="0">
                <a:solidFill>
                  <a:srgbClr val="404040"/>
                </a:solidFill>
                <a:latin typeface="Century Gothic"/>
                <a:cs typeface="Century Gothic"/>
              </a:rPr>
              <a:t>Halon</a:t>
            </a:r>
            <a:r>
              <a:rPr sz="1600" b="1" spc="-65" dirty="0">
                <a:solidFill>
                  <a:srgbClr val="404040"/>
                </a:solidFill>
                <a:latin typeface="Century Gothic"/>
                <a:cs typeface="Century Gothic"/>
              </a:rPr>
              <a:t> </a:t>
            </a:r>
            <a:r>
              <a:rPr sz="1600" b="1" dirty="0">
                <a:solidFill>
                  <a:srgbClr val="404040"/>
                </a:solidFill>
                <a:latin typeface="Century Gothic"/>
                <a:cs typeface="Century Gothic"/>
              </a:rPr>
              <a:t>1301.</a:t>
            </a:r>
            <a:r>
              <a:rPr sz="1600" i="1" dirty="0">
                <a:solidFill>
                  <a:srgbClr val="404040"/>
                </a:solidFill>
                <a:latin typeface="Century Gothic"/>
                <a:cs typeface="Century Gothic"/>
              </a:rPr>
              <a:t>Not</a:t>
            </a:r>
            <a:r>
              <a:rPr sz="1600" i="1" spc="-25" dirty="0">
                <a:solidFill>
                  <a:srgbClr val="404040"/>
                </a:solidFill>
                <a:latin typeface="Century Gothic"/>
                <a:cs typeface="Century Gothic"/>
              </a:rPr>
              <a:t> </a:t>
            </a:r>
            <a:r>
              <a:rPr sz="1600" i="1" spc="-10" dirty="0">
                <a:solidFill>
                  <a:srgbClr val="404040"/>
                </a:solidFill>
                <a:latin typeface="Century Gothic"/>
                <a:cs typeface="Century Gothic"/>
              </a:rPr>
              <a:t>recommended</a:t>
            </a:r>
            <a:endParaRPr sz="1600">
              <a:latin typeface="Century Gothic"/>
              <a:cs typeface="Century Gothic"/>
            </a:endParaRPr>
          </a:p>
          <a:p>
            <a:pPr marL="1139190">
              <a:lnSpc>
                <a:spcPct val="100000"/>
              </a:lnSpc>
              <a:spcBef>
                <a:spcPts val="805"/>
              </a:spcBef>
            </a:pPr>
            <a:r>
              <a:rPr sz="1600" dirty="0">
                <a:solidFill>
                  <a:srgbClr val="A42F0F"/>
                </a:solidFill>
                <a:latin typeface="Wingdings 3"/>
                <a:cs typeface="Wingdings 3"/>
              </a:rPr>
              <a:t></a:t>
            </a:r>
            <a:r>
              <a:rPr sz="1600" spc="25" dirty="0">
                <a:solidFill>
                  <a:srgbClr val="A42F0F"/>
                </a:solidFill>
                <a:latin typeface="Times New Roman"/>
                <a:cs typeface="Times New Roman"/>
              </a:rPr>
              <a:t> </a:t>
            </a:r>
            <a:r>
              <a:rPr sz="1600" b="1" dirty="0">
                <a:solidFill>
                  <a:srgbClr val="404040"/>
                </a:solidFill>
                <a:latin typeface="Century Gothic"/>
                <a:cs typeface="Century Gothic"/>
              </a:rPr>
              <a:t>Carbon</a:t>
            </a:r>
            <a:r>
              <a:rPr sz="1600" b="1" spc="-60" dirty="0">
                <a:solidFill>
                  <a:srgbClr val="404040"/>
                </a:solidFill>
                <a:latin typeface="Century Gothic"/>
                <a:cs typeface="Century Gothic"/>
              </a:rPr>
              <a:t> </a:t>
            </a:r>
            <a:r>
              <a:rPr sz="1600" b="1" spc="-10" dirty="0">
                <a:solidFill>
                  <a:srgbClr val="404040"/>
                </a:solidFill>
                <a:latin typeface="Century Gothic"/>
                <a:cs typeface="Century Gothic"/>
              </a:rPr>
              <a:t>dioxide.</a:t>
            </a:r>
            <a:r>
              <a:rPr sz="1600" b="1" spc="-25" dirty="0">
                <a:solidFill>
                  <a:srgbClr val="404040"/>
                </a:solidFill>
                <a:latin typeface="Century Gothic"/>
                <a:cs typeface="Century Gothic"/>
              </a:rPr>
              <a:t> </a:t>
            </a:r>
            <a:r>
              <a:rPr sz="1600" i="1" dirty="0">
                <a:solidFill>
                  <a:srgbClr val="404040"/>
                </a:solidFill>
                <a:latin typeface="Century Gothic"/>
                <a:cs typeface="Century Gothic"/>
              </a:rPr>
              <a:t>Not</a:t>
            </a:r>
            <a:r>
              <a:rPr sz="1600" i="1" spc="-15" dirty="0">
                <a:solidFill>
                  <a:srgbClr val="404040"/>
                </a:solidFill>
                <a:latin typeface="Century Gothic"/>
                <a:cs typeface="Century Gothic"/>
              </a:rPr>
              <a:t> </a:t>
            </a:r>
            <a:r>
              <a:rPr sz="1600" i="1" spc="-10" dirty="0">
                <a:solidFill>
                  <a:srgbClr val="404040"/>
                </a:solidFill>
                <a:latin typeface="Century Gothic"/>
                <a:cs typeface="Century Gothic"/>
              </a:rPr>
              <a:t>recommended</a:t>
            </a:r>
            <a:endParaRPr sz="1600">
              <a:latin typeface="Century Gothic"/>
              <a:cs typeface="Century Gothic"/>
            </a:endParaRPr>
          </a:p>
          <a:p>
            <a:pPr marL="12700">
              <a:lnSpc>
                <a:spcPct val="100000"/>
              </a:lnSpc>
              <a:spcBef>
                <a:spcPts val="1515"/>
              </a:spcBef>
            </a:pPr>
            <a:r>
              <a:rPr sz="1900" spc="-25" dirty="0">
                <a:solidFill>
                  <a:srgbClr val="FDFFFF"/>
                </a:solidFill>
                <a:latin typeface="Century Gothic"/>
                <a:cs typeface="Century Gothic"/>
              </a:rPr>
              <a:t>52</a:t>
            </a:r>
            <a:endParaRPr sz="1900">
              <a:latin typeface="Century Gothic"/>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3464433" y="649299"/>
            <a:ext cx="4154170" cy="452120"/>
          </a:xfrm>
          <a:prstGeom prst="rect">
            <a:avLst/>
          </a:prstGeom>
        </p:spPr>
        <p:txBody>
          <a:bodyPr vert="horz" wrap="square" lIns="0" tIns="12065" rIns="0" bIns="0" rtlCol="0">
            <a:spAutoFit/>
          </a:bodyPr>
          <a:lstStyle/>
          <a:p>
            <a:pPr marL="12700">
              <a:lnSpc>
                <a:spcPct val="100000"/>
              </a:lnSpc>
              <a:spcBef>
                <a:spcPts val="95"/>
              </a:spcBef>
            </a:pPr>
            <a:r>
              <a:rPr sz="2800" dirty="0"/>
              <a:t>Data</a:t>
            </a:r>
            <a:r>
              <a:rPr sz="2800" spc="-95" dirty="0"/>
              <a:t> </a:t>
            </a:r>
            <a:r>
              <a:rPr sz="2800" spc="-10" dirty="0"/>
              <a:t>Center</a:t>
            </a:r>
            <a:r>
              <a:rPr sz="2800" spc="-140" dirty="0"/>
              <a:t> </a:t>
            </a:r>
            <a:r>
              <a:rPr sz="2800" spc="-10" dirty="0"/>
              <a:t>Capacities</a:t>
            </a:r>
            <a:endParaRPr sz="2800"/>
          </a:p>
        </p:txBody>
      </p:sp>
      <p:pic>
        <p:nvPicPr>
          <p:cNvPr id="4" name="object 4"/>
          <p:cNvPicPr/>
          <p:nvPr/>
        </p:nvPicPr>
        <p:blipFill>
          <a:blip r:embed="rId3" cstate="print"/>
          <a:stretch>
            <a:fillRect/>
          </a:stretch>
        </p:blipFill>
        <p:spPr>
          <a:xfrm>
            <a:off x="0" y="0"/>
            <a:ext cx="2851404" cy="6859523"/>
          </a:xfrm>
          <a:prstGeom prst="rect">
            <a:avLst/>
          </a:prstGeom>
        </p:spPr>
      </p:pic>
      <p:sp>
        <p:nvSpPr>
          <p:cNvPr id="5" name="object 5"/>
          <p:cNvSpPr txBox="1"/>
          <p:nvPr/>
        </p:nvSpPr>
        <p:spPr>
          <a:xfrm>
            <a:off x="494487" y="3492753"/>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26</a:t>
            </a:r>
            <a:endParaRPr sz="1900">
              <a:latin typeface="Century Gothic"/>
              <a:cs typeface="Century Gothic"/>
            </a:endParaRPr>
          </a:p>
        </p:txBody>
      </p:sp>
      <p:sp>
        <p:nvSpPr>
          <p:cNvPr id="6" name="object 6"/>
          <p:cNvSpPr txBox="1"/>
          <p:nvPr/>
        </p:nvSpPr>
        <p:spPr>
          <a:xfrm>
            <a:off x="3003550" y="1400302"/>
            <a:ext cx="8133715" cy="1541145"/>
          </a:xfrm>
          <a:prstGeom prst="rect">
            <a:avLst/>
          </a:prstGeom>
        </p:spPr>
        <p:txBody>
          <a:bodyPr vert="horz" wrap="square" lIns="0" tIns="43815" rIns="0" bIns="0" rtlCol="0">
            <a:spAutoFit/>
          </a:bodyPr>
          <a:lstStyle/>
          <a:p>
            <a:pPr marL="12700" marR="5080">
              <a:lnSpc>
                <a:spcPts val="1939"/>
              </a:lnSpc>
              <a:spcBef>
                <a:spcPts val="345"/>
              </a:spcBef>
            </a:pPr>
            <a:r>
              <a:rPr sz="1800" dirty="0">
                <a:solidFill>
                  <a:srgbClr val="404040"/>
                </a:solidFill>
                <a:latin typeface="Century Gothic"/>
                <a:cs typeface="Century Gothic"/>
              </a:rPr>
              <a:t>The</a:t>
            </a:r>
            <a:r>
              <a:rPr sz="1800" spc="-30" dirty="0">
                <a:solidFill>
                  <a:srgbClr val="404040"/>
                </a:solidFill>
                <a:latin typeface="Century Gothic"/>
                <a:cs typeface="Century Gothic"/>
              </a:rPr>
              <a:t> </a:t>
            </a:r>
            <a:r>
              <a:rPr sz="1800" dirty="0">
                <a:solidFill>
                  <a:srgbClr val="404040"/>
                </a:solidFill>
                <a:latin typeface="Century Gothic"/>
                <a:cs typeface="Century Gothic"/>
              </a:rPr>
              <a:t>design</a:t>
            </a:r>
            <a:r>
              <a:rPr sz="1800" spc="-55" dirty="0">
                <a:solidFill>
                  <a:srgbClr val="404040"/>
                </a:solidFill>
                <a:latin typeface="Century Gothic"/>
                <a:cs typeface="Century Gothic"/>
              </a:rPr>
              <a:t> </a:t>
            </a:r>
            <a:r>
              <a:rPr sz="1800" dirty="0">
                <a:solidFill>
                  <a:srgbClr val="404040"/>
                </a:solidFill>
                <a:latin typeface="Century Gothic"/>
                <a:cs typeface="Century Gothic"/>
              </a:rPr>
              <a:t>of</a:t>
            </a:r>
            <a:r>
              <a:rPr sz="1800" spc="-45" dirty="0">
                <a:solidFill>
                  <a:srgbClr val="404040"/>
                </a:solidFill>
                <a:latin typeface="Century Gothic"/>
                <a:cs typeface="Century Gothic"/>
              </a:rPr>
              <a:t> </a:t>
            </a:r>
            <a:r>
              <a:rPr sz="1800" dirty="0">
                <a:solidFill>
                  <a:srgbClr val="404040"/>
                </a:solidFill>
                <a:latin typeface="Century Gothic"/>
                <a:cs typeface="Century Gothic"/>
              </a:rPr>
              <a:t>the</a:t>
            </a:r>
            <a:r>
              <a:rPr sz="1800" spc="-15" dirty="0">
                <a:solidFill>
                  <a:srgbClr val="404040"/>
                </a:solidFill>
                <a:latin typeface="Century Gothic"/>
                <a:cs typeface="Century Gothic"/>
              </a:rPr>
              <a:t> </a:t>
            </a:r>
            <a:r>
              <a:rPr sz="1800" dirty="0">
                <a:solidFill>
                  <a:srgbClr val="404040"/>
                </a:solidFill>
                <a:latin typeface="Century Gothic"/>
                <a:cs typeface="Century Gothic"/>
              </a:rPr>
              <a:t>data</a:t>
            </a:r>
            <a:r>
              <a:rPr sz="1800" spc="-35" dirty="0">
                <a:solidFill>
                  <a:srgbClr val="404040"/>
                </a:solidFill>
                <a:latin typeface="Century Gothic"/>
                <a:cs typeface="Century Gothic"/>
              </a:rPr>
              <a:t> </a:t>
            </a:r>
            <a:r>
              <a:rPr sz="1800" dirty="0">
                <a:solidFill>
                  <a:srgbClr val="404040"/>
                </a:solidFill>
                <a:latin typeface="Century Gothic"/>
                <a:cs typeface="Century Gothic"/>
              </a:rPr>
              <a:t>center</a:t>
            </a:r>
            <a:r>
              <a:rPr sz="1800" spc="-20" dirty="0">
                <a:solidFill>
                  <a:srgbClr val="404040"/>
                </a:solidFill>
                <a:latin typeface="Century Gothic"/>
                <a:cs typeface="Century Gothic"/>
              </a:rPr>
              <a:t> </a:t>
            </a:r>
            <a:r>
              <a:rPr sz="1800" dirty="0">
                <a:solidFill>
                  <a:srgbClr val="404040"/>
                </a:solidFill>
                <a:latin typeface="Century Gothic"/>
                <a:cs typeface="Century Gothic"/>
              </a:rPr>
              <a:t>is</a:t>
            </a:r>
            <a:r>
              <a:rPr sz="1800" spc="-55" dirty="0">
                <a:solidFill>
                  <a:srgbClr val="404040"/>
                </a:solidFill>
                <a:latin typeface="Century Gothic"/>
                <a:cs typeface="Century Gothic"/>
              </a:rPr>
              <a:t> </a:t>
            </a:r>
            <a:r>
              <a:rPr sz="1800" dirty="0">
                <a:solidFill>
                  <a:srgbClr val="404040"/>
                </a:solidFill>
                <a:latin typeface="Century Gothic"/>
                <a:cs typeface="Century Gothic"/>
              </a:rPr>
              <a:t>dependent</a:t>
            </a:r>
            <a:r>
              <a:rPr sz="1800" spc="-15" dirty="0">
                <a:solidFill>
                  <a:srgbClr val="404040"/>
                </a:solidFill>
                <a:latin typeface="Century Gothic"/>
                <a:cs typeface="Century Gothic"/>
              </a:rPr>
              <a:t> </a:t>
            </a:r>
            <a:r>
              <a:rPr sz="1800" dirty="0">
                <a:solidFill>
                  <a:srgbClr val="404040"/>
                </a:solidFill>
                <a:latin typeface="Century Gothic"/>
                <a:cs typeface="Century Gothic"/>
              </a:rPr>
              <a:t>on</a:t>
            </a:r>
            <a:r>
              <a:rPr sz="1800" spc="-40" dirty="0">
                <a:solidFill>
                  <a:srgbClr val="404040"/>
                </a:solidFill>
                <a:latin typeface="Century Gothic"/>
                <a:cs typeface="Century Gothic"/>
              </a:rPr>
              <a:t> </a:t>
            </a:r>
            <a:r>
              <a:rPr sz="1800" dirty="0">
                <a:solidFill>
                  <a:srgbClr val="404040"/>
                </a:solidFill>
                <a:latin typeface="Century Gothic"/>
                <a:cs typeface="Century Gothic"/>
              </a:rPr>
              <a:t>the</a:t>
            </a:r>
            <a:r>
              <a:rPr sz="1800" spc="-25" dirty="0">
                <a:solidFill>
                  <a:srgbClr val="404040"/>
                </a:solidFill>
                <a:latin typeface="Century Gothic"/>
                <a:cs typeface="Century Gothic"/>
              </a:rPr>
              <a:t> </a:t>
            </a:r>
            <a:r>
              <a:rPr sz="1800" dirty="0">
                <a:solidFill>
                  <a:srgbClr val="404040"/>
                </a:solidFill>
                <a:latin typeface="Century Gothic"/>
                <a:cs typeface="Century Gothic"/>
              </a:rPr>
              <a:t>balance</a:t>
            </a:r>
            <a:r>
              <a:rPr sz="1800" spc="-45" dirty="0">
                <a:solidFill>
                  <a:srgbClr val="404040"/>
                </a:solidFill>
                <a:latin typeface="Century Gothic"/>
                <a:cs typeface="Century Gothic"/>
              </a:rPr>
              <a:t> </a:t>
            </a:r>
            <a:r>
              <a:rPr sz="1800" dirty="0">
                <a:solidFill>
                  <a:srgbClr val="404040"/>
                </a:solidFill>
                <a:latin typeface="Century Gothic"/>
                <a:cs typeface="Century Gothic"/>
              </a:rPr>
              <a:t>of</a:t>
            </a:r>
            <a:r>
              <a:rPr sz="1800" spc="-45" dirty="0">
                <a:solidFill>
                  <a:srgbClr val="404040"/>
                </a:solidFill>
                <a:latin typeface="Century Gothic"/>
                <a:cs typeface="Century Gothic"/>
              </a:rPr>
              <a:t> </a:t>
            </a:r>
            <a:r>
              <a:rPr sz="1800" dirty="0">
                <a:solidFill>
                  <a:srgbClr val="404040"/>
                </a:solidFill>
                <a:latin typeface="Century Gothic"/>
                <a:cs typeface="Century Gothic"/>
              </a:rPr>
              <a:t>two</a:t>
            </a:r>
            <a:r>
              <a:rPr sz="1800" spc="5" dirty="0">
                <a:solidFill>
                  <a:srgbClr val="404040"/>
                </a:solidFill>
                <a:latin typeface="Century Gothic"/>
                <a:cs typeface="Century Gothic"/>
              </a:rPr>
              <a:t> </a:t>
            </a:r>
            <a:r>
              <a:rPr sz="1800" dirty="0">
                <a:solidFill>
                  <a:srgbClr val="404040"/>
                </a:solidFill>
                <a:latin typeface="Century Gothic"/>
                <a:cs typeface="Century Gothic"/>
              </a:rPr>
              <a:t>sets</a:t>
            </a:r>
            <a:r>
              <a:rPr sz="1800" spc="-25" dirty="0">
                <a:solidFill>
                  <a:srgbClr val="404040"/>
                </a:solidFill>
                <a:latin typeface="Century Gothic"/>
                <a:cs typeface="Century Gothic"/>
              </a:rPr>
              <a:t> of </a:t>
            </a:r>
            <a:r>
              <a:rPr sz="1800" spc="-10" dirty="0">
                <a:solidFill>
                  <a:srgbClr val="404040"/>
                </a:solidFill>
                <a:latin typeface="Century Gothic"/>
                <a:cs typeface="Century Gothic"/>
              </a:rPr>
              <a:t>capacities:</a:t>
            </a:r>
            <a:endParaRPr sz="1800">
              <a:latin typeface="Century Gothic"/>
              <a:cs typeface="Century Gothic"/>
            </a:endParaRPr>
          </a:p>
          <a:p>
            <a:pPr>
              <a:lnSpc>
                <a:spcPct val="100000"/>
              </a:lnSpc>
              <a:spcBef>
                <a:spcPts val="45"/>
              </a:spcBef>
            </a:pPr>
            <a:endParaRPr sz="3200">
              <a:latin typeface="Century Gothic"/>
              <a:cs typeface="Century Gothic"/>
            </a:endParaRPr>
          </a:p>
          <a:p>
            <a:pPr marL="355600" marR="180975" indent="-342900">
              <a:lnSpc>
                <a:spcPts val="1930"/>
              </a:lnSpc>
              <a:tabLst>
                <a:tab pos="354965" algn="l"/>
              </a:tabLst>
            </a:pPr>
            <a:r>
              <a:rPr sz="1800" spc="-50" dirty="0">
                <a:solidFill>
                  <a:srgbClr val="A42F0F"/>
                </a:solidFill>
                <a:latin typeface="Wingdings 3"/>
                <a:cs typeface="Wingdings 3"/>
              </a:rPr>
              <a:t></a:t>
            </a:r>
            <a:r>
              <a:rPr sz="1800" dirty="0">
                <a:solidFill>
                  <a:srgbClr val="A42F0F"/>
                </a:solidFill>
                <a:latin typeface="Times New Roman"/>
                <a:cs typeface="Times New Roman"/>
              </a:rPr>
              <a:t>	</a:t>
            </a:r>
            <a:r>
              <a:rPr sz="1800" b="1" dirty="0">
                <a:solidFill>
                  <a:srgbClr val="404040"/>
                </a:solidFill>
                <a:latin typeface="Century Gothic"/>
                <a:cs typeface="Century Gothic"/>
              </a:rPr>
              <a:t>Data</a:t>
            </a:r>
            <a:r>
              <a:rPr sz="1800" b="1" spc="-85" dirty="0">
                <a:solidFill>
                  <a:srgbClr val="404040"/>
                </a:solidFill>
                <a:latin typeface="Century Gothic"/>
                <a:cs typeface="Century Gothic"/>
              </a:rPr>
              <a:t> </a:t>
            </a:r>
            <a:r>
              <a:rPr sz="1800" b="1" dirty="0">
                <a:solidFill>
                  <a:srgbClr val="404040"/>
                </a:solidFill>
                <a:latin typeface="Century Gothic"/>
                <a:cs typeface="Century Gothic"/>
              </a:rPr>
              <a:t>center</a:t>
            </a:r>
            <a:r>
              <a:rPr sz="1800" b="1" spc="-75" dirty="0">
                <a:solidFill>
                  <a:srgbClr val="404040"/>
                </a:solidFill>
                <a:latin typeface="Century Gothic"/>
                <a:cs typeface="Century Gothic"/>
              </a:rPr>
              <a:t> </a:t>
            </a:r>
            <a:r>
              <a:rPr sz="1800" b="1" dirty="0">
                <a:solidFill>
                  <a:srgbClr val="404040"/>
                </a:solidFill>
                <a:latin typeface="Century Gothic"/>
                <a:cs typeface="Century Gothic"/>
              </a:rPr>
              <a:t>capacities</a:t>
            </a:r>
            <a:r>
              <a:rPr sz="1800" dirty="0">
                <a:solidFill>
                  <a:srgbClr val="404040"/>
                </a:solidFill>
                <a:latin typeface="Century Gothic"/>
                <a:cs typeface="Century Gothic"/>
              </a:rPr>
              <a:t>:</a:t>
            </a:r>
            <a:r>
              <a:rPr sz="1800" spc="-80" dirty="0">
                <a:solidFill>
                  <a:srgbClr val="404040"/>
                </a:solidFill>
                <a:latin typeface="Century Gothic"/>
                <a:cs typeface="Century Gothic"/>
              </a:rPr>
              <a:t> </a:t>
            </a:r>
            <a:r>
              <a:rPr sz="1800" dirty="0">
                <a:solidFill>
                  <a:srgbClr val="404040"/>
                </a:solidFill>
                <a:latin typeface="Century Gothic"/>
                <a:cs typeface="Century Gothic"/>
              </a:rPr>
              <a:t>Power,</a:t>
            </a:r>
            <a:r>
              <a:rPr sz="1800" spc="-30" dirty="0">
                <a:solidFill>
                  <a:srgbClr val="404040"/>
                </a:solidFill>
                <a:latin typeface="Century Gothic"/>
                <a:cs typeface="Century Gothic"/>
              </a:rPr>
              <a:t> </a:t>
            </a:r>
            <a:r>
              <a:rPr sz="1800" dirty="0">
                <a:solidFill>
                  <a:srgbClr val="404040"/>
                </a:solidFill>
                <a:latin typeface="Century Gothic"/>
                <a:cs typeface="Century Gothic"/>
              </a:rPr>
              <a:t>cooling,</a:t>
            </a:r>
            <a:r>
              <a:rPr sz="1800" spc="-80" dirty="0">
                <a:solidFill>
                  <a:srgbClr val="404040"/>
                </a:solidFill>
                <a:latin typeface="Century Gothic"/>
                <a:cs typeface="Century Gothic"/>
              </a:rPr>
              <a:t> </a:t>
            </a:r>
            <a:r>
              <a:rPr sz="1800" dirty="0">
                <a:solidFill>
                  <a:srgbClr val="404040"/>
                </a:solidFill>
                <a:latin typeface="Century Gothic"/>
                <a:cs typeface="Century Gothic"/>
              </a:rPr>
              <a:t>physical</a:t>
            </a:r>
            <a:r>
              <a:rPr sz="1800" spc="-65" dirty="0">
                <a:solidFill>
                  <a:srgbClr val="404040"/>
                </a:solidFill>
                <a:latin typeface="Century Gothic"/>
                <a:cs typeface="Century Gothic"/>
              </a:rPr>
              <a:t> </a:t>
            </a:r>
            <a:r>
              <a:rPr sz="1800" dirty="0">
                <a:solidFill>
                  <a:srgbClr val="404040"/>
                </a:solidFill>
                <a:latin typeface="Century Gothic"/>
                <a:cs typeface="Century Gothic"/>
              </a:rPr>
              <a:t>space,</a:t>
            </a:r>
            <a:r>
              <a:rPr sz="1800" spc="-55" dirty="0">
                <a:solidFill>
                  <a:srgbClr val="404040"/>
                </a:solidFill>
                <a:latin typeface="Century Gothic"/>
                <a:cs typeface="Century Gothic"/>
              </a:rPr>
              <a:t> </a:t>
            </a:r>
            <a:r>
              <a:rPr sz="1800" dirty="0">
                <a:solidFill>
                  <a:srgbClr val="404040"/>
                </a:solidFill>
                <a:latin typeface="Century Gothic"/>
                <a:cs typeface="Century Gothic"/>
              </a:rPr>
              <a:t>weight</a:t>
            </a:r>
            <a:r>
              <a:rPr sz="1800" spc="-25" dirty="0">
                <a:solidFill>
                  <a:srgbClr val="404040"/>
                </a:solidFill>
                <a:latin typeface="Century Gothic"/>
                <a:cs typeface="Century Gothic"/>
              </a:rPr>
              <a:t> </a:t>
            </a:r>
            <a:r>
              <a:rPr sz="1800" spc="-10" dirty="0">
                <a:solidFill>
                  <a:srgbClr val="404040"/>
                </a:solidFill>
                <a:latin typeface="Century Gothic"/>
                <a:cs typeface="Century Gothic"/>
              </a:rPr>
              <a:t>load, </a:t>
            </a:r>
            <a:r>
              <a:rPr sz="1800" dirty="0">
                <a:solidFill>
                  <a:srgbClr val="404040"/>
                </a:solidFill>
                <a:latin typeface="Century Gothic"/>
                <a:cs typeface="Century Gothic"/>
              </a:rPr>
              <a:t>bandwidth</a:t>
            </a:r>
            <a:r>
              <a:rPr sz="1800" spc="-70" dirty="0">
                <a:solidFill>
                  <a:srgbClr val="404040"/>
                </a:solidFill>
                <a:latin typeface="Century Gothic"/>
                <a:cs typeface="Century Gothic"/>
              </a:rPr>
              <a:t> </a:t>
            </a:r>
            <a:r>
              <a:rPr sz="1800" dirty="0">
                <a:solidFill>
                  <a:srgbClr val="404040"/>
                </a:solidFill>
                <a:latin typeface="Century Gothic"/>
                <a:cs typeface="Century Gothic"/>
              </a:rPr>
              <a:t>(or</a:t>
            </a:r>
            <a:r>
              <a:rPr sz="1800" spc="-40" dirty="0">
                <a:solidFill>
                  <a:srgbClr val="404040"/>
                </a:solidFill>
                <a:latin typeface="Century Gothic"/>
                <a:cs typeface="Century Gothic"/>
              </a:rPr>
              <a:t> </a:t>
            </a:r>
            <a:r>
              <a:rPr sz="1800" dirty="0">
                <a:solidFill>
                  <a:srgbClr val="404040"/>
                </a:solidFill>
                <a:latin typeface="Century Gothic"/>
                <a:cs typeface="Century Gothic"/>
              </a:rPr>
              <a:t>connectivity),</a:t>
            </a:r>
            <a:r>
              <a:rPr sz="1800" spc="-65" dirty="0">
                <a:solidFill>
                  <a:srgbClr val="404040"/>
                </a:solidFill>
                <a:latin typeface="Century Gothic"/>
                <a:cs typeface="Century Gothic"/>
              </a:rPr>
              <a:t> </a:t>
            </a:r>
            <a:r>
              <a:rPr sz="1800" dirty="0">
                <a:solidFill>
                  <a:srgbClr val="404040"/>
                </a:solidFill>
                <a:latin typeface="Century Gothic"/>
                <a:cs typeface="Century Gothic"/>
              </a:rPr>
              <a:t>and</a:t>
            </a:r>
            <a:r>
              <a:rPr sz="1800" spc="-45" dirty="0">
                <a:solidFill>
                  <a:srgbClr val="404040"/>
                </a:solidFill>
                <a:latin typeface="Century Gothic"/>
                <a:cs typeface="Century Gothic"/>
              </a:rPr>
              <a:t> </a:t>
            </a:r>
            <a:r>
              <a:rPr sz="1800" dirty="0">
                <a:solidFill>
                  <a:srgbClr val="404040"/>
                </a:solidFill>
                <a:latin typeface="Century Gothic"/>
                <a:cs typeface="Century Gothic"/>
              </a:rPr>
              <a:t>functional</a:t>
            </a:r>
            <a:r>
              <a:rPr sz="1800" spc="-85" dirty="0">
                <a:solidFill>
                  <a:srgbClr val="404040"/>
                </a:solidFill>
                <a:latin typeface="Century Gothic"/>
                <a:cs typeface="Century Gothic"/>
              </a:rPr>
              <a:t> </a:t>
            </a:r>
            <a:r>
              <a:rPr sz="1800" spc="-10" dirty="0">
                <a:solidFill>
                  <a:srgbClr val="404040"/>
                </a:solidFill>
                <a:latin typeface="Century Gothic"/>
                <a:cs typeface="Century Gothic"/>
              </a:rPr>
              <a:t>capacities.</a:t>
            </a:r>
            <a:endParaRPr sz="1800">
              <a:latin typeface="Century Gothic"/>
              <a:cs typeface="Century Gothic"/>
            </a:endParaRPr>
          </a:p>
        </p:txBody>
      </p:sp>
      <p:sp>
        <p:nvSpPr>
          <p:cNvPr id="7" name="object 7"/>
          <p:cNvSpPr txBox="1"/>
          <p:nvPr/>
        </p:nvSpPr>
        <p:spPr>
          <a:xfrm>
            <a:off x="3003550" y="3389757"/>
            <a:ext cx="7626350" cy="546735"/>
          </a:xfrm>
          <a:prstGeom prst="rect">
            <a:avLst/>
          </a:prstGeom>
        </p:spPr>
        <p:txBody>
          <a:bodyPr vert="horz" wrap="square" lIns="0" tIns="43815" rIns="0" bIns="0" rtlCol="0">
            <a:spAutoFit/>
          </a:bodyPr>
          <a:lstStyle/>
          <a:p>
            <a:pPr marL="355600" marR="5080" indent="-342900">
              <a:lnSpc>
                <a:spcPts val="1939"/>
              </a:lnSpc>
              <a:spcBef>
                <a:spcPts val="345"/>
              </a:spcBef>
              <a:tabLst>
                <a:tab pos="354965" algn="l"/>
              </a:tabLst>
            </a:pPr>
            <a:r>
              <a:rPr sz="1800" spc="-50" dirty="0">
                <a:solidFill>
                  <a:srgbClr val="A42F0F"/>
                </a:solidFill>
                <a:latin typeface="Wingdings 3"/>
                <a:cs typeface="Wingdings 3"/>
              </a:rPr>
              <a:t></a:t>
            </a:r>
            <a:r>
              <a:rPr sz="1800" dirty="0">
                <a:solidFill>
                  <a:srgbClr val="A42F0F"/>
                </a:solidFill>
                <a:latin typeface="Times New Roman"/>
                <a:cs typeface="Times New Roman"/>
              </a:rPr>
              <a:t>	</a:t>
            </a:r>
            <a:r>
              <a:rPr sz="1800" b="1" dirty="0">
                <a:solidFill>
                  <a:srgbClr val="404040"/>
                </a:solidFill>
                <a:latin typeface="Century Gothic"/>
                <a:cs typeface="Century Gothic"/>
              </a:rPr>
              <a:t>Equipment</a:t>
            </a:r>
            <a:r>
              <a:rPr sz="1800" b="1" spc="-105" dirty="0">
                <a:solidFill>
                  <a:srgbClr val="404040"/>
                </a:solidFill>
                <a:latin typeface="Century Gothic"/>
                <a:cs typeface="Century Gothic"/>
              </a:rPr>
              <a:t> </a:t>
            </a:r>
            <a:r>
              <a:rPr sz="1800" b="1" dirty="0">
                <a:solidFill>
                  <a:srgbClr val="404040"/>
                </a:solidFill>
                <a:latin typeface="Century Gothic"/>
                <a:cs typeface="Century Gothic"/>
              </a:rPr>
              <a:t>capacities</a:t>
            </a:r>
            <a:r>
              <a:rPr sz="1800" dirty="0">
                <a:solidFill>
                  <a:srgbClr val="404040"/>
                </a:solidFill>
                <a:latin typeface="Century Gothic"/>
                <a:cs typeface="Century Gothic"/>
              </a:rPr>
              <a:t>:</a:t>
            </a:r>
            <a:r>
              <a:rPr sz="1800" spc="-75" dirty="0">
                <a:solidFill>
                  <a:srgbClr val="404040"/>
                </a:solidFill>
                <a:latin typeface="Century Gothic"/>
                <a:cs typeface="Century Gothic"/>
              </a:rPr>
              <a:t> </a:t>
            </a:r>
            <a:r>
              <a:rPr sz="1800" dirty="0">
                <a:solidFill>
                  <a:srgbClr val="404040"/>
                </a:solidFill>
                <a:latin typeface="Century Gothic"/>
                <a:cs typeface="Century Gothic"/>
              </a:rPr>
              <a:t>The</a:t>
            </a:r>
            <a:r>
              <a:rPr sz="1800" spc="-20" dirty="0">
                <a:solidFill>
                  <a:srgbClr val="404040"/>
                </a:solidFill>
                <a:latin typeface="Century Gothic"/>
                <a:cs typeface="Century Gothic"/>
              </a:rPr>
              <a:t> </a:t>
            </a:r>
            <a:r>
              <a:rPr sz="1800" dirty="0">
                <a:solidFill>
                  <a:srgbClr val="404040"/>
                </a:solidFill>
                <a:latin typeface="Century Gothic"/>
                <a:cs typeface="Century Gothic"/>
              </a:rPr>
              <a:t>various</a:t>
            </a:r>
            <a:r>
              <a:rPr sz="1800" spc="-80" dirty="0">
                <a:solidFill>
                  <a:srgbClr val="404040"/>
                </a:solidFill>
                <a:latin typeface="Century Gothic"/>
                <a:cs typeface="Century Gothic"/>
              </a:rPr>
              <a:t> </a:t>
            </a:r>
            <a:r>
              <a:rPr sz="1800" dirty="0">
                <a:solidFill>
                  <a:srgbClr val="404040"/>
                </a:solidFill>
                <a:latin typeface="Century Gothic"/>
                <a:cs typeface="Century Gothic"/>
              </a:rPr>
              <a:t>devices</a:t>
            </a:r>
            <a:r>
              <a:rPr sz="1800" spc="-75" dirty="0">
                <a:solidFill>
                  <a:srgbClr val="404040"/>
                </a:solidFill>
                <a:latin typeface="Century Gothic"/>
                <a:cs typeface="Century Gothic"/>
              </a:rPr>
              <a:t> </a:t>
            </a:r>
            <a:r>
              <a:rPr sz="1800" dirty="0">
                <a:solidFill>
                  <a:srgbClr val="404040"/>
                </a:solidFill>
                <a:latin typeface="Century Gothic"/>
                <a:cs typeface="Century Gothic"/>
              </a:rPr>
              <a:t>(typically</a:t>
            </a:r>
            <a:r>
              <a:rPr sz="1800" spc="-65" dirty="0">
                <a:solidFill>
                  <a:srgbClr val="404040"/>
                </a:solidFill>
                <a:latin typeface="Century Gothic"/>
                <a:cs typeface="Century Gothic"/>
              </a:rPr>
              <a:t> </a:t>
            </a:r>
            <a:r>
              <a:rPr sz="1800" dirty="0">
                <a:solidFill>
                  <a:srgbClr val="404040"/>
                </a:solidFill>
                <a:latin typeface="Century Gothic"/>
                <a:cs typeface="Century Gothic"/>
              </a:rPr>
              <a:t>equipment</a:t>
            </a:r>
            <a:r>
              <a:rPr sz="1800" spc="-70" dirty="0">
                <a:solidFill>
                  <a:srgbClr val="404040"/>
                </a:solidFill>
                <a:latin typeface="Century Gothic"/>
                <a:cs typeface="Century Gothic"/>
              </a:rPr>
              <a:t> </a:t>
            </a:r>
            <a:r>
              <a:rPr sz="1800" spc="-25" dirty="0">
                <a:solidFill>
                  <a:srgbClr val="404040"/>
                </a:solidFill>
                <a:latin typeface="Century Gothic"/>
                <a:cs typeface="Century Gothic"/>
              </a:rPr>
              <a:t>in </a:t>
            </a:r>
            <a:r>
              <a:rPr sz="1800" dirty="0">
                <a:solidFill>
                  <a:srgbClr val="404040"/>
                </a:solidFill>
                <a:latin typeface="Century Gothic"/>
                <a:cs typeface="Century Gothic"/>
              </a:rPr>
              <a:t>racks)</a:t>
            </a:r>
            <a:r>
              <a:rPr sz="1800" spc="-60" dirty="0">
                <a:solidFill>
                  <a:srgbClr val="404040"/>
                </a:solidFill>
                <a:latin typeface="Century Gothic"/>
                <a:cs typeface="Century Gothic"/>
              </a:rPr>
              <a:t> </a:t>
            </a:r>
            <a:r>
              <a:rPr sz="1800" dirty="0">
                <a:solidFill>
                  <a:srgbClr val="404040"/>
                </a:solidFill>
                <a:latin typeface="Century Gothic"/>
                <a:cs typeface="Century Gothic"/>
              </a:rPr>
              <a:t>that</a:t>
            </a:r>
            <a:r>
              <a:rPr sz="1800" spc="-35" dirty="0">
                <a:solidFill>
                  <a:srgbClr val="404040"/>
                </a:solidFill>
                <a:latin typeface="Century Gothic"/>
                <a:cs typeface="Century Gothic"/>
              </a:rPr>
              <a:t> </a:t>
            </a:r>
            <a:r>
              <a:rPr sz="1800" dirty="0">
                <a:solidFill>
                  <a:srgbClr val="404040"/>
                </a:solidFill>
                <a:latin typeface="Century Gothic"/>
                <a:cs typeface="Century Gothic"/>
              </a:rPr>
              <a:t>could</a:t>
            </a:r>
            <a:r>
              <a:rPr sz="1800" spc="-50" dirty="0">
                <a:solidFill>
                  <a:srgbClr val="404040"/>
                </a:solidFill>
                <a:latin typeface="Century Gothic"/>
                <a:cs typeface="Century Gothic"/>
              </a:rPr>
              <a:t> </a:t>
            </a:r>
            <a:r>
              <a:rPr sz="1800" dirty="0">
                <a:solidFill>
                  <a:srgbClr val="404040"/>
                </a:solidFill>
                <a:latin typeface="Century Gothic"/>
                <a:cs typeface="Century Gothic"/>
              </a:rPr>
              <a:t>populate</a:t>
            </a:r>
            <a:r>
              <a:rPr sz="1800" spc="-45" dirty="0">
                <a:solidFill>
                  <a:srgbClr val="404040"/>
                </a:solidFill>
                <a:latin typeface="Century Gothic"/>
                <a:cs typeface="Century Gothic"/>
              </a:rPr>
              <a:t> </a:t>
            </a:r>
            <a:r>
              <a:rPr sz="1800" dirty="0">
                <a:solidFill>
                  <a:srgbClr val="404040"/>
                </a:solidFill>
                <a:latin typeface="Century Gothic"/>
                <a:cs typeface="Century Gothic"/>
              </a:rPr>
              <a:t>the</a:t>
            </a:r>
            <a:r>
              <a:rPr sz="1800" spc="-15" dirty="0">
                <a:solidFill>
                  <a:srgbClr val="404040"/>
                </a:solidFill>
                <a:latin typeface="Century Gothic"/>
                <a:cs typeface="Century Gothic"/>
              </a:rPr>
              <a:t> </a:t>
            </a:r>
            <a:r>
              <a:rPr sz="1800" dirty="0">
                <a:solidFill>
                  <a:srgbClr val="404040"/>
                </a:solidFill>
                <a:latin typeface="Century Gothic"/>
                <a:cs typeface="Century Gothic"/>
              </a:rPr>
              <a:t>data</a:t>
            </a:r>
            <a:r>
              <a:rPr sz="1800" spc="-35" dirty="0">
                <a:solidFill>
                  <a:srgbClr val="404040"/>
                </a:solidFill>
                <a:latin typeface="Century Gothic"/>
                <a:cs typeface="Century Gothic"/>
              </a:rPr>
              <a:t> </a:t>
            </a:r>
            <a:r>
              <a:rPr sz="1800" dirty="0">
                <a:solidFill>
                  <a:srgbClr val="404040"/>
                </a:solidFill>
                <a:latin typeface="Century Gothic"/>
                <a:cs typeface="Century Gothic"/>
              </a:rPr>
              <a:t>center</a:t>
            </a:r>
            <a:r>
              <a:rPr sz="1800" spc="-20" dirty="0">
                <a:solidFill>
                  <a:srgbClr val="404040"/>
                </a:solidFill>
                <a:latin typeface="Century Gothic"/>
                <a:cs typeface="Century Gothic"/>
              </a:rPr>
              <a:t> </a:t>
            </a:r>
            <a:r>
              <a:rPr sz="1800" dirty="0">
                <a:solidFill>
                  <a:srgbClr val="404040"/>
                </a:solidFill>
                <a:latin typeface="Century Gothic"/>
                <a:cs typeface="Century Gothic"/>
              </a:rPr>
              <a:t>in</a:t>
            </a:r>
            <a:r>
              <a:rPr sz="1800" spc="-60" dirty="0">
                <a:solidFill>
                  <a:srgbClr val="404040"/>
                </a:solidFill>
                <a:latin typeface="Century Gothic"/>
                <a:cs typeface="Century Gothic"/>
              </a:rPr>
              <a:t> </a:t>
            </a:r>
            <a:r>
              <a:rPr sz="1800" dirty="0">
                <a:solidFill>
                  <a:srgbClr val="404040"/>
                </a:solidFill>
                <a:latin typeface="Century Gothic"/>
                <a:cs typeface="Century Gothic"/>
              </a:rPr>
              <a:t>various</a:t>
            </a:r>
            <a:r>
              <a:rPr sz="1800" spc="-55" dirty="0">
                <a:solidFill>
                  <a:srgbClr val="404040"/>
                </a:solidFill>
                <a:latin typeface="Century Gothic"/>
                <a:cs typeface="Century Gothic"/>
              </a:rPr>
              <a:t> </a:t>
            </a:r>
            <a:r>
              <a:rPr sz="1800" spc="-10" dirty="0">
                <a:solidFill>
                  <a:srgbClr val="404040"/>
                </a:solidFill>
                <a:latin typeface="Century Gothic"/>
                <a:cs typeface="Century Gothic"/>
              </a:rPr>
              <a:t>numbers</a:t>
            </a:r>
            <a:endParaRPr sz="1800">
              <a:latin typeface="Century Gothic"/>
              <a:cs typeface="Century Gothic"/>
            </a:endParaRPr>
          </a:p>
        </p:txBody>
      </p:sp>
      <p:sp>
        <p:nvSpPr>
          <p:cNvPr id="8" name="object 8"/>
          <p:cNvSpPr txBox="1"/>
          <p:nvPr/>
        </p:nvSpPr>
        <p:spPr>
          <a:xfrm>
            <a:off x="3003550" y="4384929"/>
            <a:ext cx="7991475" cy="1781810"/>
          </a:xfrm>
          <a:prstGeom prst="rect">
            <a:avLst/>
          </a:prstGeom>
        </p:spPr>
        <p:txBody>
          <a:bodyPr vert="horz" wrap="square" lIns="0" tIns="40005" rIns="0" bIns="0" rtlCol="0">
            <a:spAutoFit/>
          </a:bodyPr>
          <a:lstStyle/>
          <a:p>
            <a:pPr marL="12700" marR="5080">
              <a:lnSpc>
                <a:spcPct val="90000"/>
              </a:lnSpc>
              <a:spcBef>
                <a:spcPts val="315"/>
              </a:spcBef>
            </a:pPr>
            <a:r>
              <a:rPr sz="1800" dirty="0">
                <a:latin typeface="Century Gothic"/>
                <a:cs typeface="Century Gothic"/>
              </a:rPr>
              <a:t>Depending</a:t>
            </a:r>
            <a:r>
              <a:rPr sz="1800" spc="-5" dirty="0">
                <a:latin typeface="Century Gothic"/>
                <a:cs typeface="Century Gothic"/>
              </a:rPr>
              <a:t> </a:t>
            </a:r>
            <a:r>
              <a:rPr sz="1800" dirty="0">
                <a:latin typeface="Century Gothic"/>
                <a:cs typeface="Century Gothic"/>
              </a:rPr>
              <a:t>on</a:t>
            </a:r>
            <a:r>
              <a:rPr sz="1800" spc="-30" dirty="0">
                <a:latin typeface="Century Gothic"/>
                <a:cs typeface="Century Gothic"/>
              </a:rPr>
              <a:t> </a:t>
            </a:r>
            <a:r>
              <a:rPr sz="1800" dirty="0">
                <a:latin typeface="Century Gothic"/>
                <a:cs typeface="Century Gothic"/>
              </a:rPr>
              <a:t>the chosen site</a:t>
            </a:r>
            <a:r>
              <a:rPr sz="1800" spc="-10" dirty="0">
                <a:latin typeface="Century Gothic"/>
                <a:cs typeface="Century Gothic"/>
              </a:rPr>
              <a:t> </a:t>
            </a:r>
            <a:r>
              <a:rPr sz="1800" dirty="0">
                <a:latin typeface="Century Gothic"/>
                <a:cs typeface="Century Gothic"/>
              </a:rPr>
              <a:t>of</a:t>
            </a:r>
            <a:r>
              <a:rPr sz="1800" spc="-25" dirty="0">
                <a:latin typeface="Century Gothic"/>
                <a:cs typeface="Century Gothic"/>
              </a:rPr>
              <a:t> </a:t>
            </a:r>
            <a:r>
              <a:rPr sz="1800" dirty="0">
                <a:latin typeface="Century Gothic"/>
                <a:cs typeface="Century Gothic"/>
              </a:rPr>
              <a:t>the data</a:t>
            </a:r>
            <a:r>
              <a:rPr sz="1800" spc="-10" dirty="0">
                <a:latin typeface="Century Gothic"/>
                <a:cs typeface="Century Gothic"/>
              </a:rPr>
              <a:t> </a:t>
            </a:r>
            <a:r>
              <a:rPr sz="1800" dirty="0">
                <a:latin typeface="Century Gothic"/>
                <a:cs typeface="Century Gothic"/>
              </a:rPr>
              <a:t>center,</a:t>
            </a:r>
            <a:r>
              <a:rPr sz="1800" spc="20" dirty="0">
                <a:latin typeface="Century Gothic"/>
                <a:cs typeface="Century Gothic"/>
              </a:rPr>
              <a:t> </a:t>
            </a:r>
            <a:r>
              <a:rPr sz="1800" dirty="0">
                <a:latin typeface="Century Gothic"/>
                <a:cs typeface="Century Gothic"/>
              </a:rPr>
              <a:t>one</a:t>
            </a:r>
            <a:r>
              <a:rPr sz="1800" spc="-10" dirty="0">
                <a:latin typeface="Century Gothic"/>
                <a:cs typeface="Century Gothic"/>
              </a:rPr>
              <a:t> </a:t>
            </a:r>
            <a:r>
              <a:rPr sz="1800" dirty="0">
                <a:latin typeface="Century Gothic"/>
                <a:cs typeface="Century Gothic"/>
              </a:rPr>
              <a:t>of</a:t>
            </a:r>
            <a:r>
              <a:rPr sz="1800" spc="-30" dirty="0">
                <a:latin typeface="Century Gothic"/>
                <a:cs typeface="Century Gothic"/>
              </a:rPr>
              <a:t> </a:t>
            </a:r>
            <a:r>
              <a:rPr sz="1800" dirty="0">
                <a:latin typeface="Century Gothic"/>
                <a:cs typeface="Century Gothic"/>
              </a:rPr>
              <a:t>these</a:t>
            </a:r>
            <a:r>
              <a:rPr sz="1800" spc="20" dirty="0">
                <a:latin typeface="Century Gothic"/>
                <a:cs typeface="Century Gothic"/>
              </a:rPr>
              <a:t> </a:t>
            </a:r>
            <a:r>
              <a:rPr sz="1800" dirty="0">
                <a:latin typeface="Century Gothic"/>
                <a:cs typeface="Century Gothic"/>
              </a:rPr>
              <a:t>sets</a:t>
            </a:r>
            <a:r>
              <a:rPr sz="1800" spc="5" dirty="0">
                <a:latin typeface="Century Gothic"/>
                <a:cs typeface="Century Gothic"/>
              </a:rPr>
              <a:t> </a:t>
            </a:r>
            <a:r>
              <a:rPr sz="1800" spc="-25" dirty="0">
                <a:latin typeface="Century Gothic"/>
                <a:cs typeface="Century Gothic"/>
              </a:rPr>
              <a:t>of </a:t>
            </a:r>
            <a:r>
              <a:rPr sz="1800" dirty="0">
                <a:latin typeface="Century Gothic"/>
                <a:cs typeface="Century Gothic"/>
              </a:rPr>
              <a:t>capacities</a:t>
            </a:r>
            <a:r>
              <a:rPr sz="1800" spc="-55" dirty="0">
                <a:latin typeface="Century Gothic"/>
                <a:cs typeface="Century Gothic"/>
              </a:rPr>
              <a:t> </a:t>
            </a:r>
            <a:r>
              <a:rPr sz="1800" dirty="0">
                <a:latin typeface="Century Gothic"/>
                <a:cs typeface="Century Gothic"/>
              </a:rPr>
              <a:t>will</a:t>
            </a:r>
            <a:r>
              <a:rPr sz="1800" spc="-10" dirty="0">
                <a:latin typeface="Century Gothic"/>
                <a:cs typeface="Century Gothic"/>
              </a:rPr>
              <a:t> </a:t>
            </a:r>
            <a:r>
              <a:rPr sz="1800" dirty="0">
                <a:latin typeface="Century Gothic"/>
                <a:cs typeface="Century Gothic"/>
              </a:rPr>
              <a:t>usually</a:t>
            </a:r>
            <a:r>
              <a:rPr sz="1800" spc="-20" dirty="0">
                <a:latin typeface="Century Gothic"/>
                <a:cs typeface="Century Gothic"/>
              </a:rPr>
              <a:t> </a:t>
            </a:r>
            <a:r>
              <a:rPr sz="1800" dirty="0">
                <a:latin typeface="Century Gothic"/>
                <a:cs typeface="Century Gothic"/>
              </a:rPr>
              <a:t>determine</a:t>
            </a:r>
            <a:r>
              <a:rPr sz="1800" spc="5" dirty="0">
                <a:latin typeface="Century Gothic"/>
                <a:cs typeface="Century Gothic"/>
              </a:rPr>
              <a:t> </a:t>
            </a:r>
            <a:r>
              <a:rPr sz="1800" dirty="0">
                <a:latin typeface="Century Gothic"/>
                <a:cs typeface="Century Gothic"/>
              </a:rPr>
              <a:t>the</a:t>
            </a:r>
            <a:r>
              <a:rPr sz="1800" spc="5" dirty="0">
                <a:latin typeface="Century Gothic"/>
                <a:cs typeface="Century Gothic"/>
              </a:rPr>
              <a:t> </a:t>
            </a:r>
            <a:r>
              <a:rPr sz="1800" dirty="0">
                <a:latin typeface="Century Gothic"/>
                <a:cs typeface="Century Gothic"/>
              </a:rPr>
              <a:t>other.</a:t>
            </a:r>
            <a:r>
              <a:rPr sz="1800" spc="10" dirty="0">
                <a:latin typeface="Century Gothic"/>
                <a:cs typeface="Century Gothic"/>
              </a:rPr>
              <a:t> </a:t>
            </a:r>
            <a:r>
              <a:rPr sz="1800" dirty="0">
                <a:latin typeface="Century Gothic"/>
                <a:cs typeface="Century Gothic"/>
              </a:rPr>
              <a:t>For</a:t>
            </a:r>
            <a:r>
              <a:rPr sz="1800" spc="-30" dirty="0">
                <a:latin typeface="Century Gothic"/>
                <a:cs typeface="Century Gothic"/>
              </a:rPr>
              <a:t> </a:t>
            </a:r>
            <a:r>
              <a:rPr sz="1800" dirty="0">
                <a:latin typeface="Century Gothic"/>
                <a:cs typeface="Century Gothic"/>
              </a:rPr>
              <a:t>example,</a:t>
            </a:r>
            <a:r>
              <a:rPr sz="1800" spc="-10" dirty="0">
                <a:latin typeface="Century Gothic"/>
                <a:cs typeface="Century Gothic"/>
              </a:rPr>
              <a:t> </a:t>
            </a:r>
            <a:r>
              <a:rPr sz="1800" dirty="0">
                <a:latin typeface="Century Gothic"/>
                <a:cs typeface="Century Gothic"/>
              </a:rPr>
              <a:t>if</a:t>
            </a:r>
            <a:r>
              <a:rPr sz="1800" spc="-40" dirty="0">
                <a:latin typeface="Century Gothic"/>
                <a:cs typeface="Century Gothic"/>
              </a:rPr>
              <a:t> </a:t>
            </a:r>
            <a:r>
              <a:rPr sz="1800" dirty="0">
                <a:latin typeface="Century Gothic"/>
                <a:cs typeface="Century Gothic"/>
              </a:rPr>
              <a:t>the</a:t>
            </a:r>
            <a:r>
              <a:rPr sz="1800" spc="5" dirty="0">
                <a:latin typeface="Century Gothic"/>
                <a:cs typeface="Century Gothic"/>
              </a:rPr>
              <a:t> </a:t>
            </a:r>
            <a:r>
              <a:rPr sz="1800" spc="-10" dirty="0">
                <a:latin typeface="Century Gothic"/>
                <a:cs typeface="Century Gothic"/>
              </a:rPr>
              <a:t>project </a:t>
            </a:r>
            <a:r>
              <a:rPr sz="1800" dirty="0">
                <a:latin typeface="Century Gothic"/>
                <a:cs typeface="Century Gothic"/>
              </a:rPr>
              <a:t>scope</a:t>
            </a:r>
            <a:r>
              <a:rPr sz="1800" spc="-25" dirty="0">
                <a:latin typeface="Century Gothic"/>
                <a:cs typeface="Century Gothic"/>
              </a:rPr>
              <a:t> </a:t>
            </a:r>
            <a:r>
              <a:rPr sz="1800" dirty="0">
                <a:latin typeface="Century Gothic"/>
                <a:cs typeface="Century Gothic"/>
              </a:rPr>
              <a:t>includes</a:t>
            </a:r>
            <a:r>
              <a:rPr sz="1800" spc="-25" dirty="0">
                <a:latin typeface="Century Gothic"/>
                <a:cs typeface="Century Gothic"/>
              </a:rPr>
              <a:t> </a:t>
            </a:r>
            <a:r>
              <a:rPr sz="1800" dirty="0">
                <a:latin typeface="Century Gothic"/>
                <a:cs typeface="Century Gothic"/>
              </a:rPr>
              <a:t>a</a:t>
            </a:r>
            <a:r>
              <a:rPr sz="1800" spc="-25" dirty="0">
                <a:latin typeface="Century Gothic"/>
                <a:cs typeface="Century Gothic"/>
              </a:rPr>
              <a:t> </a:t>
            </a:r>
            <a:r>
              <a:rPr sz="1800" dirty="0">
                <a:latin typeface="Century Gothic"/>
                <a:cs typeface="Century Gothic"/>
              </a:rPr>
              <a:t>preferred</a:t>
            </a:r>
            <a:r>
              <a:rPr sz="1800" spc="15" dirty="0">
                <a:latin typeface="Century Gothic"/>
                <a:cs typeface="Century Gothic"/>
              </a:rPr>
              <a:t> </a:t>
            </a:r>
            <a:r>
              <a:rPr sz="1800" dirty="0">
                <a:latin typeface="Century Gothic"/>
                <a:cs typeface="Century Gothic"/>
              </a:rPr>
              <a:t>amount</a:t>
            </a:r>
            <a:r>
              <a:rPr sz="1800" spc="-5" dirty="0">
                <a:latin typeface="Century Gothic"/>
                <a:cs typeface="Century Gothic"/>
              </a:rPr>
              <a:t> </a:t>
            </a:r>
            <a:r>
              <a:rPr sz="1800" dirty="0">
                <a:latin typeface="Century Gothic"/>
                <a:cs typeface="Century Gothic"/>
              </a:rPr>
              <a:t>of</a:t>
            </a:r>
            <a:r>
              <a:rPr sz="1800" spc="-15" dirty="0">
                <a:latin typeface="Century Gothic"/>
                <a:cs typeface="Century Gothic"/>
              </a:rPr>
              <a:t> </a:t>
            </a:r>
            <a:r>
              <a:rPr sz="1800" dirty="0">
                <a:latin typeface="Century Gothic"/>
                <a:cs typeface="Century Gothic"/>
              </a:rPr>
              <a:t>equipment capacity</a:t>
            </a:r>
            <a:r>
              <a:rPr sz="1800" spc="-20" dirty="0">
                <a:latin typeface="Century Gothic"/>
                <a:cs typeface="Century Gothic"/>
              </a:rPr>
              <a:t> </a:t>
            </a:r>
            <a:r>
              <a:rPr sz="1800" dirty="0">
                <a:latin typeface="Century Gothic"/>
                <a:cs typeface="Century Gothic"/>
              </a:rPr>
              <a:t>for</a:t>
            </a:r>
            <a:r>
              <a:rPr sz="1800" spc="-30" dirty="0">
                <a:latin typeface="Century Gothic"/>
                <a:cs typeface="Century Gothic"/>
              </a:rPr>
              <a:t> </a:t>
            </a:r>
            <a:r>
              <a:rPr sz="1800" dirty="0">
                <a:latin typeface="Century Gothic"/>
                <a:cs typeface="Century Gothic"/>
              </a:rPr>
              <a:t>the</a:t>
            </a:r>
            <a:r>
              <a:rPr sz="1800" spc="15" dirty="0">
                <a:latin typeface="Century Gothic"/>
                <a:cs typeface="Century Gothic"/>
              </a:rPr>
              <a:t> </a:t>
            </a:r>
            <a:r>
              <a:rPr sz="1800" spc="-20" dirty="0">
                <a:latin typeface="Century Gothic"/>
                <a:cs typeface="Century Gothic"/>
              </a:rPr>
              <a:t>data </a:t>
            </a:r>
            <a:r>
              <a:rPr sz="1800" dirty="0">
                <a:latin typeface="Century Gothic"/>
                <a:cs typeface="Century Gothic"/>
              </a:rPr>
              <a:t>center, the</a:t>
            </a:r>
            <a:r>
              <a:rPr sz="1800" spc="-5" dirty="0">
                <a:latin typeface="Century Gothic"/>
                <a:cs typeface="Century Gothic"/>
              </a:rPr>
              <a:t> </a:t>
            </a:r>
            <a:r>
              <a:rPr sz="1800" dirty="0">
                <a:latin typeface="Century Gothic"/>
                <a:cs typeface="Century Gothic"/>
              </a:rPr>
              <a:t>knowledge</a:t>
            </a:r>
            <a:r>
              <a:rPr sz="1800" spc="20" dirty="0">
                <a:latin typeface="Century Gothic"/>
                <a:cs typeface="Century Gothic"/>
              </a:rPr>
              <a:t> </a:t>
            </a:r>
            <a:r>
              <a:rPr sz="1800" dirty="0">
                <a:latin typeface="Century Gothic"/>
                <a:cs typeface="Century Gothic"/>
              </a:rPr>
              <a:t>of</a:t>
            </a:r>
            <a:r>
              <a:rPr sz="1800" spc="-25" dirty="0">
                <a:latin typeface="Century Gothic"/>
                <a:cs typeface="Century Gothic"/>
              </a:rPr>
              <a:t> </a:t>
            </a:r>
            <a:r>
              <a:rPr sz="1800" dirty="0">
                <a:latin typeface="Century Gothic"/>
                <a:cs typeface="Century Gothic"/>
              </a:rPr>
              <a:t>the</a:t>
            </a:r>
            <a:r>
              <a:rPr sz="1800" spc="-5" dirty="0">
                <a:latin typeface="Century Gothic"/>
                <a:cs typeface="Century Gothic"/>
              </a:rPr>
              <a:t> </a:t>
            </a:r>
            <a:r>
              <a:rPr sz="1800" dirty="0">
                <a:latin typeface="Century Gothic"/>
                <a:cs typeface="Century Gothic"/>
              </a:rPr>
              <a:t>equipment</a:t>
            </a:r>
            <a:r>
              <a:rPr sz="1800" spc="-10" dirty="0">
                <a:latin typeface="Century Gothic"/>
                <a:cs typeface="Century Gothic"/>
              </a:rPr>
              <a:t> </a:t>
            </a:r>
            <a:r>
              <a:rPr sz="1800" dirty="0">
                <a:latin typeface="Century Gothic"/>
                <a:cs typeface="Century Gothic"/>
              </a:rPr>
              <a:t>requirements</a:t>
            </a:r>
            <a:r>
              <a:rPr sz="1800" spc="10" dirty="0">
                <a:latin typeface="Century Gothic"/>
                <a:cs typeface="Century Gothic"/>
              </a:rPr>
              <a:t> </a:t>
            </a:r>
            <a:r>
              <a:rPr sz="1800" dirty="0">
                <a:latin typeface="Century Gothic"/>
                <a:cs typeface="Century Gothic"/>
              </a:rPr>
              <a:t>can</a:t>
            </a:r>
            <a:r>
              <a:rPr sz="1800" spc="-30" dirty="0">
                <a:latin typeface="Century Gothic"/>
                <a:cs typeface="Century Gothic"/>
              </a:rPr>
              <a:t> </a:t>
            </a:r>
            <a:r>
              <a:rPr sz="1800" dirty="0">
                <a:latin typeface="Century Gothic"/>
                <a:cs typeface="Century Gothic"/>
              </a:rPr>
              <a:t>be</a:t>
            </a:r>
            <a:r>
              <a:rPr sz="1800" spc="-15" dirty="0">
                <a:latin typeface="Century Gothic"/>
                <a:cs typeface="Century Gothic"/>
              </a:rPr>
              <a:t> </a:t>
            </a:r>
            <a:r>
              <a:rPr sz="1800" dirty="0">
                <a:latin typeface="Century Gothic"/>
                <a:cs typeface="Century Gothic"/>
              </a:rPr>
              <a:t>used</a:t>
            </a:r>
            <a:r>
              <a:rPr sz="1800" spc="-5" dirty="0">
                <a:latin typeface="Century Gothic"/>
                <a:cs typeface="Century Gothic"/>
              </a:rPr>
              <a:t> </a:t>
            </a:r>
            <a:r>
              <a:rPr sz="1800" spc="-25" dirty="0">
                <a:latin typeface="Century Gothic"/>
                <a:cs typeface="Century Gothic"/>
              </a:rPr>
              <a:t>to </a:t>
            </a:r>
            <a:r>
              <a:rPr sz="1800" dirty="0">
                <a:latin typeface="Century Gothic"/>
                <a:cs typeface="Century Gothic"/>
              </a:rPr>
              <a:t>determine</a:t>
            </a:r>
            <a:r>
              <a:rPr sz="1800" spc="-15" dirty="0">
                <a:latin typeface="Century Gothic"/>
                <a:cs typeface="Century Gothic"/>
              </a:rPr>
              <a:t> </a:t>
            </a:r>
            <a:r>
              <a:rPr sz="1800" dirty="0">
                <a:latin typeface="Century Gothic"/>
                <a:cs typeface="Century Gothic"/>
              </a:rPr>
              <a:t>the size</a:t>
            </a:r>
            <a:r>
              <a:rPr sz="1800" spc="-30" dirty="0">
                <a:latin typeface="Century Gothic"/>
                <a:cs typeface="Century Gothic"/>
              </a:rPr>
              <a:t> </a:t>
            </a:r>
            <a:r>
              <a:rPr sz="1800" dirty="0">
                <a:latin typeface="Century Gothic"/>
                <a:cs typeface="Century Gothic"/>
              </a:rPr>
              <a:t>of</a:t>
            </a:r>
            <a:r>
              <a:rPr sz="1800" spc="-30" dirty="0">
                <a:latin typeface="Century Gothic"/>
                <a:cs typeface="Century Gothic"/>
              </a:rPr>
              <a:t> </a:t>
            </a:r>
            <a:r>
              <a:rPr sz="1800" dirty="0">
                <a:latin typeface="Century Gothic"/>
                <a:cs typeface="Century Gothic"/>
              </a:rPr>
              <a:t>the</a:t>
            </a:r>
            <a:r>
              <a:rPr sz="1800" spc="5" dirty="0">
                <a:latin typeface="Century Gothic"/>
                <a:cs typeface="Century Gothic"/>
              </a:rPr>
              <a:t> </a:t>
            </a:r>
            <a:r>
              <a:rPr sz="1800" dirty="0">
                <a:latin typeface="Century Gothic"/>
                <a:cs typeface="Century Gothic"/>
              </a:rPr>
              <a:t>center,</a:t>
            </a:r>
            <a:r>
              <a:rPr sz="1800" spc="10" dirty="0">
                <a:latin typeface="Century Gothic"/>
                <a:cs typeface="Century Gothic"/>
              </a:rPr>
              <a:t> </a:t>
            </a:r>
            <a:r>
              <a:rPr sz="1800" dirty="0">
                <a:latin typeface="Century Gothic"/>
                <a:cs typeface="Century Gothic"/>
              </a:rPr>
              <a:t>the amount</a:t>
            </a:r>
            <a:r>
              <a:rPr sz="1800" spc="-10" dirty="0">
                <a:latin typeface="Century Gothic"/>
                <a:cs typeface="Century Gothic"/>
              </a:rPr>
              <a:t> </a:t>
            </a:r>
            <a:r>
              <a:rPr sz="1800" dirty="0">
                <a:latin typeface="Century Gothic"/>
                <a:cs typeface="Century Gothic"/>
              </a:rPr>
              <a:t>of</a:t>
            </a:r>
            <a:r>
              <a:rPr sz="1800" spc="-20" dirty="0">
                <a:latin typeface="Century Gothic"/>
                <a:cs typeface="Century Gothic"/>
              </a:rPr>
              <a:t> </a:t>
            </a:r>
            <a:r>
              <a:rPr sz="1800" dirty="0">
                <a:latin typeface="Century Gothic"/>
                <a:cs typeface="Century Gothic"/>
              </a:rPr>
              <a:t>power</a:t>
            </a:r>
            <a:r>
              <a:rPr sz="1800" spc="15" dirty="0">
                <a:latin typeface="Century Gothic"/>
                <a:cs typeface="Century Gothic"/>
              </a:rPr>
              <a:t> </a:t>
            </a:r>
            <a:r>
              <a:rPr sz="1800" dirty="0">
                <a:latin typeface="Century Gothic"/>
                <a:cs typeface="Century Gothic"/>
              </a:rPr>
              <a:t>and</a:t>
            </a:r>
            <a:r>
              <a:rPr sz="1800" spc="-15" dirty="0">
                <a:latin typeface="Century Gothic"/>
                <a:cs typeface="Century Gothic"/>
              </a:rPr>
              <a:t> </a:t>
            </a:r>
            <a:r>
              <a:rPr sz="1800" spc="-10" dirty="0">
                <a:latin typeface="Century Gothic"/>
                <a:cs typeface="Century Gothic"/>
              </a:rPr>
              <a:t>cooling </a:t>
            </a:r>
            <a:r>
              <a:rPr sz="1800" dirty="0">
                <a:latin typeface="Century Gothic"/>
                <a:cs typeface="Century Gothic"/>
              </a:rPr>
              <a:t>needed,</a:t>
            </a:r>
            <a:r>
              <a:rPr sz="1800" spc="15" dirty="0">
                <a:latin typeface="Century Gothic"/>
                <a:cs typeface="Century Gothic"/>
              </a:rPr>
              <a:t> </a:t>
            </a:r>
            <a:r>
              <a:rPr sz="1800" dirty="0">
                <a:latin typeface="Century Gothic"/>
                <a:cs typeface="Century Gothic"/>
              </a:rPr>
              <a:t>the weight</a:t>
            </a:r>
            <a:r>
              <a:rPr sz="1800" spc="25" dirty="0">
                <a:latin typeface="Century Gothic"/>
                <a:cs typeface="Century Gothic"/>
              </a:rPr>
              <a:t> </a:t>
            </a:r>
            <a:r>
              <a:rPr sz="1800" dirty="0">
                <a:latin typeface="Century Gothic"/>
                <a:cs typeface="Century Gothic"/>
              </a:rPr>
              <a:t>load</a:t>
            </a:r>
            <a:r>
              <a:rPr sz="1800" spc="-20" dirty="0">
                <a:latin typeface="Century Gothic"/>
                <a:cs typeface="Century Gothic"/>
              </a:rPr>
              <a:t> </a:t>
            </a:r>
            <a:r>
              <a:rPr sz="1800" dirty="0">
                <a:latin typeface="Century Gothic"/>
                <a:cs typeface="Century Gothic"/>
              </a:rPr>
              <a:t>rating</a:t>
            </a:r>
            <a:r>
              <a:rPr sz="1800" spc="-20" dirty="0">
                <a:latin typeface="Century Gothic"/>
                <a:cs typeface="Century Gothic"/>
              </a:rPr>
              <a:t> </a:t>
            </a:r>
            <a:r>
              <a:rPr sz="1800" dirty="0">
                <a:latin typeface="Century Gothic"/>
                <a:cs typeface="Century Gothic"/>
              </a:rPr>
              <a:t>of</a:t>
            </a:r>
            <a:r>
              <a:rPr sz="1800" spc="-15" dirty="0">
                <a:latin typeface="Century Gothic"/>
                <a:cs typeface="Century Gothic"/>
              </a:rPr>
              <a:t> </a:t>
            </a:r>
            <a:r>
              <a:rPr sz="1800" dirty="0">
                <a:latin typeface="Century Gothic"/>
                <a:cs typeface="Century Gothic"/>
              </a:rPr>
              <a:t>the raised</a:t>
            </a:r>
            <a:r>
              <a:rPr sz="1800" spc="-15" dirty="0">
                <a:latin typeface="Century Gothic"/>
                <a:cs typeface="Century Gothic"/>
              </a:rPr>
              <a:t> </a:t>
            </a:r>
            <a:r>
              <a:rPr sz="1800" dirty="0">
                <a:latin typeface="Century Gothic"/>
                <a:cs typeface="Century Gothic"/>
              </a:rPr>
              <a:t>floor,</a:t>
            </a:r>
            <a:r>
              <a:rPr sz="1800" spc="-40" dirty="0">
                <a:latin typeface="Century Gothic"/>
                <a:cs typeface="Century Gothic"/>
              </a:rPr>
              <a:t> </a:t>
            </a:r>
            <a:r>
              <a:rPr sz="1800" dirty="0">
                <a:latin typeface="Century Gothic"/>
                <a:cs typeface="Century Gothic"/>
              </a:rPr>
              <a:t>and the</a:t>
            </a:r>
            <a:r>
              <a:rPr sz="1800" spc="5" dirty="0">
                <a:latin typeface="Century Gothic"/>
                <a:cs typeface="Century Gothic"/>
              </a:rPr>
              <a:t> </a:t>
            </a:r>
            <a:r>
              <a:rPr sz="1800" spc="-10" dirty="0">
                <a:latin typeface="Century Gothic"/>
                <a:cs typeface="Century Gothic"/>
              </a:rPr>
              <a:t>cabling </a:t>
            </a:r>
            <a:r>
              <a:rPr sz="1800" dirty="0">
                <a:latin typeface="Century Gothic"/>
                <a:cs typeface="Century Gothic"/>
              </a:rPr>
              <a:t>needed</a:t>
            </a:r>
            <a:r>
              <a:rPr sz="1800" spc="5" dirty="0">
                <a:latin typeface="Century Gothic"/>
                <a:cs typeface="Century Gothic"/>
              </a:rPr>
              <a:t> </a:t>
            </a:r>
            <a:r>
              <a:rPr sz="1800" dirty="0">
                <a:latin typeface="Century Gothic"/>
                <a:cs typeface="Century Gothic"/>
              </a:rPr>
              <a:t>for</a:t>
            </a:r>
            <a:r>
              <a:rPr sz="1800" spc="-25" dirty="0">
                <a:latin typeface="Century Gothic"/>
                <a:cs typeface="Century Gothic"/>
              </a:rPr>
              <a:t> </a:t>
            </a:r>
            <a:r>
              <a:rPr sz="1800" dirty="0">
                <a:latin typeface="Century Gothic"/>
                <a:cs typeface="Century Gothic"/>
              </a:rPr>
              <a:t>connectivity</a:t>
            </a:r>
            <a:r>
              <a:rPr sz="1800" spc="-35" dirty="0">
                <a:latin typeface="Century Gothic"/>
                <a:cs typeface="Century Gothic"/>
              </a:rPr>
              <a:t> </a:t>
            </a:r>
            <a:r>
              <a:rPr sz="1800" dirty="0">
                <a:latin typeface="Century Gothic"/>
                <a:cs typeface="Century Gothic"/>
              </a:rPr>
              <a:t>to</a:t>
            </a:r>
            <a:r>
              <a:rPr sz="1800" spc="-5" dirty="0">
                <a:latin typeface="Century Gothic"/>
                <a:cs typeface="Century Gothic"/>
              </a:rPr>
              <a:t> </a:t>
            </a:r>
            <a:r>
              <a:rPr sz="1800" dirty="0">
                <a:latin typeface="Century Gothic"/>
                <a:cs typeface="Century Gothic"/>
              </a:rPr>
              <a:t>the</a:t>
            </a:r>
            <a:r>
              <a:rPr sz="1800" spc="5" dirty="0">
                <a:latin typeface="Century Gothic"/>
                <a:cs typeface="Century Gothic"/>
              </a:rPr>
              <a:t> </a:t>
            </a:r>
            <a:r>
              <a:rPr sz="1800" spc="-10" dirty="0">
                <a:latin typeface="Century Gothic"/>
                <a:cs typeface="Century Gothic"/>
              </a:rPr>
              <a:t>network.</a:t>
            </a:r>
            <a:endParaRPr sz="1800" dirty="0">
              <a:latin typeface="Century Gothic"/>
              <a:cs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752345" y="672541"/>
            <a:ext cx="4752340" cy="1123315"/>
          </a:xfrm>
          <a:prstGeom prst="rect">
            <a:avLst/>
          </a:prstGeom>
        </p:spPr>
        <p:txBody>
          <a:bodyPr vert="horz" wrap="square" lIns="0" tIns="12700" rIns="0" bIns="0" rtlCol="0">
            <a:spAutoFit/>
          </a:bodyPr>
          <a:lstStyle/>
          <a:p>
            <a:pPr marL="12700" marR="5080">
              <a:lnSpc>
                <a:spcPct val="100000"/>
              </a:lnSpc>
              <a:spcBef>
                <a:spcPts val="100"/>
              </a:spcBef>
            </a:pPr>
            <a:r>
              <a:rPr sz="3600" dirty="0"/>
              <a:t>10.</a:t>
            </a:r>
            <a:r>
              <a:rPr sz="3600" spc="-15" dirty="0"/>
              <a:t> </a:t>
            </a:r>
            <a:r>
              <a:rPr sz="3600" dirty="0"/>
              <a:t>Managing</a:t>
            </a:r>
            <a:r>
              <a:rPr sz="3600" spc="-25" dirty="0"/>
              <a:t> </a:t>
            </a:r>
            <a:r>
              <a:rPr sz="3600" spc="-10" dirty="0"/>
              <a:t>System Configurations</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53</a:t>
            </a:r>
            <a:endParaRPr sz="2000">
              <a:latin typeface="Century Gothic"/>
              <a:cs typeface="Century Gothic"/>
            </a:endParaRPr>
          </a:p>
        </p:txBody>
      </p:sp>
      <p:sp>
        <p:nvSpPr>
          <p:cNvPr id="8" name="object 8"/>
          <p:cNvSpPr txBox="1"/>
          <p:nvPr/>
        </p:nvSpPr>
        <p:spPr>
          <a:xfrm>
            <a:off x="756005" y="2161158"/>
            <a:ext cx="6492875" cy="3684270"/>
          </a:xfrm>
          <a:prstGeom prst="rect">
            <a:avLst/>
          </a:prstGeom>
        </p:spPr>
        <p:txBody>
          <a:bodyPr vert="horz" wrap="square" lIns="0" tIns="13335" rIns="0" bIns="0" rtlCol="0">
            <a:spAutoFit/>
          </a:bodyPr>
          <a:lstStyle/>
          <a:p>
            <a:pPr marL="355600" marR="5080" indent="-342900" algn="just">
              <a:lnSpc>
                <a:spcPct val="100000"/>
              </a:lnSpc>
              <a:spcBef>
                <a:spcPts val="105"/>
              </a:spcBef>
            </a:pPr>
            <a:r>
              <a:rPr sz="2000" dirty="0">
                <a:solidFill>
                  <a:srgbClr val="3E3E3E"/>
                </a:solidFill>
                <a:latin typeface="Calibri"/>
                <a:cs typeface="Calibri"/>
              </a:rPr>
              <a:t>In</a:t>
            </a:r>
            <a:r>
              <a:rPr sz="2000" spc="235" dirty="0">
                <a:solidFill>
                  <a:srgbClr val="3E3E3E"/>
                </a:solidFill>
                <a:latin typeface="Calibri"/>
                <a:cs typeface="Calibri"/>
              </a:rPr>
              <a:t> </a:t>
            </a:r>
            <a:r>
              <a:rPr sz="2000" dirty="0">
                <a:solidFill>
                  <a:srgbClr val="3E3E3E"/>
                </a:solidFill>
                <a:latin typeface="Calibri"/>
                <a:cs typeface="Calibri"/>
              </a:rPr>
              <a:t>the</a:t>
            </a:r>
            <a:r>
              <a:rPr sz="2000" spc="245" dirty="0">
                <a:solidFill>
                  <a:srgbClr val="3E3E3E"/>
                </a:solidFill>
                <a:latin typeface="Calibri"/>
                <a:cs typeface="Calibri"/>
              </a:rPr>
              <a:t> </a:t>
            </a:r>
            <a:r>
              <a:rPr sz="2000" dirty="0">
                <a:solidFill>
                  <a:srgbClr val="3E3E3E"/>
                </a:solidFill>
                <a:latin typeface="Calibri"/>
                <a:cs typeface="Calibri"/>
              </a:rPr>
              <a:t>world</a:t>
            </a:r>
            <a:r>
              <a:rPr sz="2000" spc="229" dirty="0">
                <a:solidFill>
                  <a:srgbClr val="3E3E3E"/>
                </a:solidFill>
                <a:latin typeface="Calibri"/>
                <a:cs typeface="Calibri"/>
              </a:rPr>
              <a:t> </a:t>
            </a:r>
            <a:r>
              <a:rPr sz="2000" dirty="0">
                <a:solidFill>
                  <a:srgbClr val="3E3E3E"/>
                </a:solidFill>
                <a:latin typeface="Calibri"/>
                <a:cs typeface="Calibri"/>
              </a:rPr>
              <a:t>of</a:t>
            </a:r>
            <a:r>
              <a:rPr sz="2000" spc="245" dirty="0">
                <a:solidFill>
                  <a:srgbClr val="3E3E3E"/>
                </a:solidFill>
                <a:latin typeface="Calibri"/>
                <a:cs typeface="Calibri"/>
              </a:rPr>
              <a:t> </a:t>
            </a:r>
            <a:r>
              <a:rPr sz="2000" dirty="0">
                <a:solidFill>
                  <a:srgbClr val="3E3E3E"/>
                </a:solidFill>
                <a:latin typeface="Calibri"/>
                <a:cs typeface="Calibri"/>
              </a:rPr>
              <a:t>systems</a:t>
            </a:r>
            <a:r>
              <a:rPr sz="2000" spc="240" dirty="0">
                <a:solidFill>
                  <a:srgbClr val="3E3E3E"/>
                </a:solidFill>
                <a:latin typeface="Calibri"/>
                <a:cs typeface="Calibri"/>
              </a:rPr>
              <a:t> </a:t>
            </a:r>
            <a:r>
              <a:rPr sz="2000" dirty="0">
                <a:solidFill>
                  <a:srgbClr val="3E3E3E"/>
                </a:solidFill>
                <a:latin typeface="Calibri"/>
                <a:cs typeface="Calibri"/>
              </a:rPr>
              <a:t>management,</a:t>
            </a:r>
            <a:r>
              <a:rPr sz="2000" spc="250" dirty="0">
                <a:solidFill>
                  <a:srgbClr val="3E3E3E"/>
                </a:solidFill>
                <a:latin typeface="Calibri"/>
                <a:cs typeface="Calibri"/>
              </a:rPr>
              <a:t> </a:t>
            </a:r>
            <a:r>
              <a:rPr sz="2000" dirty="0">
                <a:solidFill>
                  <a:srgbClr val="3E3E3E"/>
                </a:solidFill>
                <a:latin typeface="Calibri"/>
                <a:cs typeface="Calibri"/>
              </a:rPr>
              <a:t>it</a:t>
            </a:r>
            <a:r>
              <a:rPr sz="2000" spc="240" dirty="0">
                <a:solidFill>
                  <a:srgbClr val="3E3E3E"/>
                </a:solidFill>
                <a:latin typeface="Calibri"/>
                <a:cs typeface="Calibri"/>
              </a:rPr>
              <a:t> </a:t>
            </a:r>
            <a:r>
              <a:rPr sz="2000" dirty="0">
                <a:solidFill>
                  <a:srgbClr val="3E3E3E"/>
                </a:solidFill>
                <a:latin typeface="Calibri"/>
                <a:cs typeface="Calibri"/>
              </a:rPr>
              <a:t>seems</a:t>
            </a:r>
            <a:r>
              <a:rPr sz="2000" spc="245" dirty="0">
                <a:solidFill>
                  <a:srgbClr val="3E3E3E"/>
                </a:solidFill>
                <a:latin typeface="Calibri"/>
                <a:cs typeface="Calibri"/>
              </a:rPr>
              <a:t> </a:t>
            </a:r>
            <a:r>
              <a:rPr sz="2000" dirty="0">
                <a:solidFill>
                  <a:srgbClr val="3E3E3E"/>
                </a:solidFill>
                <a:latin typeface="Calibri"/>
                <a:cs typeface="Calibri"/>
              </a:rPr>
              <a:t>that</a:t>
            </a:r>
            <a:r>
              <a:rPr sz="2000" spc="240" dirty="0">
                <a:solidFill>
                  <a:srgbClr val="3E3E3E"/>
                </a:solidFill>
                <a:latin typeface="Calibri"/>
                <a:cs typeface="Calibri"/>
              </a:rPr>
              <a:t> </a:t>
            </a:r>
            <a:r>
              <a:rPr sz="2000" dirty="0">
                <a:solidFill>
                  <a:srgbClr val="3E3E3E"/>
                </a:solidFill>
                <a:latin typeface="Calibri"/>
                <a:cs typeface="Calibri"/>
              </a:rPr>
              <a:t>there</a:t>
            </a:r>
            <a:r>
              <a:rPr sz="2000" spc="254" dirty="0">
                <a:solidFill>
                  <a:srgbClr val="3E3E3E"/>
                </a:solidFill>
                <a:latin typeface="Calibri"/>
                <a:cs typeface="Calibri"/>
              </a:rPr>
              <a:t> </a:t>
            </a:r>
            <a:r>
              <a:rPr sz="2000" spc="-35" dirty="0">
                <a:solidFill>
                  <a:srgbClr val="3E3E3E"/>
                </a:solidFill>
                <a:latin typeface="Calibri"/>
                <a:cs typeface="Calibri"/>
              </a:rPr>
              <a:t>is </a:t>
            </a:r>
            <a:r>
              <a:rPr sz="2000" dirty="0">
                <a:solidFill>
                  <a:srgbClr val="3E3E3E"/>
                </a:solidFill>
                <a:latin typeface="Calibri"/>
                <a:cs typeface="Calibri"/>
              </a:rPr>
              <a:t>always</a:t>
            </a:r>
            <a:r>
              <a:rPr sz="2000" spc="310" dirty="0">
                <a:solidFill>
                  <a:srgbClr val="3E3E3E"/>
                </a:solidFill>
                <a:latin typeface="Calibri"/>
                <a:cs typeface="Calibri"/>
              </a:rPr>
              <a:t> </a:t>
            </a:r>
            <a:r>
              <a:rPr sz="2000" dirty="0">
                <a:solidFill>
                  <a:srgbClr val="3E3E3E"/>
                </a:solidFill>
                <a:latin typeface="Calibri"/>
                <a:cs typeface="Calibri"/>
              </a:rPr>
              <a:t>something</a:t>
            </a:r>
            <a:r>
              <a:rPr sz="2000" spc="335" dirty="0">
                <a:solidFill>
                  <a:srgbClr val="3E3E3E"/>
                </a:solidFill>
                <a:latin typeface="Calibri"/>
                <a:cs typeface="Calibri"/>
              </a:rPr>
              <a:t>  </a:t>
            </a:r>
            <a:r>
              <a:rPr sz="2000" dirty="0">
                <a:solidFill>
                  <a:srgbClr val="3E3E3E"/>
                </a:solidFill>
                <a:latin typeface="Calibri"/>
                <a:cs typeface="Calibri"/>
              </a:rPr>
              <a:t>that</a:t>
            </a:r>
            <a:r>
              <a:rPr sz="2000" spc="320" dirty="0">
                <a:solidFill>
                  <a:srgbClr val="3E3E3E"/>
                </a:solidFill>
                <a:latin typeface="Calibri"/>
                <a:cs typeface="Calibri"/>
              </a:rPr>
              <a:t> </a:t>
            </a:r>
            <a:r>
              <a:rPr sz="2000" dirty="0">
                <a:solidFill>
                  <a:srgbClr val="3E3E3E"/>
                </a:solidFill>
                <a:latin typeface="Calibri"/>
                <a:cs typeface="Calibri"/>
              </a:rPr>
              <a:t>needs</a:t>
            </a:r>
            <a:r>
              <a:rPr sz="2000" spc="325" dirty="0">
                <a:solidFill>
                  <a:srgbClr val="3E3E3E"/>
                </a:solidFill>
                <a:latin typeface="Calibri"/>
                <a:cs typeface="Calibri"/>
              </a:rPr>
              <a:t> </a:t>
            </a:r>
            <a:r>
              <a:rPr sz="2000" dirty="0">
                <a:solidFill>
                  <a:srgbClr val="3E3E3E"/>
                </a:solidFill>
                <a:latin typeface="Calibri"/>
                <a:cs typeface="Calibri"/>
              </a:rPr>
              <a:t>to</a:t>
            </a:r>
            <a:r>
              <a:rPr sz="2000" spc="320" dirty="0">
                <a:solidFill>
                  <a:srgbClr val="3E3E3E"/>
                </a:solidFill>
                <a:latin typeface="Calibri"/>
                <a:cs typeface="Calibri"/>
              </a:rPr>
              <a:t> </a:t>
            </a:r>
            <a:r>
              <a:rPr sz="2000" dirty="0">
                <a:solidFill>
                  <a:srgbClr val="3E3E3E"/>
                </a:solidFill>
                <a:latin typeface="Calibri"/>
                <a:cs typeface="Calibri"/>
              </a:rPr>
              <a:t>be</a:t>
            </a:r>
            <a:r>
              <a:rPr sz="2000" spc="320" dirty="0">
                <a:solidFill>
                  <a:srgbClr val="3E3E3E"/>
                </a:solidFill>
                <a:latin typeface="Calibri"/>
                <a:cs typeface="Calibri"/>
              </a:rPr>
              <a:t> </a:t>
            </a:r>
            <a:r>
              <a:rPr sz="2000" dirty="0">
                <a:solidFill>
                  <a:srgbClr val="3E3E3E"/>
                </a:solidFill>
                <a:latin typeface="Calibri"/>
                <a:cs typeface="Calibri"/>
              </a:rPr>
              <a:t>done.</a:t>
            </a:r>
            <a:r>
              <a:rPr sz="2000" spc="325" dirty="0">
                <a:solidFill>
                  <a:srgbClr val="3E3E3E"/>
                </a:solidFill>
                <a:latin typeface="Calibri"/>
                <a:cs typeface="Calibri"/>
              </a:rPr>
              <a:t> </a:t>
            </a:r>
            <a:r>
              <a:rPr sz="2000" dirty="0">
                <a:solidFill>
                  <a:srgbClr val="3E3E3E"/>
                </a:solidFill>
                <a:latin typeface="Calibri"/>
                <a:cs typeface="Calibri"/>
              </a:rPr>
              <a:t>An</a:t>
            </a:r>
            <a:r>
              <a:rPr sz="2000" spc="335" dirty="0">
                <a:solidFill>
                  <a:srgbClr val="3E3E3E"/>
                </a:solidFill>
                <a:latin typeface="Calibri"/>
                <a:cs typeface="Calibri"/>
              </a:rPr>
              <a:t> </a:t>
            </a:r>
            <a:r>
              <a:rPr sz="2000" spc="-10" dirty="0">
                <a:solidFill>
                  <a:srgbClr val="3E3E3E"/>
                </a:solidFill>
                <a:latin typeface="Calibri"/>
                <a:cs typeface="Calibri"/>
              </a:rPr>
              <a:t>important </a:t>
            </a:r>
            <a:r>
              <a:rPr sz="2000" dirty="0">
                <a:solidFill>
                  <a:srgbClr val="3E3E3E"/>
                </a:solidFill>
                <a:latin typeface="Calibri"/>
                <a:cs typeface="Calibri"/>
              </a:rPr>
              <a:t>aspect</a:t>
            </a:r>
            <a:r>
              <a:rPr sz="2000" spc="340" dirty="0">
                <a:solidFill>
                  <a:srgbClr val="3E3E3E"/>
                </a:solidFill>
                <a:latin typeface="Calibri"/>
                <a:cs typeface="Calibri"/>
              </a:rPr>
              <a:t> </a:t>
            </a:r>
            <a:r>
              <a:rPr sz="2000" dirty="0">
                <a:solidFill>
                  <a:srgbClr val="3E3E3E"/>
                </a:solidFill>
                <a:latin typeface="Calibri"/>
                <a:cs typeface="Calibri"/>
              </a:rPr>
              <a:t>of</a:t>
            </a:r>
            <a:r>
              <a:rPr sz="2000" spc="345" dirty="0">
                <a:solidFill>
                  <a:srgbClr val="3E3E3E"/>
                </a:solidFill>
                <a:latin typeface="Calibri"/>
                <a:cs typeface="Calibri"/>
              </a:rPr>
              <a:t> </a:t>
            </a:r>
            <a:r>
              <a:rPr sz="2000" dirty="0">
                <a:solidFill>
                  <a:srgbClr val="3E3E3E"/>
                </a:solidFill>
                <a:latin typeface="Calibri"/>
                <a:cs typeface="Calibri"/>
              </a:rPr>
              <a:t>systems</a:t>
            </a:r>
            <a:r>
              <a:rPr sz="2000" spc="320" dirty="0">
                <a:solidFill>
                  <a:srgbClr val="3E3E3E"/>
                </a:solidFill>
                <a:latin typeface="Calibri"/>
                <a:cs typeface="Calibri"/>
              </a:rPr>
              <a:t> </a:t>
            </a:r>
            <a:r>
              <a:rPr sz="2000" dirty="0">
                <a:solidFill>
                  <a:srgbClr val="3E3E3E"/>
                </a:solidFill>
                <a:latin typeface="Calibri"/>
                <a:cs typeface="Calibri"/>
              </a:rPr>
              <a:t>management</a:t>
            </a:r>
            <a:r>
              <a:rPr sz="2000" spc="335" dirty="0">
                <a:solidFill>
                  <a:srgbClr val="3E3E3E"/>
                </a:solidFill>
                <a:latin typeface="Calibri"/>
                <a:cs typeface="Calibri"/>
              </a:rPr>
              <a:t> </a:t>
            </a:r>
            <a:r>
              <a:rPr sz="2000" dirty="0">
                <a:solidFill>
                  <a:srgbClr val="3E3E3E"/>
                </a:solidFill>
                <a:latin typeface="Calibri"/>
                <a:cs typeface="Calibri"/>
              </a:rPr>
              <a:t>is</a:t>
            </a:r>
            <a:r>
              <a:rPr sz="2000" spc="340" dirty="0">
                <a:solidFill>
                  <a:srgbClr val="3E3E3E"/>
                </a:solidFill>
                <a:latin typeface="Calibri"/>
                <a:cs typeface="Calibri"/>
              </a:rPr>
              <a:t>  </a:t>
            </a:r>
            <a:r>
              <a:rPr sz="2000" dirty="0">
                <a:solidFill>
                  <a:srgbClr val="3E3E3E"/>
                </a:solidFill>
                <a:latin typeface="Calibri"/>
                <a:cs typeface="Calibri"/>
              </a:rPr>
              <a:t>managing</a:t>
            </a:r>
            <a:r>
              <a:rPr sz="2000" spc="345" dirty="0">
                <a:solidFill>
                  <a:srgbClr val="3E3E3E"/>
                </a:solidFill>
                <a:latin typeface="Calibri"/>
                <a:cs typeface="Calibri"/>
              </a:rPr>
              <a:t> </a:t>
            </a:r>
            <a:r>
              <a:rPr sz="2000" dirty="0">
                <a:solidFill>
                  <a:srgbClr val="3E3E3E"/>
                </a:solidFill>
                <a:latin typeface="Calibri"/>
                <a:cs typeface="Calibri"/>
              </a:rPr>
              <a:t>the</a:t>
            </a:r>
            <a:r>
              <a:rPr sz="2000" spc="345" dirty="0">
                <a:solidFill>
                  <a:srgbClr val="3E3E3E"/>
                </a:solidFill>
                <a:latin typeface="Calibri"/>
                <a:cs typeface="Calibri"/>
              </a:rPr>
              <a:t> </a:t>
            </a:r>
            <a:r>
              <a:rPr sz="2000" spc="-20" dirty="0">
                <a:solidFill>
                  <a:srgbClr val="3E3E3E"/>
                </a:solidFill>
                <a:latin typeface="Calibri"/>
                <a:cs typeface="Calibri"/>
              </a:rPr>
              <a:t>system </a:t>
            </a:r>
            <a:r>
              <a:rPr sz="2000" dirty="0">
                <a:solidFill>
                  <a:srgbClr val="3E3E3E"/>
                </a:solidFill>
                <a:latin typeface="Calibri"/>
                <a:cs typeface="Calibri"/>
              </a:rPr>
              <a:t>configurations.</a:t>
            </a:r>
            <a:r>
              <a:rPr sz="2000" spc="484" dirty="0">
                <a:solidFill>
                  <a:srgbClr val="3E3E3E"/>
                </a:solidFill>
                <a:latin typeface="Calibri"/>
                <a:cs typeface="Calibri"/>
              </a:rPr>
              <a:t>  </a:t>
            </a:r>
            <a:r>
              <a:rPr sz="2000" dirty="0">
                <a:solidFill>
                  <a:srgbClr val="3E3E3E"/>
                </a:solidFill>
                <a:latin typeface="Calibri"/>
                <a:cs typeface="Calibri"/>
              </a:rPr>
              <a:t>Managing</a:t>
            </a:r>
            <a:r>
              <a:rPr sz="2000" spc="480" dirty="0">
                <a:solidFill>
                  <a:srgbClr val="3E3E3E"/>
                </a:solidFill>
                <a:latin typeface="Calibri"/>
                <a:cs typeface="Calibri"/>
              </a:rPr>
              <a:t>  </a:t>
            </a:r>
            <a:r>
              <a:rPr sz="2000" dirty="0">
                <a:solidFill>
                  <a:srgbClr val="3E3E3E"/>
                </a:solidFill>
                <a:latin typeface="Calibri"/>
                <a:cs typeface="Calibri"/>
              </a:rPr>
              <a:t>the</a:t>
            </a:r>
            <a:r>
              <a:rPr sz="2000" spc="495" dirty="0">
                <a:solidFill>
                  <a:srgbClr val="3E3E3E"/>
                </a:solidFill>
                <a:latin typeface="Calibri"/>
                <a:cs typeface="Calibri"/>
              </a:rPr>
              <a:t>  </a:t>
            </a:r>
            <a:r>
              <a:rPr sz="2000" dirty="0">
                <a:solidFill>
                  <a:srgbClr val="3E3E3E"/>
                </a:solidFill>
                <a:latin typeface="Calibri"/>
                <a:cs typeface="Calibri"/>
              </a:rPr>
              <a:t>configuration</a:t>
            </a:r>
            <a:r>
              <a:rPr sz="2000" spc="484" dirty="0">
                <a:solidFill>
                  <a:srgbClr val="3E3E3E"/>
                </a:solidFill>
                <a:latin typeface="Calibri"/>
                <a:cs typeface="Calibri"/>
              </a:rPr>
              <a:t>  </a:t>
            </a:r>
            <a:r>
              <a:rPr sz="2000" spc="-10" dirty="0">
                <a:solidFill>
                  <a:srgbClr val="3E3E3E"/>
                </a:solidFill>
                <a:latin typeface="Calibri"/>
                <a:cs typeface="Calibri"/>
              </a:rPr>
              <a:t>includes </a:t>
            </a:r>
            <a:r>
              <a:rPr sz="2000" dirty="0">
                <a:solidFill>
                  <a:srgbClr val="3E3E3E"/>
                </a:solidFill>
                <a:latin typeface="Calibri"/>
                <a:cs typeface="Calibri"/>
              </a:rPr>
              <a:t>managing</a:t>
            </a:r>
            <a:r>
              <a:rPr sz="2000" spc="390" dirty="0">
                <a:solidFill>
                  <a:srgbClr val="3E3E3E"/>
                </a:solidFill>
                <a:latin typeface="Calibri"/>
                <a:cs typeface="Calibri"/>
              </a:rPr>
              <a:t> </a:t>
            </a:r>
            <a:r>
              <a:rPr sz="2000" dirty="0">
                <a:solidFill>
                  <a:srgbClr val="3E3E3E"/>
                </a:solidFill>
                <a:latin typeface="Calibri"/>
                <a:cs typeface="Calibri"/>
              </a:rPr>
              <a:t>the</a:t>
            </a:r>
            <a:r>
              <a:rPr sz="2000" spc="405" dirty="0">
                <a:solidFill>
                  <a:srgbClr val="3E3E3E"/>
                </a:solidFill>
                <a:latin typeface="Calibri"/>
                <a:cs typeface="Calibri"/>
              </a:rPr>
              <a:t> </a:t>
            </a:r>
            <a:r>
              <a:rPr sz="2000" dirty="0">
                <a:solidFill>
                  <a:srgbClr val="3E3E3E"/>
                </a:solidFill>
                <a:latin typeface="Calibri"/>
                <a:cs typeface="Calibri"/>
              </a:rPr>
              <a:t>version</a:t>
            </a:r>
            <a:r>
              <a:rPr sz="2000" spc="405" dirty="0">
                <a:solidFill>
                  <a:srgbClr val="3E3E3E"/>
                </a:solidFill>
                <a:latin typeface="Calibri"/>
                <a:cs typeface="Calibri"/>
              </a:rPr>
              <a:t> </a:t>
            </a:r>
            <a:r>
              <a:rPr sz="2000" dirty="0">
                <a:solidFill>
                  <a:srgbClr val="3E3E3E"/>
                </a:solidFill>
                <a:latin typeface="Calibri"/>
                <a:cs typeface="Calibri"/>
              </a:rPr>
              <a:t>and</a:t>
            </a:r>
            <a:r>
              <a:rPr sz="2000" spc="395" dirty="0">
                <a:solidFill>
                  <a:srgbClr val="3E3E3E"/>
                </a:solidFill>
                <a:latin typeface="Calibri"/>
                <a:cs typeface="Calibri"/>
              </a:rPr>
              <a:t> </a:t>
            </a:r>
            <a:r>
              <a:rPr sz="2000" dirty="0">
                <a:solidFill>
                  <a:srgbClr val="3E3E3E"/>
                </a:solidFill>
                <a:latin typeface="Calibri"/>
                <a:cs typeface="Calibri"/>
              </a:rPr>
              <a:t>revision</a:t>
            </a:r>
            <a:r>
              <a:rPr sz="2000" spc="400" dirty="0">
                <a:solidFill>
                  <a:srgbClr val="3E3E3E"/>
                </a:solidFill>
                <a:latin typeface="Calibri"/>
                <a:cs typeface="Calibri"/>
              </a:rPr>
              <a:t> </a:t>
            </a:r>
            <a:r>
              <a:rPr sz="2000" dirty="0">
                <a:solidFill>
                  <a:srgbClr val="3E3E3E"/>
                </a:solidFill>
                <a:latin typeface="Calibri"/>
                <a:cs typeface="Calibri"/>
              </a:rPr>
              <a:t>levels</a:t>
            </a:r>
            <a:r>
              <a:rPr sz="2000" spc="405" dirty="0">
                <a:solidFill>
                  <a:srgbClr val="3E3E3E"/>
                </a:solidFill>
                <a:latin typeface="Calibri"/>
                <a:cs typeface="Calibri"/>
              </a:rPr>
              <a:t> </a:t>
            </a:r>
            <a:r>
              <a:rPr sz="2000" dirty="0">
                <a:solidFill>
                  <a:srgbClr val="3E3E3E"/>
                </a:solidFill>
                <a:latin typeface="Calibri"/>
                <a:cs typeface="Calibri"/>
              </a:rPr>
              <a:t>of</a:t>
            </a:r>
            <a:r>
              <a:rPr sz="2000" spc="409" dirty="0">
                <a:solidFill>
                  <a:srgbClr val="3E3E3E"/>
                </a:solidFill>
                <a:latin typeface="Calibri"/>
                <a:cs typeface="Calibri"/>
              </a:rPr>
              <a:t> </a:t>
            </a:r>
            <a:r>
              <a:rPr sz="2000" dirty="0">
                <a:solidFill>
                  <a:srgbClr val="3E3E3E"/>
                </a:solidFill>
                <a:latin typeface="Calibri"/>
                <a:cs typeface="Calibri"/>
              </a:rPr>
              <a:t>system</a:t>
            </a:r>
            <a:r>
              <a:rPr sz="2000" spc="380" dirty="0">
                <a:solidFill>
                  <a:srgbClr val="3E3E3E"/>
                </a:solidFill>
                <a:latin typeface="Calibri"/>
                <a:cs typeface="Calibri"/>
              </a:rPr>
              <a:t> </a:t>
            </a:r>
            <a:r>
              <a:rPr sz="2000" spc="-25" dirty="0">
                <a:solidFill>
                  <a:srgbClr val="3E3E3E"/>
                </a:solidFill>
                <a:latin typeface="Calibri"/>
                <a:cs typeface="Calibri"/>
              </a:rPr>
              <a:t>and </a:t>
            </a:r>
            <a:r>
              <a:rPr sz="2000" dirty="0">
                <a:solidFill>
                  <a:srgbClr val="3E3E3E"/>
                </a:solidFill>
                <a:latin typeface="Calibri"/>
                <a:cs typeface="Calibri"/>
              </a:rPr>
              <a:t>application</a:t>
            </a:r>
            <a:r>
              <a:rPr sz="2000" spc="355" dirty="0">
                <a:solidFill>
                  <a:srgbClr val="3E3E3E"/>
                </a:solidFill>
                <a:latin typeface="Calibri"/>
                <a:cs typeface="Calibri"/>
              </a:rPr>
              <a:t> </a:t>
            </a:r>
            <a:r>
              <a:rPr sz="2000" dirty="0">
                <a:solidFill>
                  <a:srgbClr val="3E3E3E"/>
                </a:solidFill>
                <a:latin typeface="Calibri"/>
                <a:cs typeface="Calibri"/>
              </a:rPr>
              <a:t>software,</a:t>
            </a:r>
            <a:r>
              <a:rPr sz="2000" spc="350" dirty="0">
                <a:solidFill>
                  <a:srgbClr val="3E3E3E"/>
                </a:solidFill>
                <a:latin typeface="Calibri"/>
                <a:cs typeface="Calibri"/>
              </a:rPr>
              <a:t>  </a:t>
            </a:r>
            <a:r>
              <a:rPr sz="2000" dirty="0">
                <a:solidFill>
                  <a:srgbClr val="3E3E3E"/>
                </a:solidFill>
                <a:latin typeface="Calibri"/>
                <a:cs typeface="Calibri"/>
              </a:rPr>
              <a:t>the</a:t>
            </a:r>
            <a:r>
              <a:rPr sz="2000" spc="360" dirty="0">
                <a:solidFill>
                  <a:srgbClr val="3E3E3E"/>
                </a:solidFill>
                <a:latin typeface="Calibri"/>
                <a:cs typeface="Calibri"/>
              </a:rPr>
              <a:t> </a:t>
            </a:r>
            <a:r>
              <a:rPr sz="2000" dirty="0">
                <a:solidFill>
                  <a:srgbClr val="3E3E3E"/>
                </a:solidFill>
                <a:latin typeface="Calibri"/>
                <a:cs typeface="Calibri"/>
              </a:rPr>
              <a:t>types</a:t>
            </a:r>
            <a:r>
              <a:rPr sz="2000" spc="355" dirty="0">
                <a:solidFill>
                  <a:srgbClr val="3E3E3E"/>
                </a:solidFill>
                <a:latin typeface="Calibri"/>
                <a:cs typeface="Calibri"/>
              </a:rPr>
              <a:t> </a:t>
            </a:r>
            <a:r>
              <a:rPr sz="2000" dirty="0">
                <a:solidFill>
                  <a:srgbClr val="3E3E3E"/>
                </a:solidFill>
                <a:latin typeface="Calibri"/>
                <a:cs typeface="Calibri"/>
              </a:rPr>
              <a:t>and</a:t>
            </a:r>
            <a:r>
              <a:rPr sz="2000" spc="355" dirty="0">
                <a:solidFill>
                  <a:srgbClr val="3E3E3E"/>
                </a:solidFill>
                <a:latin typeface="Calibri"/>
                <a:cs typeface="Calibri"/>
              </a:rPr>
              <a:t> </a:t>
            </a:r>
            <a:r>
              <a:rPr sz="2000" dirty="0">
                <a:solidFill>
                  <a:srgbClr val="3E3E3E"/>
                </a:solidFill>
                <a:latin typeface="Calibri"/>
                <a:cs typeface="Calibri"/>
              </a:rPr>
              <a:t>versions</a:t>
            </a:r>
            <a:r>
              <a:rPr sz="2000" spc="340" dirty="0">
                <a:solidFill>
                  <a:srgbClr val="3E3E3E"/>
                </a:solidFill>
                <a:latin typeface="Calibri"/>
                <a:cs typeface="Calibri"/>
              </a:rPr>
              <a:t> </a:t>
            </a:r>
            <a:r>
              <a:rPr sz="2000" dirty="0">
                <a:solidFill>
                  <a:srgbClr val="3E3E3E"/>
                </a:solidFill>
                <a:latin typeface="Calibri"/>
                <a:cs typeface="Calibri"/>
              </a:rPr>
              <a:t>of</a:t>
            </a:r>
            <a:r>
              <a:rPr sz="2000" spc="355" dirty="0">
                <a:solidFill>
                  <a:srgbClr val="3E3E3E"/>
                </a:solidFill>
                <a:latin typeface="Calibri"/>
                <a:cs typeface="Calibri"/>
              </a:rPr>
              <a:t> </a:t>
            </a:r>
            <a:r>
              <a:rPr sz="2000" spc="-10" dirty="0">
                <a:solidFill>
                  <a:srgbClr val="3E3E3E"/>
                </a:solidFill>
                <a:latin typeface="Calibri"/>
                <a:cs typeface="Calibri"/>
              </a:rPr>
              <a:t>systems </a:t>
            </a:r>
            <a:r>
              <a:rPr sz="2000" dirty="0">
                <a:solidFill>
                  <a:srgbClr val="3E3E3E"/>
                </a:solidFill>
                <a:latin typeface="Calibri"/>
                <a:cs typeface="Calibri"/>
              </a:rPr>
              <a:t>and</a:t>
            </a:r>
            <a:r>
              <a:rPr sz="2000" spc="15" dirty="0">
                <a:solidFill>
                  <a:srgbClr val="3E3E3E"/>
                </a:solidFill>
                <a:latin typeface="Calibri"/>
                <a:cs typeface="Calibri"/>
              </a:rPr>
              <a:t> </a:t>
            </a:r>
            <a:r>
              <a:rPr sz="2000" dirty="0">
                <a:solidFill>
                  <a:srgbClr val="3E3E3E"/>
                </a:solidFill>
                <a:latin typeface="Calibri"/>
                <a:cs typeface="Calibri"/>
              </a:rPr>
              <a:t>adapters,</a:t>
            </a:r>
            <a:r>
              <a:rPr sz="2000" spc="20" dirty="0">
                <a:solidFill>
                  <a:srgbClr val="3E3E3E"/>
                </a:solidFill>
                <a:latin typeface="Calibri"/>
                <a:cs typeface="Calibri"/>
              </a:rPr>
              <a:t> </a:t>
            </a:r>
            <a:r>
              <a:rPr sz="2000" dirty="0">
                <a:solidFill>
                  <a:srgbClr val="3E3E3E"/>
                </a:solidFill>
                <a:latin typeface="Calibri"/>
                <a:cs typeface="Calibri"/>
              </a:rPr>
              <a:t>the</a:t>
            </a:r>
            <a:r>
              <a:rPr sz="2000" spc="20" dirty="0">
                <a:solidFill>
                  <a:srgbClr val="3E3E3E"/>
                </a:solidFill>
                <a:latin typeface="Calibri"/>
                <a:cs typeface="Calibri"/>
              </a:rPr>
              <a:t> </a:t>
            </a:r>
            <a:r>
              <a:rPr sz="2000" dirty="0">
                <a:solidFill>
                  <a:srgbClr val="3E3E3E"/>
                </a:solidFill>
                <a:latin typeface="Calibri"/>
                <a:cs typeface="Calibri"/>
              </a:rPr>
              <a:t>networks that</a:t>
            </a:r>
            <a:r>
              <a:rPr sz="2000" spc="15" dirty="0">
                <a:solidFill>
                  <a:srgbClr val="3E3E3E"/>
                </a:solidFill>
                <a:latin typeface="Calibri"/>
                <a:cs typeface="Calibri"/>
              </a:rPr>
              <a:t> </a:t>
            </a:r>
            <a:r>
              <a:rPr sz="2000" dirty="0">
                <a:solidFill>
                  <a:srgbClr val="3E3E3E"/>
                </a:solidFill>
                <a:latin typeface="Calibri"/>
                <a:cs typeface="Calibri"/>
              </a:rPr>
              <a:t>the</a:t>
            </a:r>
            <a:r>
              <a:rPr sz="2000" spc="20" dirty="0">
                <a:solidFill>
                  <a:srgbClr val="3E3E3E"/>
                </a:solidFill>
                <a:latin typeface="Calibri"/>
                <a:cs typeface="Calibri"/>
              </a:rPr>
              <a:t> </a:t>
            </a:r>
            <a:r>
              <a:rPr sz="2000" dirty="0">
                <a:solidFill>
                  <a:srgbClr val="3E3E3E"/>
                </a:solidFill>
                <a:latin typeface="Calibri"/>
                <a:cs typeface="Calibri"/>
              </a:rPr>
              <a:t>system</a:t>
            </a:r>
            <a:r>
              <a:rPr sz="2000" spc="470" dirty="0">
                <a:solidFill>
                  <a:srgbClr val="3E3E3E"/>
                </a:solidFill>
                <a:latin typeface="Calibri"/>
                <a:cs typeface="Calibri"/>
              </a:rPr>
              <a:t> </a:t>
            </a:r>
            <a:r>
              <a:rPr sz="2000" dirty="0">
                <a:solidFill>
                  <a:srgbClr val="3E3E3E"/>
                </a:solidFill>
                <a:latin typeface="Calibri"/>
                <a:cs typeface="Calibri"/>
              </a:rPr>
              <a:t>is</a:t>
            </a:r>
            <a:r>
              <a:rPr sz="2000" spc="10" dirty="0">
                <a:solidFill>
                  <a:srgbClr val="3E3E3E"/>
                </a:solidFill>
                <a:latin typeface="Calibri"/>
                <a:cs typeface="Calibri"/>
              </a:rPr>
              <a:t> </a:t>
            </a:r>
            <a:r>
              <a:rPr sz="2000" dirty="0">
                <a:solidFill>
                  <a:srgbClr val="3E3E3E"/>
                </a:solidFill>
                <a:latin typeface="Calibri"/>
                <a:cs typeface="Calibri"/>
              </a:rPr>
              <a:t>attached</a:t>
            </a:r>
            <a:r>
              <a:rPr sz="2000" spc="10" dirty="0">
                <a:solidFill>
                  <a:srgbClr val="3E3E3E"/>
                </a:solidFill>
                <a:latin typeface="Calibri"/>
                <a:cs typeface="Calibri"/>
              </a:rPr>
              <a:t> </a:t>
            </a:r>
            <a:r>
              <a:rPr sz="2000" spc="-25" dirty="0">
                <a:solidFill>
                  <a:srgbClr val="3E3E3E"/>
                </a:solidFill>
                <a:latin typeface="Calibri"/>
                <a:cs typeface="Calibri"/>
              </a:rPr>
              <a:t>to, </a:t>
            </a:r>
            <a:r>
              <a:rPr sz="2000" dirty="0">
                <a:solidFill>
                  <a:srgbClr val="3E3E3E"/>
                </a:solidFill>
                <a:latin typeface="Calibri"/>
                <a:cs typeface="Calibri"/>
              </a:rPr>
              <a:t>and</a:t>
            </a:r>
            <a:r>
              <a:rPr sz="2000" spc="430" dirty="0">
                <a:solidFill>
                  <a:srgbClr val="3E3E3E"/>
                </a:solidFill>
                <a:latin typeface="Calibri"/>
                <a:cs typeface="Calibri"/>
              </a:rPr>
              <a:t>  </a:t>
            </a:r>
            <a:r>
              <a:rPr sz="2000" dirty="0">
                <a:solidFill>
                  <a:srgbClr val="3E3E3E"/>
                </a:solidFill>
                <a:latin typeface="Calibri"/>
                <a:cs typeface="Calibri"/>
              </a:rPr>
              <a:t>the</a:t>
            </a:r>
            <a:r>
              <a:rPr sz="2000" spc="430" dirty="0">
                <a:solidFill>
                  <a:srgbClr val="3E3E3E"/>
                </a:solidFill>
                <a:latin typeface="Calibri"/>
                <a:cs typeface="Calibri"/>
              </a:rPr>
              <a:t>  </a:t>
            </a:r>
            <a:r>
              <a:rPr sz="2000" dirty="0">
                <a:solidFill>
                  <a:srgbClr val="3E3E3E"/>
                </a:solidFill>
                <a:latin typeface="Calibri"/>
                <a:cs typeface="Calibri"/>
              </a:rPr>
              <a:t>storage</a:t>
            </a:r>
            <a:r>
              <a:rPr sz="2000" spc="415" dirty="0">
                <a:solidFill>
                  <a:srgbClr val="3E3E3E"/>
                </a:solidFill>
                <a:latin typeface="Calibri"/>
                <a:cs typeface="Calibri"/>
              </a:rPr>
              <a:t>  </a:t>
            </a:r>
            <a:r>
              <a:rPr sz="2000" dirty="0">
                <a:solidFill>
                  <a:srgbClr val="3E3E3E"/>
                </a:solidFill>
                <a:latin typeface="Calibri"/>
                <a:cs typeface="Calibri"/>
              </a:rPr>
              <a:t>subsystems</a:t>
            </a:r>
            <a:r>
              <a:rPr sz="2000" spc="425" dirty="0">
                <a:solidFill>
                  <a:srgbClr val="3E3E3E"/>
                </a:solidFill>
                <a:latin typeface="Calibri"/>
                <a:cs typeface="Calibri"/>
              </a:rPr>
              <a:t>  </a:t>
            </a:r>
            <a:r>
              <a:rPr sz="2000" dirty="0">
                <a:solidFill>
                  <a:srgbClr val="3E3E3E"/>
                </a:solidFill>
                <a:latin typeface="Calibri"/>
                <a:cs typeface="Calibri"/>
              </a:rPr>
              <a:t>and</a:t>
            </a:r>
            <a:r>
              <a:rPr sz="2000" spc="430" dirty="0">
                <a:solidFill>
                  <a:srgbClr val="3E3E3E"/>
                </a:solidFill>
                <a:latin typeface="Calibri"/>
                <a:cs typeface="Calibri"/>
              </a:rPr>
              <a:t>  </a:t>
            </a:r>
            <a:r>
              <a:rPr sz="2000" dirty="0">
                <a:solidFill>
                  <a:srgbClr val="3E3E3E"/>
                </a:solidFill>
                <a:latin typeface="Calibri"/>
                <a:cs typeface="Calibri"/>
              </a:rPr>
              <a:t>their</a:t>
            </a:r>
            <a:r>
              <a:rPr sz="2000" spc="430" dirty="0">
                <a:solidFill>
                  <a:srgbClr val="3E3E3E"/>
                </a:solidFill>
                <a:latin typeface="Calibri"/>
                <a:cs typeface="Calibri"/>
              </a:rPr>
              <a:t>  </a:t>
            </a:r>
            <a:r>
              <a:rPr sz="2000" spc="-10" dirty="0">
                <a:solidFill>
                  <a:srgbClr val="3E3E3E"/>
                </a:solidFill>
                <a:latin typeface="Calibri"/>
                <a:cs typeface="Calibri"/>
              </a:rPr>
              <a:t>attachment </a:t>
            </a:r>
            <a:r>
              <a:rPr sz="2000" dirty="0">
                <a:solidFill>
                  <a:srgbClr val="3E3E3E"/>
                </a:solidFill>
                <a:latin typeface="Calibri"/>
                <a:cs typeface="Calibri"/>
              </a:rPr>
              <a:t>mechanism,</a:t>
            </a:r>
            <a:r>
              <a:rPr sz="2000" spc="195" dirty="0">
                <a:solidFill>
                  <a:srgbClr val="3E3E3E"/>
                </a:solidFill>
                <a:latin typeface="Calibri"/>
                <a:cs typeface="Calibri"/>
              </a:rPr>
              <a:t>   </a:t>
            </a:r>
            <a:r>
              <a:rPr sz="2000" dirty="0">
                <a:solidFill>
                  <a:srgbClr val="3E3E3E"/>
                </a:solidFill>
                <a:latin typeface="Calibri"/>
                <a:cs typeface="Calibri"/>
              </a:rPr>
              <a:t>and</a:t>
            </a:r>
            <a:r>
              <a:rPr sz="2000" spc="40" dirty="0">
                <a:solidFill>
                  <a:srgbClr val="3E3E3E"/>
                </a:solidFill>
                <a:latin typeface="Calibri"/>
                <a:cs typeface="Calibri"/>
              </a:rPr>
              <a:t>  </a:t>
            </a:r>
            <a:r>
              <a:rPr sz="2000" dirty="0">
                <a:solidFill>
                  <a:srgbClr val="3E3E3E"/>
                </a:solidFill>
                <a:latin typeface="Calibri"/>
                <a:cs typeface="Calibri"/>
              </a:rPr>
              <a:t>all</a:t>
            </a:r>
            <a:r>
              <a:rPr sz="2000" spc="40" dirty="0">
                <a:solidFill>
                  <a:srgbClr val="3E3E3E"/>
                </a:solidFill>
                <a:latin typeface="Calibri"/>
                <a:cs typeface="Calibri"/>
              </a:rPr>
              <a:t>  </a:t>
            </a:r>
            <a:r>
              <a:rPr sz="2000" dirty="0">
                <a:solidFill>
                  <a:srgbClr val="3E3E3E"/>
                </a:solidFill>
                <a:latin typeface="Calibri"/>
                <a:cs typeface="Calibri"/>
              </a:rPr>
              <a:t>software,</a:t>
            </a:r>
            <a:r>
              <a:rPr sz="2000" spc="35" dirty="0">
                <a:solidFill>
                  <a:srgbClr val="3E3E3E"/>
                </a:solidFill>
                <a:latin typeface="Calibri"/>
                <a:cs typeface="Calibri"/>
              </a:rPr>
              <a:t>  </a:t>
            </a:r>
            <a:r>
              <a:rPr sz="2000" dirty="0">
                <a:solidFill>
                  <a:srgbClr val="3E3E3E"/>
                </a:solidFill>
                <a:latin typeface="Calibri"/>
                <a:cs typeface="Calibri"/>
              </a:rPr>
              <a:t>hardware,</a:t>
            </a:r>
            <a:r>
              <a:rPr sz="2000" spc="40" dirty="0">
                <a:solidFill>
                  <a:srgbClr val="3E3E3E"/>
                </a:solidFill>
                <a:latin typeface="Calibri"/>
                <a:cs typeface="Calibri"/>
              </a:rPr>
              <a:t>  </a:t>
            </a:r>
            <a:r>
              <a:rPr sz="2000" dirty="0">
                <a:solidFill>
                  <a:srgbClr val="3E3E3E"/>
                </a:solidFill>
                <a:latin typeface="Calibri"/>
                <a:cs typeface="Calibri"/>
              </a:rPr>
              <a:t>and</a:t>
            </a:r>
            <a:r>
              <a:rPr sz="2000" spc="45" dirty="0">
                <a:solidFill>
                  <a:srgbClr val="3E3E3E"/>
                </a:solidFill>
                <a:latin typeface="Calibri"/>
                <a:cs typeface="Calibri"/>
              </a:rPr>
              <a:t>  </a:t>
            </a:r>
            <a:r>
              <a:rPr sz="2000" spc="-10" dirty="0">
                <a:solidFill>
                  <a:srgbClr val="3E3E3E"/>
                </a:solidFill>
                <a:latin typeface="Calibri"/>
                <a:cs typeface="Calibri"/>
              </a:rPr>
              <a:t>firmware </a:t>
            </a:r>
            <a:r>
              <a:rPr sz="2000" dirty="0">
                <a:solidFill>
                  <a:srgbClr val="3E3E3E"/>
                </a:solidFill>
                <a:latin typeface="Calibri"/>
                <a:cs typeface="Calibri"/>
              </a:rPr>
              <a:t>patches</a:t>
            </a:r>
            <a:r>
              <a:rPr sz="2000" spc="140" dirty="0">
                <a:solidFill>
                  <a:srgbClr val="3E3E3E"/>
                </a:solidFill>
                <a:latin typeface="Calibri"/>
                <a:cs typeface="Calibri"/>
              </a:rPr>
              <a:t> </a:t>
            </a:r>
            <a:r>
              <a:rPr sz="2000" dirty="0">
                <a:solidFill>
                  <a:srgbClr val="3E3E3E"/>
                </a:solidFill>
                <a:latin typeface="Calibri"/>
                <a:cs typeface="Calibri"/>
              </a:rPr>
              <a:t>for</a:t>
            </a:r>
            <a:r>
              <a:rPr sz="2000" spc="155" dirty="0">
                <a:solidFill>
                  <a:srgbClr val="3E3E3E"/>
                </a:solidFill>
                <a:latin typeface="Calibri"/>
                <a:cs typeface="Calibri"/>
              </a:rPr>
              <a:t> </a:t>
            </a:r>
            <a:r>
              <a:rPr sz="2000" dirty="0">
                <a:solidFill>
                  <a:srgbClr val="3E3E3E"/>
                </a:solidFill>
                <a:latin typeface="Calibri"/>
                <a:cs typeface="Calibri"/>
              </a:rPr>
              <a:t>all</a:t>
            </a:r>
            <a:r>
              <a:rPr sz="2000" spc="160" dirty="0">
                <a:solidFill>
                  <a:srgbClr val="3E3E3E"/>
                </a:solidFill>
                <a:latin typeface="Calibri"/>
                <a:cs typeface="Calibri"/>
              </a:rPr>
              <a:t> </a:t>
            </a:r>
            <a:r>
              <a:rPr sz="2000" dirty="0">
                <a:solidFill>
                  <a:srgbClr val="3E3E3E"/>
                </a:solidFill>
                <a:latin typeface="Calibri"/>
                <a:cs typeface="Calibri"/>
              </a:rPr>
              <a:t>of</a:t>
            </a:r>
            <a:r>
              <a:rPr sz="2000" spc="160" dirty="0">
                <a:solidFill>
                  <a:srgbClr val="3E3E3E"/>
                </a:solidFill>
                <a:latin typeface="Calibri"/>
                <a:cs typeface="Calibri"/>
              </a:rPr>
              <a:t> </a:t>
            </a:r>
            <a:r>
              <a:rPr sz="2000" dirty="0">
                <a:solidFill>
                  <a:srgbClr val="3E3E3E"/>
                </a:solidFill>
                <a:latin typeface="Calibri"/>
                <a:cs typeface="Calibri"/>
              </a:rPr>
              <a:t>the</a:t>
            </a:r>
            <a:r>
              <a:rPr sz="2000" spc="160" dirty="0">
                <a:solidFill>
                  <a:srgbClr val="3E3E3E"/>
                </a:solidFill>
                <a:latin typeface="Calibri"/>
                <a:cs typeface="Calibri"/>
              </a:rPr>
              <a:t> </a:t>
            </a:r>
            <a:r>
              <a:rPr sz="2000" dirty="0">
                <a:solidFill>
                  <a:srgbClr val="3E3E3E"/>
                </a:solidFill>
                <a:latin typeface="Calibri"/>
                <a:cs typeface="Calibri"/>
              </a:rPr>
              <a:t>above.</a:t>
            </a:r>
            <a:r>
              <a:rPr sz="2000" spc="150" dirty="0">
                <a:solidFill>
                  <a:srgbClr val="3E3E3E"/>
                </a:solidFill>
                <a:latin typeface="Calibri"/>
                <a:cs typeface="Calibri"/>
              </a:rPr>
              <a:t> </a:t>
            </a:r>
            <a:r>
              <a:rPr sz="2000" dirty="0">
                <a:solidFill>
                  <a:srgbClr val="3E3E3E"/>
                </a:solidFill>
                <a:latin typeface="Calibri"/>
                <a:cs typeface="Calibri"/>
              </a:rPr>
              <a:t>While</a:t>
            </a:r>
            <a:r>
              <a:rPr sz="2000" spc="160" dirty="0">
                <a:solidFill>
                  <a:srgbClr val="3E3E3E"/>
                </a:solidFill>
                <a:latin typeface="Calibri"/>
                <a:cs typeface="Calibri"/>
              </a:rPr>
              <a:t>  </a:t>
            </a:r>
            <a:r>
              <a:rPr sz="2000" dirty="0">
                <a:solidFill>
                  <a:srgbClr val="3E3E3E"/>
                </a:solidFill>
                <a:latin typeface="Calibri"/>
                <a:cs typeface="Calibri"/>
              </a:rPr>
              <a:t>this</a:t>
            </a:r>
            <a:r>
              <a:rPr sz="2000" spc="150" dirty="0">
                <a:solidFill>
                  <a:srgbClr val="3E3E3E"/>
                </a:solidFill>
                <a:latin typeface="Calibri"/>
                <a:cs typeface="Calibri"/>
              </a:rPr>
              <a:t> </a:t>
            </a:r>
            <a:r>
              <a:rPr sz="2000" dirty="0">
                <a:solidFill>
                  <a:srgbClr val="3E3E3E"/>
                </a:solidFill>
                <a:latin typeface="Calibri"/>
                <a:cs typeface="Calibri"/>
              </a:rPr>
              <a:t>can</a:t>
            </a:r>
            <a:r>
              <a:rPr sz="2000" spc="170" dirty="0">
                <a:solidFill>
                  <a:srgbClr val="3E3E3E"/>
                </a:solidFill>
                <a:latin typeface="Calibri"/>
                <a:cs typeface="Calibri"/>
              </a:rPr>
              <a:t> </a:t>
            </a:r>
            <a:r>
              <a:rPr sz="2000" dirty="0">
                <a:solidFill>
                  <a:srgbClr val="3E3E3E"/>
                </a:solidFill>
                <a:latin typeface="Calibri"/>
                <a:cs typeface="Calibri"/>
              </a:rPr>
              <a:t>seem</a:t>
            </a:r>
            <a:r>
              <a:rPr sz="2000" spc="150" dirty="0">
                <a:solidFill>
                  <a:srgbClr val="3E3E3E"/>
                </a:solidFill>
                <a:latin typeface="Calibri"/>
                <a:cs typeface="Calibri"/>
              </a:rPr>
              <a:t> </a:t>
            </a:r>
            <a:r>
              <a:rPr sz="2000" dirty="0">
                <a:solidFill>
                  <a:srgbClr val="3E3E3E"/>
                </a:solidFill>
                <a:latin typeface="Calibri"/>
                <a:cs typeface="Calibri"/>
              </a:rPr>
              <a:t>to</a:t>
            </a:r>
            <a:r>
              <a:rPr sz="2000" spc="135" dirty="0">
                <a:solidFill>
                  <a:srgbClr val="3E3E3E"/>
                </a:solidFill>
                <a:latin typeface="Calibri"/>
                <a:cs typeface="Calibri"/>
              </a:rPr>
              <a:t> </a:t>
            </a:r>
            <a:r>
              <a:rPr sz="2000" dirty="0">
                <a:solidFill>
                  <a:srgbClr val="3E3E3E"/>
                </a:solidFill>
                <a:latin typeface="Calibri"/>
                <a:cs typeface="Calibri"/>
              </a:rPr>
              <a:t>be</a:t>
            </a:r>
            <a:r>
              <a:rPr sz="2000" spc="155" dirty="0">
                <a:solidFill>
                  <a:srgbClr val="3E3E3E"/>
                </a:solidFill>
                <a:latin typeface="Calibri"/>
                <a:cs typeface="Calibri"/>
              </a:rPr>
              <a:t> </a:t>
            </a:r>
            <a:r>
              <a:rPr sz="2000" spc="-50" dirty="0">
                <a:solidFill>
                  <a:srgbClr val="3E3E3E"/>
                </a:solidFill>
                <a:latin typeface="Calibri"/>
                <a:cs typeface="Calibri"/>
              </a:rPr>
              <a:t>a </a:t>
            </a:r>
            <a:r>
              <a:rPr sz="2000" dirty="0">
                <a:solidFill>
                  <a:srgbClr val="3E3E3E"/>
                </a:solidFill>
                <a:latin typeface="Calibri"/>
                <a:cs typeface="Calibri"/>
              </a:rPr>
              <a:t>daunting</a:t>
            </a:r>
            <a:r>
              <a:rPr sz="2000" spc="175" dirty="0">
                <a:solidFill>
                  <a:srgbClr val="3E3E3E"/>
                </a:solidFill>
                <a:latin typeface="Calibri"/>
                <a:cs typeface="Calibri"/>
              </a:rPr>
              <a:t> </a:t>
            </a:r>
            <a:r>
              <a:rPr sz="2000" dirty="0">
                <a:solidFill>
                  <a:srgbClr val="3E3E3E"/>
                </a:solidFill>
                <a:latin typeface="Calibri"/>
                <a:cs typeface="Calibri"/>
              </a:rPr>
              <a:t>task,</a:t>
            </a:r>
            <a:r>
              <a:rPr sz="2000" spc="175" dirty="0">
                <a:solidFill>
                  <a:srgbClr val="3E3E3E"/>
                </a:solidFill>
                <a:latin typeface="Calibri"/>
                <a:cs typeface="Calibri"/>
              </a:rPr>
              <a:t> </a:t>
            </a:r>
            <a:r>
              <a:rPr sz="2000" dirty="0">
                <a:solidFill>
                  <a:srgbClr val="3E3E3E"/>
                </a:solidFill>
                <a:latin typeface="Calibri"/>
                <a:cs typeface="Calibri"/>
              </a:rPr>
              <a:t>particularly</a:t>
            </a:r>
            <a:r>
              <a:rPr sz="2000" spc="195" dirty="0">
                <a:solidFill>
                  <a:srgbClr val="3E3E3E"/>
                </a:solidFill>
                <a:latin typeface="Calibri"/>
                <a:cs typeface="Calibri"/>
              </a:rPr>
              <a:t> </a:t>
            </a:r>
            <a:r>
              <a:rPr sz="2000" dirty="0">
                <a:solidFill>
                  <a:srgbClr val="3E3E3E"/>
                </a:solidFill>
                <a:latin typeface="Calibri"/>
                <a:cs typeface="Calibri"/>
              </a:rPr>
              <a:t>in</a:t>
            </a:r>
            <a:r>
              <a:rPr sz="2000" spc="180" dirty="0">
                <a:solidFill>
                  <a:srgbClr val="3E3E3E"/>
                </a:solidFill>
                <a:latin typeface="Calibri"/>
                <a:cs typeface="Calibri"/>
              </a:rPr>
              <a:t> </a:t>
            </a:r>
            <a:r>
              <a:rPr sz="2000" dirty="0">
                <a:solidFill>
                  <a:srgbClr val="3E3E3E"/>
                </a:solidFill>
                <a:latin typeface="Calibri"/>
                <a:cs typeface="Calibri"/>
              </a:rPr>
              <a:t>large,</a:t>
            </a:r>
            <a:r>
              <a:rPr sz="2000" spc="175" dirty="0">
                <a:solidFill>
                  <a:srgbClr val="3E3E3E"/>
                </a:solidFill>
                <a:latin typeface="Calibri"/>
                <a:cs typeface="Calibri"/>
              </a:rPr>
              <a:t> </a:t>
            </a:r>
            <a:r>
              <a:rPr sz="2000" spc="-35" dirty="0">
                <a:solidFill>
                  <a:srgbClr val="3E3E3E"/>
                </a:solidFill>
                <a:latin typeface="Calibri"/>
                <a:cs typeface="Calibri"/>
              </a:rPr>
              <a:t>fast-</a:t>
            </a:r>
            <a:r>
              <a:rPr sz="2000" dirty="0">
                <a:solidFill>
                  <a:srgbClr val="3E3E3E"/>
                </a:solidFill>
                <a:latin typeface="Calibri"/>
                <a:cs typeface="Calibri"/>
              </a:rPr>
              <a:t>growing,</a:t>
            </a:r>
            <a:r>
              <a:rPr sz="2000" spc="170" dirty="0">
                <a:solidFill>
                  <a:srgbClr val="3E3E3E"/>
                </a:solidFill>
                <a:latin typeface="Calibri"/>
                <a:cs typeface="Calibri"/>
              </a:rPr>
              <a:t>  </a:t>
            </a:r>
            <a:r>
              <a:rPr sz="2000" spc="-10" dirty="0">
                <a:solidFill>
                  <a:srgbClr val="3E3E3E"/>
                </a:solidFill>
                <a:latin typeface="Calibri"/>
                <a:cs typeface="Calibri"/>
              </a:rPr>
              <a:t>complex </a:t>
            </a:r>
            <a:r>
              <a:rPr sz="2000" spc="-20" dirty="0">
                <a:solidFill>
                  <a:srgbClr val="3E3E3E"/>
                </a:solidFill>
                <a:latin typeface="Calibri"/>
                <a:cs typeface="Calibri"/>
              </a:rPr>
              <a:t>environments,</a:t>
            </a:r>
            <a:r>
              <a:rPr sz="2000" spc="15" dirty="0">
                <a:solidFill>
                  <a:srgbClr val="3E3E3E"/>
                </a:solidFill>
                <a:latin typeface="Calibri"/>
                <a:cs typeface="Calibri"/>
              </a:rPr>
              <a:t> </a:t>
            </a:r>
            <a:r>
              <a:rPr sz="2000" dirty="0">
                <a:solidFill>
                  <a:srgbClr val="3E3E3E"/>
                </a:solidFill>
                <a:latin typeface="Calibri"/>
                <a:cs typeface="Calibri"/>
              </a:rPr>
              <a:t>the </a:t>
            </a:r>
            <a:r>
              <a:rPr sz="2000" spc="-20" dirty="0">
                <a:solidFill>
                  <a:srgbClr val="3E3E3E"/>
                </a:solidFill>
                <a:latin typeface="Calibri"/>
                <a:cs typeface="Calibri"/>
              </a:rPr>
              <a:t>configuration</a:t>
            </a:r>
            <a:r>
              <a:rPr sz="2000" spc="-25" dirty="0">
                <a:solidFill>
                  <a:srgbClr val="3E3E3E"/>
                </a:solidFill>
                <a:latin typeface="Calibri"/>
                <a:cs typeface="Calibri"/>
              </a:rPr>
              <a:t> </a:t>
            </a:r>
            <a:r>
              <a:rPr sz="2000" dirty="0">
                <a:solidFill>
                  <a:srgbClr val="3E3E3E"/>
                </a:solidFill>
                <a:latin typeface="Calibri"/>
                <a:cs typeface="Calibri"/>
              </a:rPr>
              <a:t>can</a:t>
            </a:r>
            <a:r>
              <a:rPr sz="2000" spc="-35" dirty="0">
                <a:solidFill>
                  <a:srgbClr val="3E3E3E"/>
                </a:solidFill>
                <a:latin typeface="Calibri"/>
                <a:cs typeface="Calibri"/>
              </a:rPr>
              <a:t> </a:t>
            </a:r>
            <a:r>
              <a:rPr sz="2000" dirty="0">
                <a:solidFill>
                  <a:srgbClr val="3E3E3E"/>
                </a:solidFill>
                <a:latin typeface="Calibri"/>
                <a:cs typeface="Calibri"/>
              </a:rPr>
              <a:t>be</a:t>
            </a:r>
            <a:r>
              <a:rPr sz="2000" spc="-35" dirty="0">
                <a:solidFill>
                  <a:srgbClr val="3E3E3E"/>
                </a:solidFill>
                <a:latin typeface="Calibri"/>
                <a:cs typeface="Calibri"/>
              </a:rPr>
              <a:t> </a:t>
            </a:r>
            <a:r>
              <a:rPr sz="2000" spc="-10" dirty="0">
                <a:solidFill>
                  <a:srgbClr val="3E3E3E"/>
                </a:solidFill>
                <a:latin typeface="Calibri"/>
                <a:cs typeface="Calibri"/>
              </a:rPr>
              <a:t>managed.</a:t>
            </a:r>
            <a:endParaRPr sz="2000">
              <a:latin typeface="Calibri"/>
              <a:cs typeface="Calibri"/>
            </a:endParaRPr>
          </a:p>
        </p:txBody>
      </p:sp>
      <p:pic>
        <p:nvPicPr>
          <p:cNvPr id="9" name="object 9"/>
          <p:cNvPicPr/>
          <p:nvPr/>
        </p:nvPicPr>
        <p:blipFill>
          <a:blip r:embed="rId3" cstate="print"/>
          <a:stretch>
            <a:fillRect/>
          </a:stretch>
        </p:blipFill>
        <p:spPr>
          <a:xfrm>
            <a:off x="7696200" y="2177795"/>
            <a:ext cx="4335779" cy="33086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471931" y="354279"/>
            <a:ext cx="5289550" cy="452120"/>
          </a:xfrm>
          <a:prstGeom prst="rect">
            <a:avLst/>
          </a:prstGeom>
        </p:spPr>
        <p:txBody>
          <a:bodyPr vert="horz" wrap="square" lIns="0" tIns="12065" rIns="0" bIns="0" rtlCol="0">
            <a:spAutoFit/>
          </a:bodyPr>
          <a:lstStyle/>
          <a:p>
            <a:pPr marL="12700">
              <a:lnSpc>
                <a:spcPct val="100000"/>
              </a:lnSpc>
              <a:spcBef>
                <a:spcPts val="95"/>
              </a:spcBef>
            </a:pPr>
            <a:r>
              <a:rPr sz="2800" dirty="0"/>
              <a:t>Purpose</a:t>
            </a:r>
            <a:r>
              <a:rPr sz="2800" spc="-60" dirty="0"/>
              <a:t> </a:t>
            </a:r>
            <a:r>
              <a:rPr sz="2800" dirty="0"/>
              <a:t>of</a:t>
            </a:r>
            <a:r>
              <a:rPr sz="2800" spc="-70" dirty="0"/>
              <a:t> </a:t>
            </a:r>
            <a:r>
              <a:rPr sz="2800" dirty="0"/>
              <a:t>Rack</a:t>
            </a:r>
            <a:r>
              <a:rPr sz="2800" spc="-55" dirty="0"/>
              <a:t> </a:t>
            </a:r>
            <a:r>
              <a:rPr sz="2800" spc="-10" dirty="0"/>
              <a:t>Location</a:t>
            </a:r>
            <a:r>
              <a:rPr sz="2800" spc="-170" dirty="0"/>
              <a:t> </a:t>
            </a:r>
            <a:r>
              <a:rPr sz="2800" spc="-10" dirty="0"/>
              <a:t>Units</a:t>
            </a:r>
            <a:endParaRPr sz="2800" dirty="0"/>
          </a:p>
        </p:txBody>
      </p:sp>
      <p:grpSp>
        <p:nvGrpSpPr>
          <p:cNvPr id="5" name="object 5"/>
          <p:cNvGrpSpPr/>
          <p:nvPr/>
        </p:nvGrpSpPr>
        <p:grpSpPr>
          <a:xfrm>
            <a:off x="0" y="0"/>
            <a:ext cx="11544300" cy="6858000"/>
            <a:chOff x="0" y="0"/>
            <a:chExt cx="11544300"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6091428" y="1449324"/>
              <a:ext cx="5452872" cy="3639312"/>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288137" y="966342"/>
            <a:ext cx="5356225" cy="4010025"/>
          </a:xfrm>
          <a:prstGeom prst="rect">
            <a:avLst/>
          </a:prstGeom>
        </p:spPr>
        <p:txBody>
          <a:bodyPr vert="horz" wrap="square" lIns="0" tIns="40005" rIns="0" bIns="0" rtlCol="0">
            <a:spAutoFit/>
          </a:bodyPr>
          <a:lstStyle/>
          <a:p>
            <a:pPr marL="299085" marR="5080" indent="-287020">
              <a:lnSpc>
                <a:spcPct val="90000"/>
              </a:lnSpc>
              <a:spcBef>
                <a:spcPts val="315"/>
              </a:spcBef>
            </a:pPr>
            <a:r>
              <a:rPr sz="1800" dirty="0">
                <a:solidFill>
                  <a:srgbClr val="A42F0F"/>
                </a:solidFill>
                <a:latin typeface="Wingdings 3"/>
                <a:cs typeface="Wingdings 3"/>
              </a:rPr>
              <a:t></a:t>
            </a:r>
            <a:r>
              <a:rPr sz="1800" spc="165" dirty="0">
                <a:solidFill>
                  <a:srgbClr val="A42F0F"/>
                </a:solidFill>
                <a:latin typeface="Times New Roman"/>
                <a:cs typeface="Times New Roman"/>
              </a:rPr>
              <a:t> </a:t>
            </a:r>
            <a:r>
              <a:rPr sz="1800" dirty="0">
                <a:solidFill>
                  <a:srgbClr val="404040"/>
                </a:solidFill>
                <a:latin typeface="Century Gothic"/>
                <a:cs typeface="Century Gothic"/>
              </a:rPr>
              <a:t>The Rack</a:t>
            </a:r>
            <a:r>
              <a:rPr sz="1800" spc="-30" dirty="0">
                <a:solidFill>
                  <a:srgbClr val="404040"/>
                </a:solidFill>
                <a:latin typeface="Century Gothic"/>
                <a:cs typeface="Century Gothic"/>
              </a:rPr>
              <a:t> </a:t>
            </a:r>
            <a:r>
              <a:rPr sz="1800" dirty="0">
                <a:solidFill>
                  <a:srgbClr val="404040"/>
                </a:solidFill>
                <a:latin typeface="Century Gothic"/>
                <a:cs typeface="Century Gothic"/>
              </a:rPr>
              <a:t>Location</a:t>
            </a:r>
            <a:r>
              <a:rPr sz="1800" spc="-30" dirty="0">
                <a:solidFill>
                  <a:srgbClr val="404040"/>
                </a:solidFill>
                <a:latin typeface="Century Gothic"/>
                <a:cs typeface="Century Gothic"/>
              </a:rPr>
              <a:t> </a:t>
            </a:r>
            <a:r>
              <a:rPr sz="1800" dirty="0">
                <a:solidFill>
                  <a:srgbClr val="404040"/>
                </a:solidFill>
                <a:latin typeface="Century Gothic"/>
                <a:cs typeface="Century Gothic"/>
              </a:rPr>
              <a:t>Unit (RLU)</a:t>
            </a:r>
            <a:r>
              <a:rPr sz="1800" spc="25" dirty="0">
                <a:solidFill>
                  <a:srgbClr val="404040"/>
                </a:solidFill>
                <a:latin typeface="Century Gothic"/>
                <a:cs typeface="Century Gothic"/>
              </a:rPr>
              <a:t> </a:t>
            </a:r>
            <a:r>
              <a:rPr sz="1800" dirty="0">
                <a:solidFill>
                  <a:srgbClr val="404040"/>
                </a:solidFill>
                <a:latin typeface="Century Gothic"/>
                <a:cs typeface="Century Gothic"/>
              </a:rPr>
              <a:t>system</a:t>
            </a:r>
            <a:r>
              <a:rPr sz="1800" spc="10" dirty="0">
                <a:solidFill>
                  <a:srgbClr val="404040"/>
                </a:solidFill>
                <a:latin typeface="Century Gothic"/>
                <a:cs typeface="Century Gothic"/>
              </a:rPr>
              <a:t> </a:t>
            </a:r>
            <a:r>
              <a:rPr sz="1800" dirty="0">
                <a:solidFill>
                  <a:srgbClr val="404040"/>
                </a:solidFill>
                <a:latin typeface="Century Gothic"/>
                <a:cs typeface="Century Gothic"/>
              </a:rPr>
              <a:t>is</a:t>
            </a:r>
            <a:r>
              <a:rPr sz="1800" spc="-40" dirty="0">
                <a:solidFill>
                  <a:srgbClr val="404040"/>
                </a:solidFill>
                <a:latin typeface="Century Gothic"/>
                <a:cs typeface="Century Gothic"/>
              </a:rPr>
              <a:t> </a:t>
            </a:r>
            <a:r>
              <a:rPr sz="1800" spc="-50" dirty="0">
                <a:solidFill>
                  <a:srgbClr val="404040"/>
                </a:solidFill>
                <a:latin typeface="Century Gothic"/>
                <a:cs typeface="Century Gothic"/>
              </a:rPr>
              <a:t>a </a:t>
            </a:r>
            <a:r>
              <a:rPr sz="1800" dirty="0">
                <a:solidFill>
                  <a:srgbClr val="404040"/>
                </a:solidFill>
                <a:latin typeface="Century Gothic"/>
                <a:cs typeface="Century Gothic"/>
              </a:rPr>
              <a:t>completely</a:t>
            </a:r>
            <a:r>
              <a:rPr sz="1800" spc="-10" dirty="0">
                <a:solidFill>
                  <a:srgbClr val="404040"/>
                </a:solidFill>
                <a:latin typeface="Century Gothic"/>
                <a:cs typeface="Century Gothic"/>
              </a:rPr>
              <a:t> </a:t>
            </a:r>
            <a:r>
              <a:rPr sz="1800" dirty="0">
                <a:solidFill>
                  <a:srgbClr val="FF0000"/>
                </a:solidFill>
                <a:latin typeface="Century Gothic"/>
                <a:cs typeface="Century Gothic"/>
              </a:rPr>
              <a:t>flexible</a:t>
            </a:r>
            <a:r>
              <a:rPr sz="1800" spc="-40" dirty="0">
                <a:solidFill>
                  <a:srgbClr val="FF0000"/>
                </a:solidFill>
                <a:latin typeface="Century Gothic"/>
                <a:cs typeface="Century Gothic"/>
              </a:rPr>
              <a:t> </a:t>
            </a:r>
            <a:r>
              <a:rPr sz="1800" dirty="0">
                <a:solidFill>
                  <a:srgbClr val="404040"/>
                </a:solidFill>
                <a:latin typeface="Century Gothic"/>
                <a:cs typeface="Century Gothic"/>
              </a:rPr>
              <a:t>and</a:t>
            </a:r>
            <a:r>
              <a:rPr sz="1800" spc="-10" dirty="0">
                <a:solidFill>
                  <a:srgbClr val="404040"/>
                </a:solidFill>
                <a:latin typeface="Century Gothic"/>
                <a:cs typeface="Century Gothic"/>
              </a:rPr>
              <a:t> </a:t>
            </a:r>
            <a:r>
              <a:rPr sz="1800" dirty="0">
                <a:solidFill>
                  <a:srgbClr val="FF0000"/>
                </a:solidFill>
                <a:latin typeface="Century Gothic"/>
                <a:cs typeface="Century Gothic"/>
              </a:rPr>
              <a:t>scalable</a:t>
            </a:r>
            <a:r>
              <a:rPr sz="1800" spc="-20" dirty="0">
                <a:solidFill>
                  <a:srgbClr val="FF0000"/>
                </a:solidFill>
                <a:latin typeface="Century Gothic"/>
                <a:cs typeface="Century Gothic"/>
              </a:rPr>
              <a:t> </a:t>
            </a:r>
            <a:r>
              <a:rPr sz="1800" dirty="0">
                <a:solidFill>
                  <a:srgbClr val="404040"/>
                </a:solidFill>
                <a:latin typeface="Century Gothic"/>
                <a:cs typeface="Century Gothic"/>
              </a:rPr>
              <a:t>system</a:t>
            </a:r>
            <a:r>
              <a:rPr sz="1800" spc="15" dirty="0">
                <a:solidFill>
                  <a:srgbClr val="404040"/>
                </a:solidFill>
                <a:latin typeface="Century Gothic"/>
                <a:cs typeface="Century Gothic"/>
              </a:rPr>
              <a:t> </a:t>
            </a:r>
            <a:r>
              <a:rPr sz="1800" spc="-20" dirty="0">
                <a:solidFill>
                  <a:srgbClr val="404040"/>
                </a:solidFill>
                <a:latin typeface="Century Gothic"/>
                <a:cs typeface="Century Gothic"/>
              </a:rPr>
              <a:t>that </a:t>
            </a:r>
            <a:r>
              <a:rPr sz="1800" dirty="0">
                <a:solidFill>
                  <a:srgbClr val="404040"/>
                </a:solidFill>
                <a:latin typeface="Century Gothic"/>
                <a:cs typeface="Century Gothic"/>
              </a:rPr>
              <a:t>can</a:t>
            </a:r>
            <a:r>
              <a:rPr sz="1800" spc="-35" dirty="0">
                <a:solidFill>
                  <a:srgbClr val="404040"/>
                </a:solidFill>
                <a:latin typeface="Century Gothic"/>
                <a:cs typeface="Century Gothic"/>
              </a:rPr>
              <a:t> </a:t>
            </a:r>
            <a:r>
              <a:rPr sz="1800" dirty="0">
                <a:solidFill>
                  <a:srgbClr val="404040"/>
                </a:solidFill>
                <a:latin typeface="Century Gothic"/>
                <a:cs typeface="Century Gothic"/>
              </a:rPr>
              <a:t>be</a:t>
            </a:r>
            <a:r>
              <a:rPr sz="1800" spc="-5" dirty="0">
                <a:solidFill>
                  <a:srgbClr val="404040"/>
                </a:solidFill>
                <a:latin typeface="Century Gothic"/>
                <a:cs typeface="Century Gothic"/>
              </a:rPr>
              <a:t> </a:t>
            </a:r>
            <a:r>
              <a:rPr sz="1800" dirty="0">
                <a:solidFill>
                  <a:srgbClr val="404040"/>
                </a:solidFill>
                <a:latin typeface="Century Gothic"/>
                <a:cs typeface="Century Gothic"/>
              </a:rPr>
              <a:t>used</a:t>
            </a:r>
            <a:r>
              <a:rPr sz="1800" spc="15" dirty="0">
                <a:solidFill>
                  <a:srgbClr val="404040"/>
                </a:solidFill>
                <a:latin typeface="Century Gothic"/>
                <a:cs typeface="Century Gothic"/>
              </a:rPr>
              <a:t> </a:t>
            </a:r>
            <a:r>
              <a:rPr sz="1800" dirty="0">
                <a:solidFill>
                  <a:srgbClr val="404040"/>
                </a:solidFill>
                <a:latin typeface="Century Gothic"/>
                <a:cs typeface="Century Gothic"/>
              </a:rPr>
              <a:t>to</a:t>
            </a:r>
            <a:r>
              <a:rPr sz="1800" spc="-15" dirty="0">
                <a:solidFill>
                  <a:srgbClr val="404040"/>
                </a:solidFill>
                <a:latin typeface="Century Gothic"/>
                <a:cs typeface="Century Gothic"/>
              </a:rPr>
              <a:t> </a:t>
            </a:r>
            <a:r>
              <a:rPr sz="1800" dirty="0">
                <a:solidFill>
                  <a:srgbClr val="404040"/>
                </a:solidFill>
                <a:latin typeface="Century Gothic"/>
                <a:cs typeface="Century Gothic"/>
              </a:rPr>
              <a:t>determine</a:t>
            </a:r>
            <a:r>
              <a:rPr sz="1800" spc="5" dirty="0">
                <a:solidFill>
                  <a:srgbClr val="404040"/>
                </a:solidFill>
                <a:latin typeface="Century Gothic"/>
                <a:cs typeface="Century Gothic"/>
              </a:rPr>
              <a:t> </a:t>
            </a:r>
            <a:r>
              <a:rPr sz="1800" dirty="0">
                <a:solidFill>
                  <a:srgbClr val="404040"/>
                </a:solidFill>
                <a:latin typeface="Century Gothic"/>
                <a:cs typeface="Century Gothic"/>
              </a:rPr>
              <a:t>the</a:t>
            </a:r>
            <a:r>
              <a:rPr sz="1800" spc="5" dirty="0">
                <a:solidFill>
                  <a:srgbClr val="404040"/>
                </a:solidFill>
                <a:latin typeface="Century Gothic"/>
                <a:cs typeface="Century Gothic"/>
              </a:rPr>
              <a:t> </a:t>
            </a:r>
            <a:r>
              <a:rPr sz="1800" spc="-10" dirty="0">
                <a:solidFill>
                  <a:srgbClr val="404040"/>
                </a:solidFill>
                <a:latin typeface="Century Gothic"/>
                <a:cs typeface="Century Gothic"/>
              </a:rPr>
              <a:t>equipment </a:t>
            </a:r>
            <a:r>
              <a:rPr sz="1800" dirty="0">
                <a:solidFill>
                  <a:srgbClr val="404040"/>
                </a:solidFill>
                <a:latin typeface="Century Gothic"/>
                <a:cs typeface="Century Gothic"/>
              </a:rPr>
              <a:t>needs</a:t>
            </a:r>
            <a:r>
              <a:rPr sz="1800" spc="10" dirty="0">
                <a:solidFill>
                  <a:srgbClr val="404040"/>
                </a:solidFill>
                <a:latin typeface="Century Gothic"/>
                <a:cs typeface="Century Gothic"/>
              </a:rPr>
              <a:t> </a:t>
            </a:r>
            <a:r>
              <a:rPr sz="1800" dirty="0">
                <a:solidFill>
                  <a:srgbClr val="404040"/>
                </a:solidFill>
                <a:latin typeface="Century Gothic"/>
                <a:cs typeface="Century Gothic"/>
              </a:rPr>
              <a:t>for</a:t>
            </a:r>
            <a:r>
              <a:rPr sz="1800" spc="-30" dirty="0">
                <a:solidFill>
                  <a:srgbClr val="404040"/>
                </a:solidFill>
                <a:latin typeface="Century Gothic"/>
                <a:cs typeface="Century Gothic"/>
              </a:rPr>
              <a:t> </a:t>
            </a:r>
            <a:r>
              <a:rPr sz="1800" dirty="0">
                <a:solidFill>
                  <a:srgbClr val="404040"/>
                </a:solidFill>
                <a:latin typeface="Century Gothic"/>
                <a:cs typeface="Century Gothic"/>
              </a:rPr>
              <a:t>a</a:t>
            </a:r>
            <a:r>
              <a:rPr sz="1800" spc="-25" dirty="0">
                <a:solidFill>
                  <a:srgbClr val="404040"/>
                </a:solidFill>
                <a:latin typeface="Century Gothic"/>
                <a:cs typeface="Century Gothic"/>
              </a:rPr>
              <a:t> </a:t>
            </a:r>
            <a:r>
              <a:rPr sz="1800" dirty="0">
                <a:solidFill>
                  <a:srgbClr val="404040"/>
                </a:solidFill>
                <a:latin typeface="Century Gothic"/>
                <a:cs typeface="Century Gothic"/>
              </a:rPr>
              <a:t>data</a:t>
            </a:r>
            <a:r>
              <a:rPr sz="1800" spc="-5" dirty="0">
                <a:solidFill>
                  <a:srgbClr val="404040"/>
                </a:solidFill>
                <a:latin typeface="Century Gothic"/>
                <a:cs typeface="Century Gothic"/>
              </a:rPr>
              <a:t> </a:t>
            </a:r>
            <a:r>
              <a:rPr sz="1800" dirty="0">
                <a:solidFill>
                  <a:srgbClr val="404040"/>
                </a:solidFill>
                <a:latin typeface="Century Gothic"/>
                <a:cs typeface="Century Gothic"/>
              </a:rPr>
              <a:t>center</a:t>
            </a:r>
            <a:r>
              <a:rPr sz="1800" spc="25" dirty="0">
                <a:solidFill>
                  <a:srgbClr val="404040"/>
                </a:solidFill>
                <a:latin typeface="Century Gothic"/>
                <a:cs typeface="Century Gothic"/>
              </a:rPr>
              <a:t> </a:t>
            </a:r>
            <a:r>
              <a:rPr sz="1800" dirty="0">
                <a:solidFill>
                  <a:srgbClr val="404040"/>
                </a:solidFill>
                <a:latin typeface="Century Gothic"/>
                <a:cs typeface="Century Gothic"/>
              </a:rPr>
              <a:t>of</a:t>
            </a:r>
            <a:r>
              <a:rPr sz="1800" spc="-25" dirty="0">
                <a:solidFill>
                  <a:srgbClr val="404040"/>
                </a:solidFill>
                <a:latin typeface="Century Gothic"/>
                <a:cs typeface="Century Gothic"/>
              </a:rPr>
              <a:t> </a:t>
            </a:r>
            <a:r>
              <a:rPr sz="1800" dirty="0">
                <a:solidFill>
                  <a:srgbClr val="404040"/>
                </a:solidFill>
                <a:latin typeface="Century Gothic"/>
                <a:cs typeface="Century Gothic"/>
              </a:rPr>
              <a:t>any</a:t>
            </a:r>
            <a:r>
              <a:rPr sz="1800" spc="-5" dirty="0">
                <a:solidFill>
                  <a:srgbClr val="404040"/>
                </a:solidFill>
                <a:latin typeface="Century Gothic"/>
                <a:cs typeface="Century Gothic"/>
              </a:rPr>
              <a:t> </a:t>
            </a:r>
            <a:r>
              <a:rPr sz="1800" dirty="0">
                <a:solidFill>
                  <a:srgbClr val="404040"/>
                </a:solidFill>
                <a:latin typeface="Century Gothic"/>
                <a:cs typeface="Century Gothic"/>
              </a:rPr>
              <a:t>size,</a:t>
            </a:r>
            <a:r>
              <a:rPr sz="1800" spc="-35" dirty="0">
                <a:solidFill>
                  <a:srgbClr val="404040"/>
                </a:solidFill>
                <a:latin typeface="Century Gothic"/>
                <a:cs typeface="Century Gothic"/>
              </a:rPr>
              <a:t> </a:t>
            </a:r>
            <a:r>
              <a:rPr sz="1800" spc="-10" dirty="0">
                <a:solidFill>
                  <a:srgbClr val="404040"/>
                </a:solidFill>
                <a:latin typeface="Century Gothic"/>
                <a:cs typeface="Century Gothic"/>
              </a:rPr>
              <a:t>whether </a:t>
            </a:r>
            <a:r>
              <a:rPr sz="1800" dirty="0">
                <a:solidFill>
                  <a:srgbClr val="404040"/>
                </a:solidFill>
                <a:latin typeface="Century Gothic"/>
                <a:cs typeface="Century Gothic"/>
              </a:rPr>
              <a:t>100</a:t>
            </a:r>
            <a:r>
              <a:rPr sz="1800" spc="-30" dirty="0">
                <a:solidFill>
                  <a:srgbClr val="404040"/>
                </a:solidFill>
                <a:latin typeface="Century Gothic"/>
                <a:cs typeface="Century Gothic"/>
              </a:rPr>
              <a:t> </a:t>
            </a:r>
            <a:r>
              <a:rPr sz="1800" dirty="0">
                <a:solidFill>
                  <a:srgbClr val="404040"/>
                </a:solidFill>
                <a:latin typeface="Century Gothic"/>
                <a:cs typeface="Century Gothic"/>
              </a:rPr>
              <a:t>or</a:t>
            </a:r>
            <a:r>
              <a:rPr sz="1800" spc="-40" dirty="0">
                <a:solidFill>
                  <a:srgbClr val="404040"/>
                </a:solidFill>
                <a:latin typeface="Century Gothic"/>
                <a:cs typeface="Century Gothic"/>
              </a:rPr>
              <a:t> </a:t>
            </a:r>
            <a:r>
              <a:rPr sz="1800" dirty="0">
                <a:solidFill>
                  <a:srgbClr val="404040"/>
                </a:solidFill>
                <a:latin typeface="Century Gothic"/>
                <a:cs typeface="Century Gothic"/>
              </a:rPr>
              <a:t>100,000,000</a:t>
            </a:r>
            <a:r>
              <a:rPr sz="1800" spc="25" dirty="0">
                <a:solidFill>
                  <a:srgbClr val="404040"/>
                </a:solidFill>
                <a:latin typeface="Century Gothic"/>
                <a:cs typeface="Century Gothic"/>
              </a:rPr>
              <a:t> </a:t>
            </a:r>
            <a:r>
              <a:rPr sz="1800" dirty="0">
                <a:solidFill>
                  <a:srgbClr val="404040"/>
                </a:solidFill>
                <a:latin typeface="Century Gothic"/>
                <a:cs typeface="Century Gothic"/>
              </a:rPr>
              <a:t>square</a:t>
            </a:r>
            <a:r>
              <a:rPr sz="1800" spc="-10" dirty="0">
                <a:solidFill>
                  <a:srgbClr val="404040"/>
                </a:solidFill>
                <a:latin typeface="Century Gothic"/>
                <a:cs typeface="Century Gothic"/>
              </a:rPr>
              <a:t> </a:t>
            </a:r>
            <a:r>
              <a:rPr sz="1800" dirty="0">
                <a:solidFill>
                  <a:srgbClr val="404040"/>
                </a:solidFill>
                <a:latin typeface="Century Gothic"/>
                <a:cs typeface="Century Gothic"/>
              </a:rPr>
              <a:t>feet. The</a:t>
            </a:r>
            <a:r>
              <a:rPr sz="1800" spc="-15" dirty="0">
                <a:solidFill>
                  <a:srgbClr val="404040"/>
                </a:solidFill>
                <a:latin typeface="Century Gothic"/>
                <a:cs typeface="Century Gothic"/>
              </a:rPr>
              <a:t> </a:t>
            </a:r>
            <a:r>
              <a:rPr sz="1800" spc="-10" dirty="0">
                <a:solidFill>
                  <a:srgbClr val="404040"/>
                </a:solidFill>
                <a:latin typeface="Century Gothic"/>
                <a:cs typeface="Century Gothic"/>
              </a:rPr>
              <a:t>system </a:t>
            </a:r>
            <a:r>
              <a:rPr sz="1800" dirty="0">
                <a:solidFill>
                  <a:srgbClr val="404040"/>
                </a:solidFill>
                <a:latin typeface="Century Gothic"/>
                <a:cs typeface="Century Gothic"/>
              </a:rPr>
              <a:t>can</a:t>
            </a:r>
            <a:r>
              <a:rPr sz="1800" spc="-35" dirty="0">
                <a:solidFill>
                  <a:srgbClr val="404040"/>
                </a:solidFill>
                <a:latin typeface="Century Gothic"/>
                <a:cs typeface="Century Gothic"/>
              </a:rPr>
              <a:t> </a:t>
            </a:r>
            <a:r>
              <a:rPr sz="1800" dirty="0">
                <a:solidFill>
                  <a:srgbClr val="404040"/>
                </a:solidFill>
                <a:latin typeface="Century Gothic"/>
                <a:cs typeface="Century Gothic"/>
              </a:rPr>
              <a:t>be</a:t>
            </a:r>
            <a:r>
              <a:rPr sz="1800" spc="-5" dirty="0">
                <a:solidFill>
                  <a:srgbClr val="404040"/>
                </a:solidFill>
                <a:latin typeface="Century Gothic"/>
                <a:cs typeface="Century Gothic"/>
              </a:rPr>
              <a:t> </a:t>
            </a:r>
            <a:r>
              <a:rPr sz="1800" dirty="0">
                <a:solidFill>
                  <a:srgbClr val="404040"/>
                </a:solidFill>
                <a:latin typeface="Century Gothic"/>
                <a:cs typeface="Century Gothic"/>
              </a:rPr>
              <a:t>used</a:t>
            </a:r>
            <a:r>
              <a:rPr sz="1800" spc="15" dirty="0">
                <a:solidFill>
                  <a:srgbClr val="404040"/>
                </a:solidFill>
                <a:latin typeface="Century Gothic"/>
                <a:cs typeface="Century Gothic"/>
              </a:rPr>
              <a:t> </a:t>
            </a:r>
            <a:r>
              <a:rPr sz="1800" dirty="0">
                <a:solidFill>
                  <a:srgbClr val="404040"/>
                </a:solidFill>
                <a:latin typeface="Century Gothic"/>
                <a:cs typeface="Century Gothic"/>
              </a:rPr>
              <a:t>whether</a:t>
            </a:r>
            <a:r>
              <a:rPr sz="1800" spc="35" dirty="0">
                <a:solidFill>
                  <a:srgbClr val="404040"/>
                </a:solidFill>
                <a:latin typeface="Century Gothic"/>
                <a:cs typeface="Century Gothic"/>
              </a:rPr>
              <a:t> </a:t>
            </a:r>
            <a:r>
              <a:rPr sz="1800" dirty="0">
                <a:solidFill>
                  <a:srgbClr val="404040"/>
                </a:solidFill>
                <a:latin typeface="Century Gothic"/>
                <a:cs typeface="Century Gothic"/>
              </a:rPr>
              <a:t>you</a:t>
            </a:r>
            <a:r>
              <a:rPr sz="1800" spc="-5" dirty="0">
                <a:solidFill>
                  <a:srgbClr val="404040"/>
                </a:solidFill>
                <a:latin typeface="Century Gothic"/>
                <a:cs typeface="Century Gothic"/>
              </a:rPr>
              <a:t> </a:t>
            </a:r>
            <a:r>
              <a:rPr sz="1800" dirty="0">
                <a:solidFill>
                  <a:srgbClr val="404040"/>
                </a:solidFill>
                <a:latin typeface="Century Gothic"/>
                <a:cs typeface="Century Gothic"/>
              </a:rPr>
              <a:t>are</a:t>
            </a:r>
            <a:r>
              <a:rPr sz="1800" spc="-25" dirty="0">
                <a:solidFill>
                  <a:srgbClr val="404040"/>
                </a:solidFill>
                <a:latin typeface="Century Gothic"/>
                <a:cs typeface="Century Gothic"/>
              </a:rPr>
              <a:t> </a:t>
            </a:r>
            <a:r>
              <a:rPr sz="1800" dirty="0">
                <a:solidFill>
                  <a:srgbClr val="404040"/>
                </a:solidFill>
                <a:latin typeface="Century Gothic"/>
                <a:cs typeface="Century Gothic"/>
              </a:rPr>
              <a:t>designing</a:t>
            </a:r>
            <a:r>
              <a:rPr sz="1800" spc="-20" dirty="0">
                <a:solidFill>
                  <a:srgbClr val="404040"/>
                </a:solidFill>
                <a:latin typeface="Century Gothic"/>
                <a:cs typeface="Century Gothic"/>
              </a:rPr>
              <a:t> </a:t>
            </a:r>
            <a:r>
              <a:rPr sz="1800" spc="-50" dirty="0">
                <a:solidFill>
                  <a:srgbClr val="404040"/>
                </a:solidFill>
                <a:latin typeface="Century Gothic"/>
                <a:cs typeface="Century Gothic"/>
              </a:rPr>
              <a:t>a </a:t>
            </a:r>
            <a:r>
              <a:rPr sz="1800" dirty="0">
                <a:solidFill>
                  <a:srgbClr val="404040"/>
                </a:solidFill>
                <a:latin typeface="Century Gothic"/>
                <a:cs typeface="Century Gothic"/>
              </a:rPr>
              <a:t>data</a:t>
            </a:r>
            <a:r>
              <a:rPr sz="1800" spc="-20" dirty="0">
                <a:solidFill>
                  <a:srgbClr val="404040"/>
                </a:solidFill>
                <a:latin typeface="Century Gothic"/>
                <a:cs typeface="Century Gothic"/>
              </a:rPr>
              <a:t> </a:t>
            </a:r>
            <a:r>
              <a:rPr sz="1800" dirty="0">
                <a:solidFill>
                  <a:srgbClr val="404040"/>
                </a:solidFill>
                <a:latin typeface="Century Gothic"/>
                <a:cs typeface="Century Gothic"/>
              </a:rPr>
              <a:t>center</a:t>
            </a:r>
            <a:r>
              <a:rPr sz="1800" spc="20" dirty="0">
                <a:solidFill>
                  <a:srgbClr val="404040"/>
                </a:solidFill>
                <a:latin typeface="Century Gothic"/>
                <a:cs typeface="Century Gothic"/>
              </a:rPr>
              <a:t> </a:t>
            </a:r>
            <a:r>
              <a:rPr sz="1800" dirty="0">
                <a:solidFill>
                  <a:srgbClr val="404040"/>
                </a:solidFill>
                <a:latin typeface="Century Gothic"/>
                <a:cs typeface="Century Gothic"/>
              </a:rPr>
              <a:t>that will</a:t>
            </a:r>
            <a:r>
              <a:rPr sz="1800" spc="-5" dirty="0">
                <a:solidFill>
                  <a:srgbClr val="404040"/>
                </a:solidFill>
                <a:latin typeface="Century Gothic"/>
                <a:cs typeface="Century Gothic"/>
              </a:rPr>
              <a:t> </a:t>
            </a:r>
            <a:r>
              <a:rPr sz="1800" dirty="0">
                <a:solidFill>
                  <a:srgbClr val="404040"/>
                </a:solidFill>
                <a:latin typeface="Century Gothic"/>
                <a:cs typeface="Century Gothic"/>
              </a:rPr>
              <a:t>be</a:t>
            </a:r>
            <a:r>
              <a:rPr sz="1800" spc="-25" dirty="0">
                <a:solidFill>
                  <a:srgbClr val="404040"/>
                </a:solidFill>
                <a:latin typeface="Century Gothic"/>
                <a:cs typeface="Century Gothic"/>
              </a:rPr>
              <a:t> </a:t>
            </a:r>
            <a:r>
              <a:rPr sz="1800" dirty="0">
                <a:solidFill>
                  <a:srgbClr val="404040"/>
                </a:solidFill>
                <a:latin typeface="Century Gothic"/>
                <a:cs typeface="Century Gothic"/>
              </a:rPr>
              <a:t>built</a:t>
            </a:r>
            <a:r>
              <a:rPr sz="1800" spc="-30" dirty="0">
                <a:solidFill>
                  <a:srgbClr val="404040"/>
                </a:solidFill>
                <a:latin typeface="Century Gothic"/>
                <a:cs typeface="Century Gothic"/>
              </a:rPr>
              <a:t> </a:t>
            </a:r>
            <a:r>
              <a:rPr sz="1800" dirty="0">
                <a:solidFill>
                  <a:srgbClr val="404040"/>
                </a:solidFill>
                <a:latin typeface="Century Gothic"/>
                <a:cs typeface="Century Gothic"/>
              </a:rPr>
              <a:t>to</a:t>
            </a:r>
            <a:r>
              <a:rPr sz="1800" spc="-5" dirty="0">
                <a:solidFill>
                  <a:srgbClr val="404040"/>
                </a:solidFill>
                <a:latin typeface="Century Gothic"/>
                <a:cs typeface="Century Gothic"/>
              </a:rPr>
              <a:t> </a:t>
            </a:r>
            <a:r>
              <a:rPr sz="1800" dirty="0">
                <a:solidFill>
                  <a:srgbClr val="404040"/>
                </a:solidFill>
                <a:latin typeface="Century Gothic"/>
                <a:cs typeface="Century Gothic"/>
              </a:rPr>
              <a:t>suit,</a:t>
            </a:r>
            <a:r>
              <a:rPr sz="1800" spc="-15" dirty="0">
                <a:solidFill>
                  <a:srgbClr val="404040"/>
                </a:solidFill>
                <a:latin typeface="Century Gothic"/>
                <a:cs typeface="Century Gothic"/>
              </a:rPr>
              <a:t> </a:t>
            </a:r>
            <a:r>
              <a:rPr sz="1800" dirty="0">
                <a:solidFill>
                  <a:srgbClr val="404040"/>
                </a:solidFill>
                <a:latin typeface="Century Gothic"/>
                <a:cs typeface="Century Gothic"/>
              </a:rPr>
              <a:t>or</a:t>
            </a:r>
            <a:r>
              <a:rPr sz="1800" spc="-25" dirty="0">
                <a:solidFill>
                  <a:srgbClr val="404040"/>
                </a:solidFill>
                <a:latin typeface="Century Gothic"/>
                <a:cs typeface="Century Gothic"/>
              </a:rPr>
              <a:t> </a:t>
            </a:r>
            <a:r>
              <a:rPr sz="1800" dirty="0">
                <a:solidFill>
                  <a:srgbClr val="404040"/>
                </a:solidFill>
                <a:latin typeface="Century Gothic"/>
                <a:cs typeface="Century Gothic"/>
              </a:rPr>
              <a:t>using</a:t>
            </a:r>
            <a:r>
              <a:rPr sz="1800" spc="-20" dirty="0">
                <a:solidFill>
                  <a:srgbClr val="404040"/>
                </a:solidFill>
                <a:latin typeface="Century Gothic"/>
                <a:cs typeface="Century Gothic"/>
              </a:rPr>
              <a:t> </a:t>
            </a:r>
            <a:r>
              <a:rPr sz="1800" spc="-50" dirty="0">
                <a:solidFill>
                  <a:srgbClr val="404040"/>
                </a:solidFill>
                <a:latin typeface="Century Gothic"/>
                <a:cs typeface="Century Gothic"/>
              </a:rPr>
              <a:t>a </a:t>
            </a:r>
            <a:r>
              <a:rPr sz="1800" dirty="0">
                <a:solidFill>
                  <a:srgbClr val="404040"/>
                </a:solidFill>
                <a:latin typeface="Century Gothic"/>
                <a:cs typeface="Century Gothic"/>
              </a:rPr>
              <a:t>predefined</a:t>
            </a:r>
            <a:r>
              <a:rPr sz="1800" spc="-30" dirty="0">
                <a:solidFill>
                  <a:srgbClr val="404040"/>
                </a:solidFill>
                <a:latin typeface="Century Gothic"/>
                <a:cs typeface="Century Gothic"/>
              </a:rPr>
              <a:t> </a:t>
            </a:r>
            <a:r>
              <a:rPr sz="1800" spc="-10" dirty="0">
                <a:solidFill>
                  <a:srgbClr val="404040"/>
                </a:solidFill>
                <a:latin typeface="Century Gothic"/>
                <a:cs typeface="Century Gothic"/>
              </a:rPr>
              <a:t>space.</a:t>
            </a:r>
            <a:endParaRPr sz="1800" dirty="0">
              <a:latin typeface="Century Gothic"/>
              <a:cs typeface="Century Gothic"/>
            </a:endParaRPr>
          </a:p>
          <a:p>
            <a:pPr>
              <a:lnSpc>
                <a:spcPct val="100000"/>
              </a:lnSpc>
              <a:spcBef>
                <a:spcPts val="10"/>
              </a:spcBef>
            </a:pPr>
            <a:endParaRPr sz="3200" dirty="0">
              <a:latin typeface="Century Gothic"/>
              <a:cs typeface="Century Gothic"/>
            </a:endParaRPr>
          </a:p>
          <a:p>
            <a:pPr marL="299085" marR="14604" indent="-287020">
              <a:lnSpc>
                <a:spcPct val="90000"/>
              </a:lnSpc>
            </a:pPr>
            <a:r>
              <a:rPr sz="1800" dirty="0">
                <a:solidFill>
                  <a:srgbClr val="A42F0F"/>
                </a:solidFill>
                <a:latin typeface="Wingdings 3"/>
                <a:cs typeface="Wingdings 3"/>
              </a:rPr>
              <a:t></a:t>
            </a:r>
            <a:r>
              <a:rPr sz="1800" spc="180" dirty="0">
                <a:solidFill>
                  <a:srgbClr val="A42F0F"/>
                </a:solidFill>
                <a:latin typeface="Times New Roman"/>
                <a:cs typeface="Times New Roman"/>
              </a:rPr>
              <a:t> </a:t>
            </a:r>
            <a:r>
              <a:rPr sz="1800" dirty="0">
                <a:solidFill>
                  <a:srgbClr val="404040"/>
                </a:solidFill>
                <a:latin typeface="Century Gothic"/>
                <a:cs typeface="Century Gothic"/>
              </a:rPr>
              <a:t>The</a:t>
            </a:r>
            <a:r>
              <a:rPr sz="1800" spc="10" dirty="0">
                <a:solidFill>
                  <a:srgbClr val="404040"/>
                </a:solidFill>
                <a:latin typeface="Century Gothic"/>
                <a:cs typeface="Century Gothic"/>
              </a:rPr>
              <a:t> </a:t>
            </a:r>
            <a:r>
              <a:rPr sz="1800" dirty="0">
                <a:solidFill>
                  <a:srgbClr val="404040"/>
                </a:solidFill>
                <a:latin typeface="Century Gothic"/>
                <a:cs typeface="Century Gothic"/>
              </a:rPr>
              <a:t>RLU</a:t>
            </a:r>
            <a:r>
              <a:rPr sz="1800" spc="-20" dirty="0">
                <a:solidFill>
                  <a:srgbClr val="404040"/>
                </a:solidFill>
                <a:latin typeface="Century Gothic"/>
                <a:cs typeface="Century Gothic"/>
              </a:rPr>
              <a:t> </a:t>
            </a:r>
            <a:r>
              <a:rPr sz="1800" dirty="0">
                <a:solidFill>
                  <a:srgbClr val="404040"/>
                </a:solidFill>
                <a:latin typeface="Century Gothic"/>
                <a:cs typeface="Century Gothic"/>
              </a:rPr>
              <a:t>determinations are</a:t>
            </a:r>
            <a:r>
              <a:rPr sz="1800" spc="-25" dirty="0">
                <a:solidFill>
                  <a:srgbClr val="404040"/>
                </a:solidFill>
                <a:latin typeface="Century Gothic"/>
                <a:cs typeface="Century Gothic"/>
              </a:rPr>
              <a:t> </a:t>
            </a:r>
            <a:r>
              <a:rPr sz="1800" dirty="0">
                <a:solidFill>
                  <a:srgbClr val="404040"/>
                </a:solidFill>
                <a:latin typeface="Century Gothic"/>
                <a:cs typeface="Century Gothic"/>
              </a:rPr>
              <a:t>a</a:t>
            </a:r>
            <a:r>
              <a:rPr sz="1800" spc="-10" dirty="0">
                <a:solidFill>
                  <a:srgbClr val="404040"/>
                </a:solidFill>
                <a:latin typeface="Century Gothic"/>
                <a:cs typeface="Century Gothic"/>
              </a:rPr>
              <a:t> </a:t>
            </a:r>
            <a:r>
              <a:rPr sz="1800" dirty="0">
                <a:solidFill>
                  <a:srgbClr val="404040"/>
                </a:solidFill>
                <a:latin typeface="Century Gothic"/>
                <a:cs typeface="Century Gothic"/>
              </a:rPr>
              <a:t>task</a:t>
            </a:r>
            <a:r>
              <a:rPr sz="1800" spc="-5" dirty="0">
                <a:solidFill>
                  <a:srgbClr val="404040"/>
                </a:solidFill>
                <a:latin typeface="Century Gothic"/>
                <a:cs typeface="Century Gothic"/>
              </a:rPr>
              <a:t> </a:t>
            </a:r>
            <a:r>
              <a:rPr sz="1800" dirty="0">
                <a:solidFill>
                  <a:srgbClr val="404040"/>
                </a:solidFill>
                <a:latin typeface="Century Gothic"/>
                <a:cs typeface="Century Gothic"/>
              </a:rPr>
              <a:t>of</a:t>
            </a:r>
            <a:r>
              <a:rPr sz="1800" spc="-10" dirty="0">
                <a:solidFill>
                  <a:srgbClr val="404040"/>
                </a:solidFill>
                <a:latin typeface="Century Gothic"/>
                <a:cs typeface="Century Gothic"/>
              </a:rPr>
              <a:t> </a:t>
            </a:r>
            <a:r>
              <a:rPr sz="1800" spc="-25" dirty="0">
                <a:solidFill>
                  <a:srgbClr val="404040"/>
                </a:solidFill>
                <a:latin typeface="Century Gothic"/>
                <a:cs typeface="Century Gothic"/>
              </a:rPr>
              <a:t>the </a:t>
            </a:r>
            <a:r>
              <a:rPr sz="1800" dirty="0">
                <a:solidFill>
                  <a:srgbClr val="404040"/>
                </a:solidFill>
                <a:latin typeface="Century Gothic"/>
                <a:cs typeface="Century Gothic"/>
              </a:rPr>
              <a:t>design</a:t>
            </a:r>
            <a:r>
              <a:rPr sz="1800" spc="-35" dirty="0">
                <a:solidFill>
                  <a:srgbClr val="404040"/>
                </a:solidFill>
                <a:latin typeface="Century Gothic"/>
                <a:cs typeface="Century Gothic"/>
              </a:rPr>
              <a:t> </a:t>
            </a:r>
            <a:r>
              <a:rPr sz="1800" dirty="0">
                <a:solidFill>
                  <a:srgbClr val="404040"/>
                </a:solidFill>
                <a:latin typeface="Century Gothic"/>
                <a:cs typeface="Century Gothic"/>
              </a:rPr>
              <a:t>process</a:t>
            </a:r>
            <a:r>
              <a:rPr sz="1800" spc="-10" dirty="0">
                <a:solidFill>
                  <a:srgbClr val="404040"/>
                </a:solidFill>
                <a:latin typeface="Century Gothic"/>
                <a:cs typeface="Century Gothic"/>
              </a:rPr>
              <a:t> </a:t>
            </a:r>
            <a:r>
              <a:rPr sz="1800" dirty="0">
                <a:solidFill>
                  <a:srgbClr val="404040"/>
                </a:solidFill>
                <a:latin typeface="Century Gothic"/>
                <a:cs typeface="Century Gothic"/>
              </a:rPr>
              <a:t>and</a:t>
            </a:r>
            <a:r>
              <a:rPr sz="1800" spc="-10" dirty="0">
                <a:solidFill>
                  <a:srgbClr val="404040"/>
                </a:solidFill>
                <a:latin typeface="Century Gothic"/>
                <a:cs typeface="Century Gothic"/>
              </a:rPr>
              <a:t> </a:t>
            </a:r>
            <a:r>
              <a:rPr sz="1800" dirty="0">
                <a:solidFill>
                  <a:srgbClr val="404040"/>
                </a:solidFill>
                <a:latin typeface="Century Gothic"/>
                <a:cs typeface="Century Gothic"/>
              </a:rPr>
              <a:t>can</a:t>
            </a:r>
            <a:r>
              <a:rPr sz="1800" spc="-10" dirty="0">
                <a:solidFill>
                  <a:srgbClr val="404040"/>
                </a:solidFill>
                <a:latin typeface="Century Gothic"/>
                <a:cs typeface="Century Gothic"/>
              </a:rPr>
              <a:t> </a:t>
            </a:r>
            <a:r>
              <a:rPr sz="1800" dirty="0">
                <a:solidFill>
                  <a:srgbClr val="404040"/>
                </a:solidFill>
                <a:latin typeface="Century Gothic"/>
                <a:cs typeface="Century Gothic"/>
              </a:rPr>
              <a:t>determine</a:t>
            </a:r>
            <a:r>
              <a:rPr sz="1800" spc="5" dirty="0">
                <a:solidFill>
                  <a:srgbClr val="404040"/>
                </a:solidFill>
                <a:latin typeface="Century Gothic"/>
                <a:cs typeface="Century Gothic"/>
              </a:rPr>
              <a:t> </a:t>
            </a:r>
            <a:r>
              <a:rPr sz="1800" spc="-10" dirty="0">
                <a:solidFill>
                  <a:srgbClr val="404040"/>
                </a:solidFill>
                <a:latin typeface="Century Gothic"/>
                <a:cs typeface="Century Gothic"/>
              </a:rPr>
              <a:t>whether </a:t>
            </a:r>
            <a:r>
              <a:rPr sz="1800" dirty="0">
                <a:solidFill>
                  <a:srgbClr val="404040"/>
                </a:solidFill>
                <a:latin typeface="Century Gothic"/>
                <a:cs typeface="Century Gothic"/>
              </a:rPr>
              <a:t>or</a:t>
            </a:r>
            <a:r>
              <a:rPr sz="1800" spc="-40" dirty="0">
                <a:solidFill>
                  <a:srgbClr val="404040"/>
                </a:solidFill>
                <a:latin typeface="Century Gothic"/>
                <a:cs typeface="Century Gothic"/>
              </a:rPr>
              <a:t> </a:t>
            </a:r>
            <a:r>
              <a:rPr sz="1800" dirty="0">
                <a:solidFill>
                  <a:srgbClr val="404040"/>
                </a:solidFill>
                <a:latin typeface="Century Gothic"/>
                <a:cs typeface="Century Gothic"/>
              </a:rPr>
              <a:t>not</a:t>
            </a:r>
            <a:r>
              <a:rPr sz="1800" spc="-5" dirty="0">
                <a:solidFill>
                  <a:srgbClr val="404040"/>
                </a:solidFill>
                <a:latin typeface="Century Gothic"/>
                <a:cs typeface="Century Gothic"/>
              </a:rPr>
              <a:t> </a:t>
            </a:r>
            <a:r>
              <a:rPr sz="1800" dirty="0">
                <a:solidFill>
                  <a:srgbClr val="404040"/>
                </a:solidFill>
                <a:latin typeface="Century Gothic"/>
                <a:cs typeface="Century Gothic"/>
              </a:rPr>
              <a:t>the</a:t>
            </a:r>
            <a:r>
              <a:rPr sz="1800" spc="10" dirty="0">
                <a:solidFill>
                  <a:srgbClr val="404040"/>
                </a:solidFill>
                <a:latin typeface="Century Gothic"/>
                <a:cs typeface="Century Gothic"/>
              </a:rPr>
              <a:t> </a:t>
            </a:r>
            <a:r>
              <a:rPr sz="1800" dirty="0">
                <a:solidFill>
                  <a:srgbClr val="404040"/>
                </a:solidFill>
                <a:latin typeface="Century Gothic"/>
                <a:cs typeface="Century Gothic"/>
              </a:rPr>
              <a:t>space</a:t>
            </a:r>
            <a:r>
              <a:rPr sz="1800" spc="-10" dirty="0">
                <a:solidFill>
                  <a:srgbClr val="404040"/>
                </a:solidFill>
                <a:latin typeface="Century Gothic"/>
                <a:cs typeface="Century Gothic"/>
              </a:rPr>
              <a:t> </a:t>
            </a:r>
            <a:r>
              <a:rPr sz="1800" dirty="0">
                <a:solidFill>
                  <a:srgbClr val="404040"/>
                </a:solidFill>
                <a:latin typeface="Century Gothic"/>
                <a:cs typeface="Century Gothic"/>
              </a:rPr>
              <a:t>is</a:t>
            </a:r>
            <a:r>
              <a:rPr sz="1800" spc="-40" dirty="0">
                <a:solidFill>
                  <a:srgbClr val="404040"/>
                </a:solidFill>
                <a:latin typeface="Century Gothic"/>
                <a:cs typeface="Century Gothic"/>
              </a:rPr>
              <a:t> </a:t>
            </a:r>
            <a:r>
              <a:rPr sz="1800" dirty="0">
                <a:solidFill>
                  <a:srgbClr val="404040"/>
                </a:solidFill>
                <a:latin typeface="Century Gothic"/>
                <a:cs typeface="Century Gothic"/>
              </a:rPr>
              <a:t>adequate</a:t>
            </a:r>
            <a:r>
              <a:rPr sz="1800" spc="30" dirty="0">
                <a:solidFill>
                  <a:srgbClr val="404040"/>
                </a:solidFill>
                <a:latin typeface="Century Gothic"/>
                <a:cs typeface="Century Gothic"/>
              </a:rPr>
              <a:t> </a:t>
            </a:r>
            <a:r>
              <a:rPr sz="1800" dirty="0">
                <a:solidFill>
                  <a:srgbClr val="404040"/>
                </a:solidFill>
                <a:latin typeface="Century Gothic"/>
                <a:cs typeface="Century Gothic"/>
              </a:rPr>
              <a:t>to</a:t>
            </a:r>
            <a:r>
              <a:rPr sz="1800" spc="-15" dirty="0">
                <a:solidFill>
                  <a:srgbClr val="404040"/>
                </a:solidFill>
                <a:latin typeface="Century Gothic"/>
                <a:cs typeface="Century Gothic"/>
              </a:rPr>
              <a:t> </a:t>
            </a:r>
            <a:r>
              <a:rPr sz="1800" dirty="0">
                <a:solidFill>
                  <a:srgbClr val="404040"/>
                </a:solidFill>
                <a:latin typeface="Century Gothic"/>
                <a:cs typeface="Century Gothic"/>
              </a:rPr>
              <a:t>fulfill</a:t>
            </a:r>
            <a:r>
              <a:rPr sz="1800" spc="-45" dirty="0">
                <a:solidFill>
                  <a:srgbClr val="404040"/>
                </a:solidFill>
                <a:latin typeface="Century Gothic"/>
                <a:cs typeface="Century Gothic"/>
              </a:rPr>
              <a:t> </a:t>
            </a:r>
            <a:r>
              <a:rPr sz="1800" spc="-25" dirty="0">
                <a:solidFill>
                  <a:srgbClr val="404040"/>
                </a:solidFill>
                <a:latin typeface="Century Gothic"/>
                <a:cs typeface="Century Gothic"/>
              </a:rPr>
              <a:t>the </a:t>
            </a:r>
            <a:r>
              <a:rPr sz="1800" dirty="0">
                <a:solidFill>
                  <a:srgbClr val="404040"/>
                </a:solidFill>
                <a:latin typeface="Century Gothic"/>
                <a:cs typeface="Century Gothic"/>
              </a:rPr>
              <a:t>company</a:t>
            </a:r>
            <a:r>
              <a:rPr sz="1800" spc="-40" dirty="0">
                <a:solidFill>
                  <a:srgbClr val="404040"/>
                </a:solidFill>
                <a:latin typeface="Century Gothic"/>
                <a:cs typeface="Century Gothic"/>
              </a:rPr>
              <a:t> </a:t>
            </a:r>
            <a:r>
              <a:rPr sz="1800" dirty="0">
                <a:solidFill>
                  <a:srgbClr val="404040"/>
                </a:solidFill>
                <a:latin typeface="Century Gothic"/>
                <a:cs typeface="Century Gothic"/>
              </a:rPr>
              <a:t>requirements.</a:t>
            </a:r>
            <a:r>
              <a:rPr sz="1800" spc="5" dirty="0">
                <a:solidFill>
                  <a:srgbClr val="404040"/>
                </a:solidFill>
                <a:latin typeface="Century Gothic"/>
                <a:cs typeface="Century Gothic"/>
              </a:rPr>
              <a:t> </a:t>
            </a:r>
            <a:r>
              <a:rPr sz="1800" dirty="0">
                <a:solidFill>
                  <a:srgbClr val="404040"/>
                </a:solidFill>
                <a:latin typeface="Century Gothic"/>
                <a:cs typeface="Century Gothic"/>
              </a:rPr>
              <a:t>Regardless</a:t>
            </a:r>
            <a:r>
              <a:rPr sz="1800" spc="-15" dirty="0">
                <a:solidFill>
                  <a:srgbClr val="404040"/>
                </a:solidFill>
                <a:latin typeface="Century Gothic"/>
                <a:cs typeface="Century Gothic"/>
              </a:rPr>
              <a:t> </a:t>
            </a:r>
            <a:r>
              <a:rPr sz="1800" dirty="0">
                <a:solidFill>
                  <a:srgbClr val="404040"/>
                </a:solidFill>
                <a:latin typeface="Century Gothic"/>
                <a:cs typeface="Century Gothic"/>
              </a:rPr>
              <a:t>of</a:t>
            </a:r>
            <a:r>
              <a:rPr sz="1800" spc="-20" dirty="0">
                <a:solidFill>
                  <a:srgbClr val="404040"/>
                </a:solidFill>
                <a:latin typeface="Century Gothic"/>
                <a:cs typeface="Century Gothic"/>
              </a:rPr>
              <a:t> </a:t>
            </a:r>
            <a:r>
              <a:rPr sz="1800" spc="-10" dirty="0">
                <a:solidFill>
                  <a:srgbClr val="404040"/>
                </a:solidFill>
                <a:latin typeface="Century Gothic"/>
                <a:cs typeface="Century Gothic"/>
              </a:rPr>
              <a:t>limiting </a:t>
            </a:r>
            <a:r>
              <a:rPr sz="1800" dirty="0">
                <a:solidFill>
                  <a:srgbClr val="404040"/>
                </a:solidFill>
                <a:latin typeface="Century Gothic"/>
                <a:cs typeface="Century Gothic"/>
              </a:rPr>
              <a:t>factors,</a:t>
            </a:r>
            <a:r>
              <a:rPr sz="1800" spc="-25" dirty="0">
                <a:solidFill>
                  <a:srgbClr val="404040"/>
                </a:solidFill>
                <a:latin typeface="Century Gothic"/>
                <a:cs typeface="Century Gothic"/>
              </a:rPr>
              <a:t> </a:t>
            </a:r>
            <a:r>
              <a:rPr sz="1800" dirty="0">
                <a:solidFill>
                  <a:srgbClr val="404040"/>
                </a:solidFill>
                <a:latin typeface="Century Gothic"/>
                <a:cs typeface="Century Gothic"/>
              </a:rPr>
              <a:t>RLUs</a:t>
            </a:r>
            <a:r>
              <a:rPr sz="1800" spc="20" dirty="0">
                <a:solidFill>
                  <a:srgbClr val="404040"/>
                </a:solidFill>
                <a:latin typeface="Century Gothic"/>
                <a:cs typeface="Century Gothic"/>
              </a:rPr>
              <a:t> </a:t>
            </a:r>
            <a:r>
              <a:rPr sz="1800" dirty="0">
                <a:solidFill>
                  <a:srgbClr val="404040"/>
                </a:solidFill>
                <a:latin typeface="Century Gothic"/>
                <a:cs typeface="Century Gothic"/>
              </a:rPr>
              <a:t>allow</a:t>
            </a:r>
            <a:r>
              <a:rPr sz="1800" spc="-35" dirty="0">
                <a:solidFill>
                  <a:srgbClr val="404040"/>
                </a:solidFill>
                <a:latin typeface="Century Gothic"/>
                <a:cs typeface="Century Gothic"/>
              </a:rPr>
              <a:t> </a:t>
            </a:r>
            <a:r>
              <a:rPr sz="1800" dirty="0">
                <a:solidFill>
                  <a:srgbClr val="404040"/>
                </a:solidFill>
                <a:latin typeface="Century Gothic"/>
                <a:cs typeface="Century Gothic"/>
              </a:rPr>
              <a:t>you</a:t>
            </a:r>
            <a:r>
              <a:rPr sz="1800" spc="-15" dirty="0">
                <a:solidFill>
                  <a:srgbClr val="404040"/>
                </a:solidFill>
                <a:latin typeface="Century Gothic"/>
                <a:cs typeface="Century Gothic"/>
              </a:rPr>
              <a:t> </a:t>
            </a:r>
            <a:r>
              <a:rPr sz="1800" dirty="0">
                <a:solidFill>
                  <a:srgbClr val="404040"/>
                </a:solidFill>
                <a:latin typeface="Century Gothic"/>
                <a:cs typeface="Century Gothic"/>
              </a:rPr>
              <a:t>the</a:t>
            </a:r>
            <a:r>
              <a:rPr sz="1800" spc="5" dirty="0">
                <a:solidFill>
                  <a:srgbClr val="404040"/>
                </a:solidFill>
                <a:latin typeface="Century Gothic"/>
                <a:cs typeface="Century Gothic"/>
              </a:rPr>
              <a:t> </a:t>
            </a:r>
            <a:r>
              <a:rPr sz="1800" dirty="0">
                <a:solidFill>
                  <a:srgbClr val="404040"/>
                </a:solidFill>
                <a:latin typeface="Century Gothic"/>
                <a:cs typeface="Century Gothic"/>
              </a:rPr>
              <a:t>flexibility</a:t>
            </a:r>
            <a:r>
              <a:rPr sz="1800" spc="-40" dirty="0">
                <a:solidFill>
                  <a:srgbClr val="404040"/>
                </a:solidFill>
                <a:latin typeface="Century Gothic"/>
                <a:cs typeface="Century Gothic"/>
              </a:rPr>
              <a:t> </a:t>
            </a:r>
            <a:r>
              <a:rPr sz="1800" dirty="0">
                <a:solidFill>
                  <a:srgbClr val="404040"/>
                </a:solidFill>
                <a:latin typeface="Century Gothic"/>
                <a:cs typeface="Century Gothic"/>
              </a:rPr>
              <a:t>to</a:t>
            </a:r>
            <a:r>
              <a:rPr sz="1800" spc="-5" dirty="0">
                <a:solidFill>
                  <a:srgbClr val="404040"/>
                </a:solidFill>
                <a:latin typeface="Century Gothic"/>
                <a:cs typeface="Century Gothic"/>
              </a:rPr>
              <a:t> </a:t>
            </a:r>
            <a:r>
              <a:rPr sz="1800" spc="-10" dirty="0">
                <a:solidFill>
                  <a:srgbClr val="404040"/>
                </a:solidFill>
                <a:latin typeface="Century Gothic"/>
                <a:cs typeface="Century Gothic"/>
              </a:rPr>
              <a:t>design </a:t>
            </a:r>
            <a:r>
              <a:rPr sz="1800" dirty="0">
                <a:solidFill>
                  <a:srgbClr val="404040"/>
                </a:solidFill>
                <a:latin typeface="Century Gothic"/>
                <a:cs typeface="Century Gothic"/>
              </a:rPr>
              <a:t>within</a:t>
            </a:r>
            <a:r>
              <a:rPr sz="1800" spc="-10" dirty="0">
                <a:solidFill>
                  <a:srgbClr val="404040"/>
                </a:solidFill>
                <a:latin typeface="Century Gothic"/>
                <a:cs typeface="Century Gothic"/>
              </a:rPr>
              <a:t> them</a:t>
            </a:r>
            <a:r>
              <a:rPr sz="1500" spc="-10" dirty="0">
                <a:solidFill>
                  <a:srgbClr val="404040"/>
                </a:solidFill>
                <a:latin typeface="Century Gothic"/>
                <a:cs typeface="Century Gothic"/>
              </a:rPr>
              <a:t>.</a:t>
            </a:r>
            <a:endParaRPr sz="1500" dirty="0">
              <a:latin typeface="Century Gothic"/>
              <a:cs typeface="Century Gothic"/>
            </a:endParaRPr>
          </a:p>
        </p:txBody>
      </p:sp>
      <p:sp>
        <p:nvSpPr>
          <p:cNvPr id="10" name="object 10"/>
          <p:cNvSpPr txBox="1"/>
          <p:nvPr/>
        </p:nvSpPr>
        <p:spPr>
          <a:xfrm>
            <a:off x="9055354" y="6130238"/>
            <a:ext cx="14160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EF7E09"/>
                </a:solidFill>
                <a:latin typeface="Calibri"/>
                <a:cs typeface="Calibri"/>
              </a:rPr>
              <a:t>31</a:t>
            </a:r>
            <a:endParaRPr sz="9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40155" y="667334"/>
            <a:ext cx="4909185" cy="574675"/>
          </a:xfrm>
          <a:prstGeom prst="rect">
            <a:avLst/>
          </a:prstGeom>
        </p:spPr>
        <p:txBody>
          <a:bodyPr vert="horz" wrap="square" lIns="0" tIns="12700" rIns="0" bIns="0" rtlCol="0">
            <a:spAutoFit/>
          </a:bodyPr>
          <a:lstStyle/>
          <a:p>
            <a:pPr marL="12700">
              <a:lnSpc>
                <a:spcPct val="100000"/>
              </a:lnSpc>
              <a:spcBef>
                <a:spcPts val="100"/>
              </a:spcBef>
            </a:pPr>
            <a:r>
              <a:rPr sz="3600" dirty="0"/>
              <a:t>Data</a:t>
            </a:r>
            <a:r>
              <a:rPr sz="3600" spc="-35" dirty="0"/>
              <a:t> </a:t>
            </a:r>
            <a:r>
              <a:rPr sz="3600" dirty="0"/>
              <a:t>Center</a:t>
            </a:r>
            <a:r>
              <a:rPr sz="3600" spc="-140" dirty="0"/>
              <a:t> </a:t>
            </a:r>
            <a:r>
              <a:rPr sz="3600" spc="-10" dirty="0"/>
              <a:t>Evolution</a:t>
            </a:r>
            <a:endParaRPr sz="3600" dirty="0"/>
          </a:p>
        </p:txBody>
      </p:sp>
      <p:grpSp>
        <p:nvGrpSpPr>
          <p:cNvPr id="5" name="object 5"/>
          <p:cNvGrpSpPr/>
          <p:nvPr/>
        </p:nvGrpSpPr>
        <p:grpSpPr>
          <a:xfrm>
            <a:off x="0" y="0"/>
            <a:ext cx="12059920" cy="6858000"/>
            <a:chOff x="0" y="0"/>
            <a:chExt cx="12059920"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6019800" y="1371600"/>
              <a:ext cx="6039611" cy="3912108"/>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624331" y="1601470"/>
            <a:ext cx="4907280" cy="3269615"/>
          </a:xfrm>
          <a:prstGeom prst="rect">
            <a:avLst/>
          </a:prstGeom>
        </p:spPr>
        <p:txBody>
          <a:bodyPr vert="horz" wrap="square" lIns="0" tIns="39370" rIns="0" bIns="0" rtlCol="0">
            <a:spAutoFit/>
          </a:bodyPr>
          <a:lstStyle/>
          <a:p>
            <a:pPr marL="355600" marR="5080" indent="-342900">
              <a:lnSpc>
                <a:spcPct val="90100"/>
              </a:lnSpc>
              <a:spcBef>
                <a:spcPts val="310"/>
              </a:spcBef>
              <a:tabLst>
                <a:tab pos="354965" algn="l"/>
              </a:tabLst>
            </a:pPr>
            <a:r>
              <a:rPr sz="1800" spc="-50" dirty="0">
                <a:solidFill>
                  <a:srgbClr val="A42F0F"/>
                </a:solidFill>
                <a:latin typeface="Wingdings 3"/>
                <a:cs typeface="Wingdings 3"/>
              </a:rPr>
              <a:t></a:t>
            </a:r>
            <a:r>
              <a:rPr sz="1800" dirty="0">
                <a:solidFill>
                  <a:srgbClr val="A42F0F"/>
                </a:solidFill>
                <a:latin typeface="Times New Roman"/>
                <a:cs typeface="Times New Roman"/>
              </a:rPr>
              <a:t>	</a:t>
            </a:r>
            <a:r>
              <a:rPr sz="1800" dirty="0">
                <a:solidFill>
                  <a:srgbClr val="404040"/>
                </a:solidFill>
                <a:latin typeface="Century Gothic"/>
                <a:cs typeface="Century Gothic"/>
              </a:rPr>
              <a:t>In</a:t>
            </a:r>
            <a:r>
              <a:rPr sz="1800" spc="-95" dirty="0">
                <a:solidFill>
                  <a:srgbClr val="404040"/>
                </a:solidFill>
                <a:latin typeface="Century Gothic"/>
                <a:cs typeface="Century Gothic"/>
              </a:rPr>
              <a:t> </a:t>
            </a:r>
            <a:r>
              <a:rPr sz="1800" dirty="0">
                <a:solidFill>
                  <a:srgbClr val="404040"/>
                </a:solidFill>
                <a:latin typeface="Century Gothic"/>
                <a:cs typeface="Century Gothic"/>
              </a:rPr>
              <a:t>the</a:t>
            </a:r>
            <a:r>
              <a:rPr sz="1800" spc="-30" dirty="0">
                <a:solidFill>
                  <a:srgbClr val="404040"/>
                </a:solidFill>
                <a:latin typeface="Century Gothic"/>
                <a:cs typeface="Century Gothic"/>
              </a:rPr>
              <a:t> </a:t>
            </a:r>
            <a:r>
              <a:rPr sz="1800" dirty="0">
                <a:solidFill>
                  <a:srgbClr val="404040"/>
                </a:solidFill>
                <a:latin typeface="Century Gothic"/>
                <a:cs typeface="Century Gothic"/>
              </a:rPr>
              <a:t>past,</a:t>
            </a:r>
            <a:r>
              <a:rPr sz="1800" spc="-40" dirty="0">
                <a:solidFill>
                  <a:srgbClr val="404040"/>
                </a:solidFill>
                <a:latin typeface="Century Gothic"/>
                <a:cs typeface="Century Gothic"/>
              </a:rPr>
              <a:t> </a:t>
            </a:r>
            <a:r>
              <a:rPr sz="1800" dirty="0">
                <a:solidFill>
                  <a:srgbClr val="404040"/>
                </a:solidFill>
                <a:latin typeface="Century Gothic"/>
                <a:cs typeface="Century Gothic"/>
              </a:rPr>
              <a:t>there</a:t>
            </a:r>
            <a:r>
              <a:rPr sz="1800" spc="-20" dirty="0">
                <a:solidFill>
                  <a:srgbClr val="404040"/>
                </a:solidFill>
                <a:latin typeface="Century Gothic"/>
                <a:cs typeface="Century Gothic"/>
              </a:rPr>
              <a:t> </a:t>
            </a:r>
            <a:r>
              <a:rPr sz="1800" dirty="0">
                <a:solidFill>
                  <a:srgbClr val="404040"/>
                </a:solidFill>
                <a:latin typeface="Century Gothic"/>
                <a:cs typeface="Century Gothic"/>
              </a:rPr>
              <a:t>were</a:t>
            </a:r>
            <a:r>
              <a:rPr sz="1800" spc="-40" dirty="0">
                <a:solidFill>
                  <a:srgbClr val="404040"/>
                </a:solidFill>
                <a:latin typeface="Century Gothic"/>
                <a:cs typeface="Century Gothic"/>
              </a:rPr>
              <a:t> </a:t>
            </a:r>
            <a:r>
              <a:rPr sz="1800" spc="-10" dirty="0">
                <a:solidFill>
                  <a:srgbClr val="404040"/>
                </a:solidFill>
                <a:latin typeface="Century Gothic"/>
                <a:cs typeface="Century Gothic"/>
              </a:rPr>
              <a:t>mainframes.</a:t>
            </a:r>
            <a:r>
              <a:rPr sz="1800" spc="-45" dirty="0">
                <a:solidFill>
                  <a:srgbClr val="404040"/>
                </a:solidFill>
                <a:latin typeface="Century Gothic"/>
                <a:cs typeface="Century Gothic"/>
              </a:rPr>
              <a:t> </a:t>
            </a:r>
            <a:r>
              <a:rPr sz="1800" spc="-10" dirty="0">
                <a:solidFill>
                  <a:srgbClr val="404040"/>
                </a:solidFill>
                <a:latin typeface="Century Gothic"/>
                <a:cs typeface="Century Gothic"/>
              </a:rPr>
              <a:t>There </a:t>
            </a:r>
            <a:r>
              <a:rPr sz="1800" dirty="0">
                <a:solidFill>
                  <a:srgbClr val="404040"/>
                </a:solidFill>
                <a:latin typeface="Century Gothic"/>
                <a:cs typeface="Century Gothic"/>
              </a:rPr>
              <a:t>was</a:t>
            </a:r>
            <a:r>
              <a:rPr sz="1800" spc="-20" dirty="0">
                <a:solidFill>
                  <a:srgbClr val="404040"/>
                </a:solidFill>
                <a:latin typeface="Century Gothic"/>
                <a:cs typeface="Century Gothic"/>
              </a:rPr>
              <a:t> </a:t>
            </a:r>
            <a:r>
              <a:rPr sz="1800" dirty="0">
                <a:solidFill>
                  <a:srgbClr val="404040"/>
                </a:solidFill>
                <a:latin typeface="Century Gothic"/>
                <a:cs typeface="Century Gothic"/>
              </a:rPr>
              <a:t>usually</a:t>
            </a:r>
            <a:r>
              <a:rPr sz="1800" spc="-75" dirty="0">
                <a:solidFill>
                  <a:srgbClr val="404040"/>
                </a:solidFill>
                <a:latin typeface="Century Gothic"/>
                <a:cs typeface="Century Gothic"/>
              </a:rPr>
              <a:t> </a:t>
            </a:r>
            <a:r>
              <a:rPr sz="1800" dirty="0">
                <a:solidFill>
                  <a:srgbClr val="404040"/>
                </a:solidFill>
                <a:latin typeface="Century Gothic"/>
                <a:cs typeface="Century Gothic"/>
              </a:rPr>
              <a:t>only</a:t>
            </a:r>
            <a:r>
              <a:rPr sz="1800" spc="-55" dirty="0">
                <a:solidFill>
                  <a:srgbClr val="404040"/>
                </a:solidFill>
                <a:latin typeface="Century Gothic"/>
                <a:cs typeface="Century Gothic"/>
              </a:rPr>
              <a:t> </a:t>
            </a:r>
            <a:r>
              <a:rPr sz="1800" dirty="0">
                <a:solidFill>
                  <a:srgbClr val="404040"/>
                </a:solidFill>
                <a:latin typeface="Century Gothic"/>
                <a:cs typeface="Century Gothic"/>
              </a:rPr>
              <a:t>one</a:t>
            </a:r>
            <a:r>
              <a:rPr sz="1800" spc="-40" dirty="0">
                <a:solidFill>
                  <a:srgbClr val="404040"/>
                </a:solidFill>
                <a:latin typeface="Century Gothic"/>
                <a:cs typeface="Century Gothic"/>
              </a:rPr>
              <a:t> </a:t>
            </a:r>
            <a:r>
              <a:rPr sz="1800" dirty="0">
                <a:solidFill>
                  <a:srgbClr val="404040"/>
                </a:solidFill>
                <a:latin typeface="Century Gothic"/>
                <a:cs typeface="Century Gothic"/>
              </a:rPr>
              <a:t>of</a:t>
            </a:r>
            <a:r>
              <a:rPr sz="1800" spc="-45" dirty="0">
                <a:solidFill>
                  <a:srgbClr val="404040"/>
                </a:solidFill>
                <a:latin typeface="Century Gothic"/>
                <a:cs typeface="Century Gothic"/>
              </a:rPr>
              <a:t> </a:t>
            </a:r>
            <a:r>
              <a:rPr sz="1800" dirty="0">
                <a:solidFill>
                  <a:srgbClr val="404040"/>
                </a:solidFill>
                <a:latin typeface="Century Gothic"/>
                <a:cs typeface="Century Gothic"/>
              </a:rPr>
              <a:t>them for</a:t>
            </a:r>
            <a:r>
              <a:rPr sz="1800" spc="-70" dirty="0">
                <a:solidFill>
                  <a:srgbClr val="404040"/>
                </a:solidFill>
                <a:latin typeface="Century Gothic"/>
                <a:cs typeface="Century Gothic"/>
              </a:rPr>
              <a:t> </a:t>
            </a:r>
            <a:r>
              <a:rPr sz="1800" spc="-50" dirty="0">
                <a:solidFill>
                  <a:srgbClr val="404040"/>
                </a:solidFill>
                <a:latin typeface="Century Gothic"/>
                <a:cs typeface="Century Gothic"/>
              </a:rPr>
              <a:t>a </a:t>
            </a:r>
            <a:r>
              <a:rPr sz="1800" dirty="0">
                <a:solidFill>
                  <a:srgbClr val="404040"/>
                </a:solidFill>
                <a:latin typeface="Century Gothic"/>
                <a:cs typeface="Century Gothic"/>
              </a:rPr>
              <a:t>company</a:t>
            </a:r>
            <a:r>
              <a:rPr sz="1800" spc="-50" dirty="0">
                <a:solidFill>
                  <a:srgbClr val="404040"/>
                </a:solidFill>
                <a:latin typeface="Century Gothic"/>
                <a:cs typeface="Century Gothic"/>
              </a:rPr>
              <a:t> </a:t>
            </a:r>
            <a:r>
              <a:rPr sz="1800" dirty="0">
                <a:solidFill>
                  <a:srgbClr val="404040"/>
                </a:solidFill>
                <a:latin typeface="Century Gothic"/>
                <a:cs typeface="Century Gothic"/>
              </a:rPr>
              <a:t>or</a:t>
            </a:r>
            <a:r>
              <a:rPr sz="1800" spc="-55" dirty="0">
                <a:solidFill>
                  <a:srgbClr val="404040"/>
                </a:solidFill>
                <a:latin typeface="Century Gothic"/>
                <a:cs typeface="Century Gothic"/>
              </a:rPr>
              <a:t> </a:t>
            </a:r>
            <a:r>
              <a:rPr sz="1800" dirty="0">
                <a:solidFill>
                  <a:srgbClr val="404040"/>
                </a:solidFill>
                <a:latin typeface="Century Gothic"/>
                <a:cs typeface="Century Gothic"/>
              </a:rPr>
              <a:t>a</a:t>
            </a:r>
            <a:r>
              <a:rPr sz="1800" spc="-55" dirty="0">
                <a:solidFill>
                  <a:srgbClr val="404040"/>
                </a:solidFill>
                <a:latin typeface="Century Gothic"/>
                <a:cs typeface="Century Gothic"/>
              </a:rPr>
              <a:t> </a:t>
            </a:r>
            <a:r>
              <a:rPr sz="1800" dirty="0">
                <a:solidFill>
                  <a:srgbClr val="404040"/>
                </a:solidFill>
                <a:latin typeface="Century Gothic"/>
                <a:cs typeface="Century Gothic"/>
              </a:rPr>
              <a:t>data</a:t>
            </a:r>
            <a:r>
              <a:rPr sz="1800" spc="-60" dirty="0">
                <a:solidFill>
                  <a:srgbClr val="404040"/>
                </a:solidFill>
                <a:latin typeface="Century Gothic"/>
                <a:cs typeface="Century Gothic"/>
              </a:rPr>
              <a:t> </a:t>
            </a:r>
            <a:r>
              <a:rPr sz="1800" spc="-10" dirty="0">
                <a:solidFill>
                  <a:srgbClr val="404040"/>
                </a:solidFill>
                <a:latin typeface="Century Gothic"/>
                <a:cs typeface="Century Gothic"/>
              </a:rPr>
              <a:t>center.</a:t>
            </a:r>
            <a:endParaRPr sz="1800" dirty="0">
              <a:latin typeface="Century Gothic"/>
              <a:cs typeface="Century Gothic"/>
            </a:endParaRPr>
          </a:p>
          <a:p>
            <a:pPr>
              <a:lnSpc>
                <a:spcPct val="100000"/>
              </a:lnSpc>
              <a:spcBef>
                <a:spcPts val="15"/>
              </a:spcBef>
            </a:pPr>
            <a:endParaRPr sz="3200" dirty="0">
              <a:latin typeface="Century Gothic"/>
              <a:cs typeface="Century Gothic"/>
            </a:endParaRPr>
          </a:p>
          <a:p>
            <a:pPr marL="355600" marR="26670" indent="-342900">
              <a:lnSpc>
                <a:spcPct val="90000"/>
              </a:lnSpc>
              <a:tabLst>
                <a:tab pos="354965" algn="l"/>
              </a:tabLst>
            </a:pPr>
            <a:r>
              <a:rPr sz="1800" spc="-50" dirty="0">
                <a:solidFill>
                  <a:srgbClr val="A42F0F"/>
                </a:solidFill>
                <a:latin typeface="Wingdings 3"/>
                <a:cs typeface="Wingdings 3"/>
              </a:rPr>
              <a:t></a:t>
            </a:r>
            <a:r>
              <a:rPr sz="1800" dirty="0">
                <a:solidFill>
                  <a:srgbClr val="A42F0F"/>
                </a:solidFill>
                <a:latin typeface="Times New Roman"/>
                <a:cs typeface="Times New Roman"/>
              </a:rPr>
              <a:t>	</a:t>
            </a:r>
            <a:r>
              <a:rPr sz="1800" spc="-10" dirty="0">
                <a:solidFill>
                  <a:srgbClr val="404040"/>
                </a:solidFill>
                <a:latin typeface="Century Gothic"/>
                <a:cs typeface="Century Gothic"/>
              </a:rPr>
              <a:t>Nowadays</a:t>
            </a:r>
            <a:r>
              <a:rPr sz="1800" spc="-70" dirty="0">
                <a:solidFill>
                  <a:srgbClr val="404040"/>
                </a:solidFill>
                <a:latin typeface="Century Gothic"/>
                <a:cs typeface="Century Gothic"/>
              </a:rPr>
              <a:t> </a:t>
            </a:r>
            <a:r>
              <a:rPr sz="1800" dirty="0">
                <a:solidFill>
                  <a:srgbClr val="404040"/>
                </a:solidFill>
                <a:latin typeface="Century Gothic"/>
                <a:cs typeface="Century Gothic"/>
              </a:rPr>
              <a:t>,</a:t>
            </a:r>
            <a:r>
              <a:rPr sz="1800" spc="-65" dirty="0">
                <a:solidFill>
                  <a:srgbClr val="404040"/>
                </a:solidFill>
                <a:latin typeface="Century Gothic"/>
                <a:cs typeface="Century Gothic"/>
              </a:rPr>
              <a:t> </a:t>
            </a:r>
            <a:r>
              <a:rPr sz="1800" dirty="0">
                <a:solidFill>
                  <a:srgbClr val="404040"/>
                </a:solidFill>
                <a:latin typeface="Century Gothic"/>
                <a:cs typeface="Century Gothic"/>
              </a:rPr>
              <a:t>Computers</a:t>
            </a:r>
            <a:r>
              <a:rPr sz="1800" spc="-35" dirty="0">
                <a:solidFill>
                  <a:srgbClr val="404040"/>
                </a:solidFill>
                <a:latin typeface="Century Gothic"/>
                <a:cs typeface="Century Gothic"/>
              </a:rPr>
              <a:t> </a:t>
            </a:r>
            <a:r>
              <a:rPr sz="1800" dirty="0">
                <a:solidFill>
                  <a:srgbClr val="404040"/>
                </a:solidFill>
                <a:latin typeface="Century Gothic"/>
                <a:cs typeface="Century Gothic"/>
              </a:rPr>
              <a:t>have</a:t>
            </a:r>
            <a:r>
              <a:rPr sz="1800" spc="-85" dirty="0">
                <a:solidFill>
                  <a:srgbClr val="404040"/>
                </a:solidFill>
                <a:latin typeface="Century Gothic"/>
                <a:cs typeface="Century Gothic"/>
              </a:rPr>
              <a:t> </a:t>
            </a:r>
            <a:r>
              <a:rPr sz="1800" dirty="0">
                <a:solidFill>
                  <a:srgbClr val="404040"/>
                </a:solidFill>
                <a:latin typeface="Century Gothic"/>
                <a:cs typeface="Century Gothic"/>
              </a:rPr>
              <a:t>become</a:t>
            </a:r>
            <a:r>
              <a:rPr sz="1800" spc="-80" dirty="0">
                <a:solidFill>
                  <a:srgbClr val="404040"/>
                </a:solidFill>
                <a:latin typeface="Century Gothic"/>
                <a:cs typeface="Century Gothic"/>
              </a:rPr>
              <a:t> </a:t>
            </a:r>
            <a:r>
              <a:rPr sz="1800" spc="-50" dirty="0">
                <a:solidFill>
                  <a:srgbClr val="404040"/>
                </a:solidFill>
                <a:latin typeface="Century Gothic"/>
                <a:cs typeface="Century Gothic"/>
              </a:rPr>
              <a:t>a </a:t>
            </a:r>
            <a:r>
              <a:rPr sz="1800" dirty="0">
                <a:solidFill>
                  <a:srgbClr val="404040"/>
                </a:solidFill>
                <a:latin typeface="Century Gothic"/>
                <a:cs typeface="Century Gothic"/>
              </a:rPr>
              <a:t>lot</a:t>
            </a:r>
            <a:r>
              <a:rPr sz="1800" spc="-55" dirty="0">
                <a:solidFill>
                  <a:srgbClr val="404040"/>
                </a:solidFill>
                <a:latin typeface="Century Gothic"/>
                <a:cs typeface="Century Gothic"/>
              </a:rPr>
              <a:t> </a:t>
            </a:r>
            <a:r>
              <a:rPr sz="1800" dirty="0">
                <a:solidFill>
                  <a:srgbClr val="404040"/>
                </a:solidFill>
                <a:latin typeface="Century Gothic"/>
                <a:cs typeface="Century Gothic"/>
              </a:rPr>
              <a:t>faster</a:t>
            </a:r>
            <a:r>
              <a:rPr sz="1800" spc="-50" dirty="0">
                <a:solidFill>
                  <a:srgbClr val="404040"/>
                </a:solidFill>
                <a:latin typeface="Century Gothic"/>
                <a:cs typeface="Century Gothic"/>
              </a:rPr>
              <a:t> </a:t>
            </a:r>
            <a:r>
              <a:rPr sz="1800" dirty="0">
                <a:solidFill>
                  <a:srgbClr val="404040"/>
                </a:solidFill>
                <a:latin typeface="Century Gothic"/>
                <a:cs typeface="Century Gothic"/>
              </a:rPr>
              <a:t>and</a:t>
            </a:r>
            <a:r>
              <a:rPr sz="1800" spc="-15" dirty="0">
                <a:solidFill>
                  <a:srgbClr val="404040"/>
                </a:solidFill>
                <a:latin typeface="Century Gothic"/>
                <a:cs typeface="Century Gothic"/>
              </a:rPr>
              <a:t> </a:t>
            </a:r>
            <a:r>
              <a:rPr sz="1800" dirty="0">
                <a:solidFill>
                  <a:srgbClr val="404040"/>
                </a:solidFill>
                <a:latin typeface="Century Gothic"/>
                <a:cs typeface="Century Gothic"/>
              </a:rPr>
              <a:t>a</a:t>
            </a:r>
            <a:r>
              <a:rPr sz="1800" spc="-35" dirty="0">
                <a:solidFill>
                  <a:srgbClr val="404040"/>
                </a:solidFill>
                <a:latin typeface="Century Gothic"/>
                <a:cs typeface="Century Gothic"/>
              </a:rPr>
              <a:t> </a:t>
            </a:r>
            <a:r>
              <a:rPr sz="1800" dirty="0">
                <a:solidFill>
                  <a:srgbClr val="404040"/>
                </a:solidFill>
                <a:latin typeface="Century Gothic"/>
                <a:cs typeface="Century Gothic"/>
              </a:rPr>
              <a:t>lot</a:t>
            </a:r>
            <a:r>
              <a:rPr sz="1800" spc="-45" dirty="0">
                <a:solidFill>
                  <a:srgbClr val="404040"/>
                </a:solidFill>
                <a:latin typeface="Century Gothic"/>
                <a:cs typeface="Century Gothic"/>
              </a:rPr>
              <a:t> </a:t>
            </a:r>
            <a:r>
              <a:rPr sz="1800" spc="-25" dirty="0">
                <a:solidFill>
                  <a:srgbClr val="404040"/>
                </a:solidFill>
                <a:latin typeface="Century Gothic"/>
                <a:cs typeface="Century Gothic"/>
              </a:rPr>
              <a:t>smaller.</a:t>
            </a:r>
            <a:r>
              <a:rPr sz="1800" spc="-45" dirty="0">
                <a:solidFill>
                  <a:srgbClr val="404040"/>
                </a:solidFill>
                <a:latin typeface="Century Gothic"/>
                <a:cs typeface="Century Gothic"/>
              </a:rPr>
              <a:t> </a:t>
            </a:r>
            <a:r>
              <a:rPr sz="1800" dirty="0">
                <a:solidFill>
                  <a:srgbClr val="404040"/>
                </a:solidFill>
                <a:latin typeface="Century Gothic"/>
                <a:cs typeface="Century Gothic"/>
              </a:rPr>
              <a:t>The</a:t>
            </a:r>
            <a:r>
              <a:rPr sz="1800" spc="-30" dirty="0">
                <a:solidFill>
                  <a:srgbClr val="404040"/>
                </a:solidFill>
                <a:latin typeface="Century Gothic"/>
                <a:cs typeface="Century Gothic"/>
              </a:rPr>
              <a:t> </a:t>
            </a:r>
            <a:r>
              <a:rPr sz="1800" spc="-20" dirty="0">
                <a:solidFill>
                  <a:srgbClr val="404040"/>
                </a:solidFill>
                <a:latin typeface="Century Gothic"/>
                <a:cs typeface="Century Gothic"/>
              </a:rPr>
              <a:t>data </a:t>
            </a:r>
            <a:r>
              <a:rPr sz="1800" dirty="0">
                <a:solidFill>
                  <a:srgbClr val="404040"/>
                </a:solidFill>
                <a:latin typeface="Century Gothic"/>
                <a:cs typeface="Century Gothic"/>
              </a:rPr>
              <a:t>center</a:t>
            </a:r>
            <a:r>
              <a:rPr sz="1800" spc="-20" dirty="0">
                <a:solidFill>
                  <a:srgbClr val="404040"/>
                </a:solidFill>
                <a:latin typeface="Century Gothic"/>
                <a:cs typeface="Century Gothic"/>
              </a:rPr>
              <a:t> </a:t>
            </a:r>
            <a:r>
              <a:rPr sz="1800" dirty="0">
                <a:solidFill>
                  <a:srgbClr val="404040"/>
                </a:solidFill>
                <a:latin typeface="Century Gothic"/>
                <a:cs typeface="Century Gothic"/>
              </a:rPr>
              <a:t>that</a:t>
            </a:r>
            <a:r>
              <a:rPr sz="1800" spc="-50" dirty="0">
                <a:solidFill>
                  <a:srgbClr val="404040"/>
                </a:solidFill>
                <a:latin typeface="Century Gothic"/>
                <a:cs typeface="Century Gothic"/>
              </a:rPr>
              <a:t> </a:t>
            </a:r>
            <a:r>
              <a:rPr sz="1800" dirty="0">
                <a:solidFill>
                  <a:srgbClr val="404040"/>
                </a:solidFill>
                <a:latin typeface="Century Gothic"/>
                <a:cs typeface="Century Gothic"/>
              </a:rPr>
              <a:t>used</a:t>
            </a:r>
            <a:r>
              <a:rPr sz="1800" spc="-35" dirty="0">
                <a:solidFill>
                  <a:srgbClr val="404040"/>
                </a:solidFill>
                <a:latin typeface="Century Gothic"/>
                <a:cs typeface="Century Gothic"/>
              </a:rPr>
              <a:t> </a:t>
            </a:r>
            <a:r>
              <a:rPr sz="1800" dirty="0">
                <a:solidFill>
                  <a:srgbClr val="404040"/>
                </a:solidFill>
                <a:latin typeface="Century Gothic"/>
                <a:cs typeface="Century Gothic"/>
              </a:rPr>
              <a:t>to</a:t>
            </a:r>
            <a:r>
              <a:rPr sz="1800" spc="-45" dirty="0">
                <a:solidFill>
                  <a:srgbClr val="404040"/>
                </a:solidFill>
                <a:latin typeface="Century Gothic"/>
                <a:cs typeface="Century Gothic"/>
              </a:rPr>
              <a:t> </a:t>
            </a:r>
            <a:r>
              <a:rPr sz="1800" dirty="0">
                <a:solidFill>
                  <a:srgbClr val="404040"/>
                </a:solidFill>
                <a:latin typeface="Century Gothic"/>
                <a:cs typeface="Century Gothic"/>
              </a:rPr>
              <a:t>house</a:t>
            </a:r>
            <a:r>
              <a:rPr sz="1800" spc="-45" dirty="0">
                <a:solidFill>
                  <a:srgbClr val="404040"/>
                </a:solidFill>
                <a:latin typeface="Century Gothic"/>
                <a:cs typeface="Century Gothic"/>
              </a:rPr>
              <a:t> </a:t>
            </a:r>
            <a:r>
              <a:rPr sz="1800" dirty="0">
                <a:solidFill>
                  <a:srgbClr val="404040"/>
                </a:solidFill>
                <a:latin typeface="Century Gothic"/>
                <a:cs typeface="Century Gothic"/>
              </a:rPr>
              <a:t>just</a:t>
            </a:r>
            <a:r>
              <a:rPr sz="1800" spc="-40" dirty="0">
                <a:solidFill>
                  <a:srgbClr val="404040"/>
                </a:solidFill>
                <a:latin typeface="Century Gothic"/>
                <a:cs typeface="Century Gothic"/>
              </a:rPr>
              <a:t> </a:t>
            </a:r>
            <a:r>
              <a:rPr sz="1800" spc="-25" dirty="0">
                <a:solidFill>
                  <a:srgbClr val="404040"/>
                </a:solidFill>
                <a:latin typeface="Century Gothic"/>
                <a:cs typeface="Century Gothic"/>
              </a:rPr>
              <a:t>one </a:t>
            </a:r>
            <a:r>
              <a:rPr sz="1800" dirty="0">
                <a:solidFill>
                  <a:srgbClr val="404040"/>
                </a:solidFill>
                <a:latin typeface="Century Gothic"/>
                <a:cs typeface="Century Gothic"/>
              </a:rPr>
              <a:t>machine</a:t>
            </a:r>
            <a:r>
              <a:rPr sz="1800" spc="-70" dirty="0">
                <a:solidFill>
                  <a:srgbClr val="404040"/>
                </a:solidFill>
                <a:latin typeface="Century Gothic"/>
                <a:cs typeface="Century Gothic"/>
              </a:rPr>
              <a:t> </a:t>
            </a:r>
            <a:r>
              <a:rPr sz="1800" dirty="0">
                <a:solidFill>
                  <a:srgbClr val="404040"/>
                </a:solidFill>
                <a:latin typeface="Century Gothic"/>
                <a:cs typeface="Century Gothic"/>
              </a:rPr>
              <a:t>now</a:t>
            </a:r>
            <a:r>
              <a:rPr sz="1800" spc="-30" dirty="0">
                <a:solidFill>
                  <a:srgbClr val="404040"/>
                </a:solidFill>
                <a:latin typeface="Century Gothic"/>
                <a:cs typeface="Century Gothic"/>
              </a:rPr>
              <a:t> </a:t>
            </a:r>
            <a:r>
              <a:rPr sz="1800" dirty="0">
                <a:solidFill>
                  <a:srgbClr val="404040"/>
                </a:solidFill>
                <a:latin typeface="Century Gothic"/>
                <a:cs typeface="Century Gothic"/>
              </a:rPr>
              <a:t>holds</a:t>
            </a:r>
            <a:r>
              <a:rPr sz="1800" spc="-45" dirty="0">
                <a:solidFill>
                  <a:srgbClr val="404040"/>
                </a:solidFill>
                <a:latin typeface="Century Gothic"/>
                <a:cs typeface="Century Gothic"/>
              </a:rPr>
              <a:t> </a:t>
            </a:r>
            <a:r>
              <a:rPr sz="1800" dirty="0">
                <a:solidFill>
                  <a:srgbClr val="404040"/>
                </a:solidFill>
                <a:latin typeface="Century Gothic"/>
                <a:cs typeface="Century Gothic"/>
              </a:rPr>
              <a:t>tens,</a:t>
            </a:r>
            <a:r>
              <a:rPr sz="1800" spc="-15" dirty="0">
                <a:solidFill>
                  <a:srgbClr val="404040"/>
                </a:solidFill>
                <a:latin typeface="Century Gothic"/>
                <a:cs typeface="Century Gothic"/>
              </a:rPr>
              <a:t> </a:t>
            </a:r>
            <a:r>
              <a:rPr sz="1800" spc="-10" dirty="0">
                <a:solidFill>
                  <a:srgbClr val="404040"/>
                </a:solidFill>
                <a:latin typeface="Century Gothic"/>
                <a:cs typeface="Century Gothic"/>
              </a:rPr>
              <a:t>hundreds, </a:t>
            </a:r>
            <a:r>
              <a:rPr sz="1800" dirty="0">
                <a:solidFill>
                  <a:srgbClr val="404040"/>
                </a:solidFill>
                <a:latin typeface="Century Gothic"/>
                <a:cs typeface="Century Gothic"/>
              </a:rPr>
              <a:t>perhaps</a:t>
            </a:r>
            <a:r>
              <a:rPr sz="1800" spc="-55" dirty="0">
                <a:solidFill>
                  <a:srgbClr val="404040"/>
                </a:solidFill>
                <a:latin typeface="Century Gothic"/>
                <a:cs typeface="Century Gothic"/>
              </a:rPr>
              <a:t> </a:t>
            </a:r>
            <a:r>
              <a:rPr sz="1800" dirty="0">
                <a:solidFill>
                  <a:srgbClr val="404040"/>
                </a:solidFill>
                <a:latin typeface="Century Gothic"/>
                <a:cs typeface="Century Gothic"/>
              </a:rPr>
              <a:t>thousands</a:t>
            </a:r>
            <a:r>
              <a:rPr sz="1800" spc="20" dirty="0">
                <a:solidFill>
                  <a:srgbClr val="404040"/>
                </a:solidFill>
                <a:latin typeface="Century Gothic"/>
                <a:cs typeface="Century Gothic"/>
              </a:rPr>
              <a:t> </a:t>
            </a:r>
            <a:r>
              <a:rPr sz="1800" dirty="0">
                <a:solidFill>
                  <a:srgbClr val="404040"/>
                </a:solidFill>
                <a:latin typeface="Century Gothic"/>
                <a:cs typeface="Century Gothic"/>
              </a:rPr>
              <a:t>of</a:t>
            </a:r>
            <a:r>
              <a:rPr sz="1800" spc="-50" dirty="0">
                <a:solidFill>
                  <a:srgbClr val="404040"/>
                </a:solidFill>
                <a:latin typeface="Century Gothic"/>
                <a:cs typeface="Century Gothic"/>
              </a:rPr>
              <a:t> </a:t>
            </a:r>
            <a:r>
              <a:rPr sz="1800" dirty="0">
                <a:solidFill>
                  <a:srgbClr val="404040"/>
                </a:solidFill>
                <a:latin typeface="Century Gothic"/>
                <a:cs typeface="Century Gothic"/>
              </a:rPr>
              <a:t>machines</a:t>
            </a:r>
            <a:r>
              <a:rPr sz="1800" spc="-60" dirty="0">
                <a:solidFill>
                  <a:srgbClr val="404040"/>
                </a:solidFill>
                <a:latin typeface="Century Gothic"/>
                <a:cs typeface="Century Gothic"/>
              </a:rPr>
              <a:t> </a:t>
            </a:r>
            <a:r>
              <a:rPr sz="1800" dirty="0">
                <a:solidFill>
                  <a:srgbClr val="404040"/>
                </a:solidFill>
                <a:latin typeface="Century Gothic"/>
                <a:cs typeface="Century Gothic"/>
              </a:rPr>
              <a:t>and</a:t>
            </a:r>
            <a:r>
              <a:rPr sz="1800" spc="-5" dirty="0">
                <a:solidFill>
                  <a:srgbClr val="404040"/>
                </a:solidFill>
                <a:latin typeface="Century Gothic"/>
                <a:cs typeface="Century Gothic"/>
              </a:rPr>
              <a:t> </a:t>
            </a:r>
            <a:r>
              <a:rPr sz="1800" spc="-25" dirty="0">
                <a:solidFill>
                  <a:srgbClr val="404040"/>
                </a:solidFill>
                <a:latin typeface="Century Gothic"/>
                <a:cs typeface="Century Gothic"/>
              </a:rPr>
              <a:t>you </a:t>
            </a:r>
            <a:r>
              <a:rPr sz="1800" dirty="0">
                <a:solidFill>
                  <a:srgbClr val="404040"/>
                </a:solidFill>
                <a:latin typeface="Century Gothic"/>
                <a:cs typeface="Century Gothic"/>
              </a:rPr>
              <a:t>have</a:t>
            </a:r>
            <a:r>
              <a:rPr sz="1800" spc="-85" dirty="0">
                <a:solidFill>
                  <a:srgbClr val="404040"/>
                </a:solidFill>
                <a:latin typeface="Century Gothic"/>
                <a:cs typeface="Century Gothic"/>
              </a:rPr>
              <a:t> </a:t>
            </a:r>
            <a:r>
              <a:rPr sz="1800" spc="-10" dirty="0">
                <a:solidFill>
                  <a:srgbClr val="404040"/>
                </a:solidFill>
                <a:latin typeface="Century Gothic"/>
                <a:cs typeface="Century Gothic"/>
              </a:rPr>
              <a:t>different</a:t>
            </a:r>
            <a:r>
              <a:rPr sz="1800" spc="-75" dirty="0">
                <a:solidFill>
                  <a:srgbClr val="404040"/>
                </a:solidFill>
                <a:latin typeface="Century Gothic"/>
                <a:cs typeface="Century Gothic"/>
              </a:rPr>
              <a:t> </a:t>
            </a:r>
            <a:r>
              <a:rPr sz="1800" dirty="0">
                <a:solidFill>
                  <a:srgbClr val="404040"/>
                </a:solidFill>
                <a:latin typeface="Century Gothic"/>
                <a:cs typeface="Century Gothic"/>
              </a:rPr>
              <a:t>types</a:t>
            </a:r>
            <a:r>
              <a:rPr sz="1800" spc="-15" dirty="0">
                <a:solidFill>
                  <a:srgbClr val="404040"/>
                </a:solidFill>
                <a:latin typeface="Century Gothic"/>
                <a:cs typeface="Century Gothic"/>
              </a:rPr>
              <a:t> </a:t>
            </a:r>
            <a:r>
              <a:rPr sz="1800" dirty="0">
                <a:solidFill>
                  <a:srgbClr val="404040"/>
                </a:solidFill>
                <a:latin typeface="Century Gothic"/>
                <a:cs typeface="Century Gothic"/>
              </a:rPr>
              <a:t>of</a:t>
            </a:r>
            <a:r>
              <a:rPr sz="1800" spc="-65" dirty="0">
                <a:solidFill>
                  <a:srgbClr val="404040"/>
                </a:solidFill>
                <a:latin typeface="Century Gothic"/>
                <a:cs typeface="Century Gothic"/>
              </a:rPr>
              <a:t> </a:t>
            </a:r>
            <a:r>
              <a:rPr sz="1800" dirty="0">
                <a:solidFill>
                  <a:srgbClr val="404040"/>
                </a:solidFill>
                <a:latin typeface="Century Gothic"/>
                <a:cs typeface="Century Gothic"/>
              </a:rPr>
              <a:t>servers,</a:t>
            </a:r>
            <a:r>
              <a:rPr sz="1800" spc="420" dirty="0">
                <a:solidFill>
                  <a:srgbClr val="404040"/>
                </a:solidFill>
                <a:latin typeface="Century Gothic"/>
                <a:cs typeface="Century Gothic"/>
              </a:rPr>
              <a:t> </a:t>
            </a:r>
            <a:r>
              <a:rPr sz="1800" spc="-10" dirty="0">
                <a:solidFill>
                  <a:srgbClr val="404040"/>
                </a:solidFill>
                <a:latin typeface="Century Gothic"/>
                <a:cs typeface="Century Gothic"/>
              </a:rPr>
              <a:t>storage arrays,</a:t>
            </a:r>
            <a:r>
              <a:rPr sz="1800" spc="-100" dirty="0">
                <a:solidFill>
                  <a:srgbClr val="404040"/>
                </a:solidFill>
                <a:latin typeface="Century Gothic"/>
                <a:cs typeface="Century Gothic"/>
              </a:rPr>
              <a:t> </a:t>
            </a:r>
            <a:r>
              <a:rPr sz="1800" dirty="0">
                <a:solidFill>
                  <a:srgbClr val="404040"/>
                </a:solidFill>
                <a:latin typeface="Century Gothic"/>
                <a:cs typeface="Century Gothic"/>
              </a:rPr>
              <a:t>and</a:t>
            </a:r>
            <a:r>
              <a:rPr sz="1800" spc="-55" dirty="0">
                <a:solidFill>
                  <a:srgbClr val="404040"/>
                </a:solidFill>
                <a:latin typeface="Century Gothic"/>
                <a:cs typeface="Century Gothic"/>
              </a:rPr>
              <a:t> </a:t>
            </a:r>
            <a:r>
              <a:rPr sz="1800" dirty="0">
                <a:solidFill>
                  <a:srgbClr val="404040"/>
                </a:solidFill>
                <a:latin typeface="Century Gothic"/>
                <a:cs typeface="Century Gothic"/>
              </a:rPr>
              <a:t>network</a:t>
            </a:r>
            <a:r>
              <a:rPr sz="1800" spc="-25" dirty="0">
                <a:solidFill>
                  <a:srgbClr val="404040"/>
                </a:solidFill>
                <a:latin typeface="Century Gothic"/>
                <a:cs typeface="Century Gothic"/>
              </a:rPr>
              <a:t> </a:t>
            </a:r>
            <a:r>
              <a:rPr sz="1800" dirty="0">
                <a:solidFill>
                  <a:srgbClr val="404040"/>
                </a:solidFill>
                <a:latin typeface="Century Gothic"/>
                <a:cs typeface="Century Gothic"/>
              </a:rPr>
              <a:t>equipment,</a:t>
            </a:r>
            <a:r>
              <a:rPr sz="1800" spc="-90" dirty="0">
                <a:solidFill>
                  <a:srgbClr val="404040"/>
                </a:solidFill>
                <a:latin typeface="Century Gothic"/>
                <a:cs typeface="Century Gothic"/>
              </a:rPr>
              <a:t> </a:t>
            </a:r>
            <a:r>
              <a:rPr sz="1800" spc="-10" dirty="0">
                <a:solidFill>
                  <a:srgbClr val="404040"/>
                </a:solidFill>
                <a:latin typeface="Century Gothic"/>
                <a:cs typeface="Century Gothic"/>
              </a:rPr>
              <a:t>typically </a:t>
            </a:r>
            <a:r>
              <a:rPr sz="1800" dirty="0">
                <a:solidFill>
                  <a:srgbClr val="404040"/>
                </a:solidFill>
                <a:latin typeface="Century Gothic"/>
                <a:cs typeface="Century Gothic"/>
              </a:rPr>
              <a:t>contained</a:t>
            </a:r>
            <a:r>
              <a:rPr sz="1800" spc="-35" dirty="0">
                <a:solidFill>
                  <a:srgbClr val="404040"/>
                </a:solidFill>
                <a:latin typeface="Century Gothic"/>
                <a:cs typeface="Century Gothic"/>
              </a:rPr>
              <a:t> </a:t>
            </a:r>
            <a:r>
              <a:rPr sz="1800" dirty="0">
                <a:solidFill>
                  <a:srgbClr val="404040"/>
                </a:solidFill>
                <a:latin typeface="Century Gothic"/>
                <a:cs typeface="Century Gothic"/>
              </a:rPr>
              <a:t>in</a:t>
            </a:r>
            <a:r>
              <a:rPr sz="1800" spc="-60" dirty="0">
                <a:solidFill>
                  <a:srgbClr val="404040"/>
                </a:solidFill>
                <a:latin typeface="Century Gothic"/>
                <a:cs typeface="Century Gothic"/>
              </a:rPr>
              <a:t> </a:t>
            </a:r>
            <a:r>
              <a:rPr sz="1800" spc="-10" dirty="0">
                <a:solidFill>
                  <a:srgbClr val="404040"/>
                </a:solidFill>
                <a:latin typeface="Century Gothic"/>
                <a:cs typeface="Century Gothic"/>
              </a:rPr>
              <a:t>racks.</a:t>
            </a:r>
            <a:endParaRPr sz="1800" dirty="0">
              <a:latin typeface="Century Gothic"/>
              <a:cs typeface="Century Gothic"/>
            </a:endParaRPr>
          </a:p>
        </p:txBody>
      </p:sp>
      <p:sp>
        <p:nvSpPr>
          <p:cNvPr id="10" name="object 10"/>
          <p:cNvSpPr txBox="1"/>
          <p:nvPr/>
        </p:nvSpPr>
        <p:spPr>
          <a:xfrm>
            <a:off x="528015" y="6140907"/>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28</a:t>
            </a:r>
            <a:endParaRPr sz="1900">
              <a:latin typeface="Century Gothic"/>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40155" y="668858"/>
            <a:ext cx="5534660" cy="514350"/>
          </a:xfrm>
          <a:prstGeom prst="rect">
            <a:avLst/>
          </a:prstGeom>
        </p:spPr>
        <p:txBody>
          <a:bodyPr vert="horz" wrap="square" lIns="0" tIns="13335" rIns="0" bIns="0" rtlCol="0">
            <a:spAutoFit/>
          </a:bodyPr>
          <a:lstStyle/>
          <a:p>
            <a:pPr marL="12700">
              <a:lnSpc>
                <a:spcPct val="100000"/>
              </a:lnSpc>
              <a:spcBef>
                <a:spcPts val="105"/>
              </a:spcBef>
            </a:pPr>
            <a:r>
              <a:rPr sz="3200" dirty="0"/>
              <a:t>Determining</a:t>
            </a:r>
            <a:r>
              <a:rPr sz="3200" spc="-110" dirty="0"/>
              <a:t> </a:t>
            </a:r>
            <a:r>
              <a:rPr sz="3200" dirty="0"/>
              <a:t>Criteria</a:t>
            </a:r>
            <a:r>
              <a:rPr sz="3200" spc="-90" dirty="0"/>
              <a:t> </a:t>
            </a:r>
            <a:r>
              <a:rPr sz="3200" dirty="0"/>
              <a:t>for</a:t>
            </a:r>
            <a:r>
              <a:rPr sz="3200" spc="-125" dirty="0"/>
              <a:t> </a:t>
            </a:r>
            <a:r>
              <a:rPr sz="3200" spc="-20" dirty="0"/>
              <a:t>RLUs</a:t>
            </a:r>
            <a:endParaRPr sz="3200" dirty="0"/>
          </a:p>
        </p:txBody>
      </p:sp>
      <p:grpSp>
        <p:nvGrpSpPr>
          <p:cNvPr id="5" name="object 5"/>
          <p:cNvGrpSpPr/>
          <p:nvPr/>
        </p:nvGrpSpPr>
        <p:grpSpPr>
          <a:xfrm>
            <a:off x="0" y="0"/>
            <a:ext cx="12058015" cy="6858000"/>
            <a:chOff x="0" y="0"/>
            <a:chExt cx="12058015"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7239000" y="685800"/>
              <a:ext cx="4818888" cy="5253228"/>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688340" y="1374394"/>
            <a:ext cx="6427470" cy="4363374"/>
          </a:xfrm>
          <a:prstGeom prst="rect">
            <a:avLst/>
          </a:prstGeom>
        </p:spPr>
        <p:txBody>
          <a:bodyPr vert="horz" wrap="square" lIns="0" tIns="13335" rIns="0" bIns="0" rtlCol="0">
            <a:spAutoFit/>
          </a:bodyPr>
          <a:lstStyle/>
          <a:p>
            <a:pPr marL="24765">
              <a:lnSpc>
                <a:spcPct val="100000"/>
              </a:lnSpc>
              <a:spcBef>
                <a:spcPts val="105"/>
              </a:spcBef>
            </a:pPr>
            <a:r>
              <a:rPr sz="1700" dirty="0">
                <a:solidFill>
                  <a:srgbClr val="404040"/>
                </a:solidFill>
                <a:latin typeface="Century Gothic"/>
                <a:cs typeface="Century Gothic"/>
              </a:rPr>
              <a:t>we</a:t>
            </a:r>
            <a:r>
              <a:rPr sz="1700" spc="-65" dirty="0">
                <a:solidFill>
                  <a:srgbClr val="404040"/>
                </a:solidFill>
                <a:latin typeface="Century Gothic"/>
                <a:cs typeface="Century Gothic"/>
              </a:rPr>
              <a:t> </a:t>
            </a:r>
            <a:r>
              <a:rPr sz="1700" dirty="0">
                <a:solidFill>
                  <a:srgbClr val="404040"/>
                </a:solidFill>
                <a:latin typeface="Century Gothic"/>
                <a:cs typeface="Century Gothic"/>
              </a:rPr>
              <a:t>should</a:t>
            </a:r>
            <a:r>
              <a:rPr sz="1700" spc="-60" dirty="0">
                <a:solidFill>
                  <a:srgbClr val="404040"/>
                </a:solidFill>
                <a:latin typeface="Century Gothic"/>
                <a:cs typeface="Century Gothic"/>
              </a:rPr>
              <a:t> </a:t>
            </a:r>
            <a:r>
              <a:rPr sz="1700" spc="-10" dirty="0">
                <a:solidFill>
                  <a:srgbClr val="404040"/>
                </a:solidFill>
                <a:latin typeface="Century Gothic"/>
                <a:cs typeface="Century Gothic"/>
              </a:rPr>
              <a:t>examine</a:t>
            </a:r>
            <a:r>
              <a:rPr sz="1700" spc="-55" dirty="0">
                <a:solidFill>
                  <a:srgbClr val="404040"/>
                </a:solidFill>
                <a:latin typeface="Century Gothic"/>
                <a:cs typeface="Century Gothic"/>
              </a:rPr>
              <a:t> </a:t>
            </a:r>
            <a:r>
              <a:rPr sz="1700" dirty="0">
                <a:solidFill>
                  <a:srgbClr val="404040"/>
                </a:solidFill>
                <a:latin typeface="Century Gothic"/>
                <a:cs typeface="Century Gothic"/>
              </a:rPr>
              <a:t>the</a:t>
            </a:r>
            <a:r>
              <a:rPr sz="1700" spc="-25" dirty="0">
                <a:solidFill>
                  <a:srgbClr val="404040"/>
                </a:solidFill>
                <a:latin typeface="Century Gothic"/>
                <a:cs typeface="Century Gothic"/>
              </a:rPr>
              <a:t> </a:t>
            </a:r>
            <a:r>
              <a:rPr sz="1700" dirty="0">
                <a:solidFill>
                  <a:srgbClr val="404040"/>
                </a:solidFill>
                <a:latin typeface="Century Gothic"/>
                <a:cs typeface="Century Gothic"/>
              </a:rPr>
              <a:t>six</a:t>
            </a:r>
            <a:r>
              <a:rPr sz="1700" spc="-45" dirty="0">
                <a:solidFill>
                  <a:srgbClr val="404040"/>
                </a:solidFill>
                <a:latin typeface="Century Gothic"/>
                <a:cs typeface="Century Gothic"/>
              </a:rPr>
              <a:t> </a:t>
            </a:r>
            <a:r>
              <a:rPr sz="1700" dirty="0">
                <a:solidFill>
                  <a:srgbClr val="404040"/>
                </a:solidFill>
                <a:latin typeface="Century Gothic"/>
                <a:cs typeface="Century Gothic"/>
              </a:rPr>
              <a:t>criteria</a:t>
            </a:r>
            <a:r>
              <a:rPr sz="1700" spc="395" dirty="0">
                <a:solidFill>
                  <a:srgbClr val="404040"/>
                </a:solidFill>
                <a:latin typeface="Century Gothic"/>
                <a:cs typeface="Century Gothic"/>
              </a:rPr>
              <a:t> </a:t>
            </a:r>
            <a:r>
              <a:rPr sz="1700" dirty="0">
                <a:solidFill>
                  <a:srgbClr val="404040"/>
                </a:solidFill>
                <a:latin typeface="Century Gothic"/>
                <a:cs typeface="Century Gothic"/>
              </a:rPr>
              <a:t>used</a:t>
            </a:r>
            <a:r>
              <a:rPr sz="1700" spc="-45" dirty="0">
                <a:solidFill>
                  <a:srgbClr val="404040"/>
                </a:solidFill>
                <a:latin typeface="Century Gothic"/>
                <a:cs typeface="Century Gothic"/>
              </a:rPr>
              <a:t> </a:t>
            </a:r>
            <a:r>
              <a:rPr sz="1700" dirty="0">
                <a:solidFill>
                  <a:srgbClr val="404040"/>
                </a:solidFill>
                <a:latin typeface="Century Gothic"/>
                <a:cs typeface="Century Gothic"/>
              </a:rPr>
              <a:t>in</a:t>
            </a:r>
            <a:r>
              <a:rPr sz="1700" spc="-45" dirty="0">
                <a:solidFill>
                  <a:srgbClr val="404040"/>
                </a:solidFill>
                <a:latin typeface="Century Gothic"/>
                <a:cs typeface="Century Gothic"/>
              </a:rPr>
              <a:t> </a:t>
            </a:r>
            <a:r>
              <a:rPr sz="1700" dirty="0">
                <a:solidFill>
                  <a:srgbClr val="404040"/>
                </a:solidFill>
                <a:latin typeface="Century Gothic"/>
                <a:cs typeface="Century Gothic"/>
              </a:rPr>
              <a:t>the</a:t>
            </a:r>
            <a:r>
              <a:rPr sz="1700" spc="-20" dirty="0">
                <a:solidFill>
                  <a:srgbClr val="404040"/>
                </a:solidFill>
                <a:latin typeface="Century Gothic"/>
                <a:cs typeface="Century Gothic"/>
              </a:rPr>
              <a:t> </a:t>
            </a:r>
            <a:r>
              <a:rPr sz="1700" spc="-10" dirty="0">
                <a:solidFill>
                  <a:srgbClr val="404040"/>
                </a:solidFill>
                <a:latin typeface="Century Gothic"/>
                <a:cs typeface="Century Gothic"/>
              </a:rPr>
              <a:t>determinations:</a:t>
            </a:r>
            <a:endParaRPr sz="1700" dirty="0">
              <a:latin typeface="Century Gothic"/>
              <a:cs typeface="Century Gothic"/>
            </a:endParaRPr>
          </a:p>
          <a:p>
            <a:pPr>
              <a:lnSpc>
                <a:spcPct val="100000"/>
              </a:lnSpc>
              <a:spcBef>
                <a:spcPts val="35"/>
              </a:spcBef>
            </a:pPr>
            <a:endParaRPr sz="2300" dirty="0">
              <a:latin typeface="Century Gothic"/>
              <a:cs typeface="Century Gothic"/>
            </a:endParaRPr>
          </a:p>
          <a:p>
            <a:pPr marL="299085" marR="387985" indent="-287020">
              <a:lnSpc>
                <a:spcPts val="1839"/>
              </a:lnSpc>
              <a:buFont typeface="Arial"/>
              <a:buChar char="•"/>
              <a:tabLst>
                <a:tab pos="299085" algn="l"/>
                <a:tab pos="299720" algn="l"/>
              </a:tabLst>
            </a:pPr>
            <a:r>
              <a:rPr sz="1700" b="1" dirty="0">
                <a:latin typeface="Century Gothic"/>
                <a:cs typeface="Century Gothic"/>
              </a:rPr>
              <a:t>Power</a:t>
            </a:r>
            <a:r>
              <a:rPr sz="1700" b="1" spc="-45" dirty="0">
                <a:latin typeface="Century Gothic"/>
                <a:cs typeface="Century Gothic"/>
              </a:rPr>
              <a:t> </a:t>
            </a:r>
            <a:r>
              <a:rPr sz="1700" dirty="0">
                <a:latin typeface="Century Gothic"/>
                <a:cs typeface="Century Gothic"/>
              </a:rPr>
              <a:t>(how</a:t>
            </a:r>
            <a:r>
              <a:rPr sz="1700" spc="5" dirty="0">
                <a:latin typeface="Century Gothic"/>
                <a:cs typeface="Century Gothic"/>
              </a:rPr>
              <a:t> </a:t>
            </a:r>
            <a:r>
              <a:rPr sz="1700" dirty="0">
                <a:latin typeface="Century Gothic"/>
                <a:cs typeface="Century Gothic"/>
              </a:rPr>
              <a:t>many</a:t>
            </a:r>
            <a:r>
              <a:rPr sz="1700" spc="-10" dirty="0">
                <a:latin typeface="Century Gothic"/>
                <a:cs typeface="Century Gothic"/>
              </a:rPr>
              <a:t> </a:t>
            </a:r>
            <a:r>
              <a:rPr sz="1700" dirty="0">
                <a:latin typeface="Century Gothic"/>
                <a:cs typeface="Century Gothic"/>
              </a:rPr>
              <a:t>outlets/circuits</a:t>
            </a:r>
            <a:r>
              <a:rPr sz="1700" spc="-35" dirty="0">
                <a:latin typeface="Century Gothic"/>
                <a:cs typeface="Century Gothic"/>
              </a:rPr>
              <a:t> </a:t>
            </a:r>
            <a:r>
              <a:rPr sz="1700" dirty="0">
                <a:latin typeface="Century Gothic"/>
                <a:cs typeface="Century Gothic"/>
              </a:rPr>
              <a:t>it</a:t>
            </a:r>
            <a:r>
              <a:rPr sz="1700" spc="-20" dirty="0">
                <a:latin typeface="Century Gothic"/>
                <a:cs typeface="Century Gothic"/>
              </a:rPr>
              <a:t> </a:t>
            </a:r>
            <a:r>
              <a:rPr sz="1700" dirty="0">
                <a:latin typeface="Century Gothic"/>
                <a:cs typeface="Century Gothic"/>
              </a:rPr>
              <a:t>requires,</a:t>
            </a:r>
            <a:r>
              <a:rPr sz="1700" spc="-35" dirty="0">
                <a:latin typeface="Century Gothic"/>
                <a:cs typeface="Century Gothic"/>
              </a:rPr>
              <a:t> </a:t>
            </a:r>
            <a:r>
              <a:rPr sz="1700" dirty="0">
                <a:latin typeface="Century Gothic"/>
                <a:cs typeface="Century Gothic"/>
              </a:rPr>
              <a:t>how</a:t>
            </a:r>
            <a:r>
              <a:rPr sz="1700" spc="-10" dirty="0">
                <a:latin typeface="Century Gothic"/>
                <a:cs typeface="Century Gothic"/>
              </a:rPr>
              <a:t> </a:t>
            </a:r>
            <a:r>
              <a:rPr sz="1700" spc="-20" dirty="0">
                <a:latin typeface="Century Gothic"/>
                <a:cs typeface="Century Gothic"/>
              </a:rPr>
              <a:t>many </a:t>
            </a:r>
            <a:r>
              <a:rPr sz="1700" dirty="0">
                <a:latin typeface="Century Gothic"/>
                <a:cs typeface="Century Gothic"/>
              </a:rPr>
              <a:t>watts</a:t>
            </a:r>
            <a:r>
              <a:rPr sz="1700" spc="-10" dirty="0">
                <a:latin typeface="Century Gothic"/>
                <a:cs typeface="Century Gothic"/>
              </a:rPr>
              <a:t> </a:t>
            </a:r>
            <a:r>
              <a:rPr sz="1700" dirty="0">
                <a:latin typeface="Century Gothic"/>
                <a:cs typeface="Century Gothic"/>
              </a:rPr>
              <a:t>it</a:t>
            </a:r>
            <a:r>
              <a:rPr sz="1700" spc="-25" dirty="0">
                <a:latin typeface="Century Gothic"/>
                <a:cs typeface="Century Gothic"/>
              </a:rPr>
              <a:t> </a:t>
            </a:r>
            <a:r>
              <a:rPr sz="1700" spc="-10" dirty="0">
                <a:latin typeface="Century Gothic"/>
                <a:cs typeface="Century Gothic"/>
              </a:rPr>
              <a:t>draws)</a:t>
            </a:r>
            <a:endParaRPr sz="1700" dirty="0">
              <a:latin typeface="Century Gothic"/>
              <a:cs typeface="Century Gothic"/>
            </a:endParaRPr>
          </a:p>
          <a:p>
            <a:pPr marL="299085" indent="-287020">
              <a:lnSpc>
                <a:spcPct val="100000"/>
              </a:lnSpc>
              <a:spcBef>
                <a:spcPts val="1600"/>
              </a:spcBef>
              <a:buFont typeface="Arial"/>
              <a:buChar char="•"/>
              <a:tabLst>
                <a:tab pos="299085" algn="l"/>
                <a:tab pos="299720" algn="l"/>
              </a:tabLst>
            </a:pPr>
            <a:r>
              <a:rPr sz="1700" b="1" dirty="0">
                <a:latin typeface="Century Gothic"/>
                <a:cs typeface="Century Gothic"/>
              </a:rPr>
              <a:t>Cooling</a:t>
            </a:r>
            <a:r>
              <a:rPr sz="1700" b="1" spc="-35" dirty="0">
                <a:latin typeface="Century Gothic"/>
                <a:cs typeface="Century Gothic"/>
              </a:rPr>
              <a:t> </a:t>
            </a:r>
            <a:r>
              <a:rPr sz="1700" dirty="0">
                <a:latin typeface="Century Gothic"/>
                <a:cs typeface="Century Gothic"/>
              </a:rPr>
              <a:t>(BTUs per</a:t>
            </a:r>
            <a:r>
              <a:rPr sz="1700" spc="-10" dirty="0">
                <a:latin typeface="Century Gothic"/>
                <a:cs typeface="Century Gothic"/>
              </a:rPr>
              <a:t> </a:t>
            </a:r>
            <a:r>
              <a:rPr sz="1700" dirty="0">
                <a:latin typeface="Century Gothic"/>
                <a:cs typeface="Century Gothic"/>
              </a:rPr>
              <a:t>hour</a:t>
            </a:r>
            <a:r>
              <a:rPr sz="1700" spc="-15" dirty="0">
                <a:latin typeface="Century Gothic"/>
                <a:cs typeface="Century Gothic"/>
              </a:rPr>
              <a:t> </a:t>
            </a:r>
            <a:r>
              <a:rPr sz="1700" dirty="0">
                <a:latin typeface="Century Gothic"/>
                <a:cs typeface="Century Gothic"/>
              </a:rPr>
              <a:t>that must</a:t>
            </a:r>
            <a:r>
              <a:rPr sz="1700" spc="-15" dirty="0">
                <a:latin typeface="Century Gothic"/>
                <a:cs typeface="Century Gothic"/>
              </a:rPr>
              <a:t> </a:t>
            </a:r>
            <a:r>
              <a:rPr sz="1700" dirty="0">
                <a:latin typeface="Century Gothic"/>
                <a:cs typeface="Century Gothic"/>
              </a:rPr>
              <a:t>be</a:t>
            </a:r>
            <a:r>
              <a:rPr sz="1700" spc="-5" dirty="0">
                <a:latin typeface="Century Gothic"/>
                <a:cs typeface="Century Gothic"/>
              </a:rPr>
              <a:t> </a:t>
            </a:r>
            <a:r>
              <a:rPr sz="1700" spc="-10" dirty="0">
                <a:latin typeface="Century Gothic"/>
                <a:cs typeface="Century Gothic"/>
              </a:rPr>
              <a:t>cooled)</a:t>
            </a:r>
            <a:r>
              <a:rPr lang="en-US" sz="1100" spc="-10" dirty="0">
                <a:latin typeface="Century Gothic"/>
                <a:cs typeface="Century Gothic"/>
              </a:rPr>
              <a:t>BTU: British thermal unit</a:t>
            </a:r>
            <a:endParaRPr sz="1100" dirty="0">
              <a:latin typeface="Century Gothic"/>
              <a:cs typeface="Century Gothic"/>
            </a:endParaRPr>
          </a:p>
          <a:p>
            <a:pPr marL="299085" marR="144145" indent="-287020">
              <a:lnSpc>
                <a:spcPts val="1839"/>
              </a:lnSpc>
              <a:spcBef>
                <a:spcPts val="1860"/>
              </a:spcBef>
              <a:buFont typeface="Arial"/>
              <a:buChar char="•"/>
              <a:tabLst>
                <a:tab pos="299085" algn="l"/>
                <a:tab pos="299720" algn="l"/>
              </a:tabLst>
            </a:pPr>
            <a:r>
              <a:rPr sz="1700" b="1" dirty="0">
                <a:latin typeface="Century Gothic"/>
                <a:cs typeface="Century Gothic"/>
              </a:rPr>
              <a:t>Physical</a:t>
            </a:r>
            <a:r>
              <a:rPr sz="1700" b="1" spc="-5" dirty="0">
                <a:latin typeface="Century Gothic"/>
                <a:cs typeface="Century Gothic"/>
              </a:rPr>
              <a:t> </a:t>
            </a:r>
            <a:r>
              <a:rPr sz="1700" b="1" dirty="0">
                <a:latin typeface="Century Gothic"/>
                <a:cs typeface="Century Gothic"/>
              </a:rPr>
              <a:t>space</a:t>
            </a:r>
            <a:r>
              <a:rPr sz="1700" b="1" spc="-15" dirty="0">
                <a:latin typeface="Century Gothic"/>
                <a:cs typeface="Century Gothic"/>
              </a:rPr>
              <a:t> </a:t>
            </a:r>
            <a:r>
              <a:rPr sz="1700" dirty="0">
                <a:latin typeface="Century Gothic"/>
                <a:cs typeface="Century Gothic"/>
              </a:rPr>
              <a:t>(how much floor</a:t>
            </a:r>
            <a:r>
              <a:rPr sz="1700" spc="-35" dirty="0">
                <a:latin typeface="Century Gothic"/>
                <a:cs typeface="Century Gothic"/>
              </a:rPr>
              <a:t> </a:t>
            </a:r>
            <a:r>
              <a:rPr sz="1700" dirty="0">
                <a:latin typeface="Century Gothic"/>
                <a:cs typeface="Century Gothic"/>
              </a:rPr>
              <a:t>space</a:t>
            </a:r>
            <a:r>
              <a:rPr sz="1700" spc="-30" dirty="0">
                <a:latin typeface="Century Gothic"/>
                <a:cs typeface="Century Gothic"/>
              </a:rPr>
              <a:t> </a:t>
            </a:r>
            <a:r>
              <a:rPr sz="1700" dirty="0">
                <a:latin typeface="Century Gothic"/>
                <a:cs typeface="Century Gothic"/>
              </a:rPr>
              <a:t>each</a:t>
            </a:r>
            <a:r>
              <a:rPr sz="1700" spc="-10" dirty="0">
                <a:latin typeface="Century Gothic"/>
                <a:cs typeface="Century Gothic"/>
              </a:rPr>
              <a:t> </a:t>
            </a:r>
            <a:r>
              <a:rPr sz="1700" dirty="0">
                <a:latin typeface="Century Gothic"/>
                <a:cs typeface="Century Gothic"/>
              </a:rPr>
              <a:t>rack</a:t>
            </a:r>
            <a:r>
              <a:rPr sz="1700" spc="-20" dirty="0">
                <a:latin typeface="Century Gothic"/>
                <a:cs typeface="Century Gothic"/>
              </a:rPr>
              <a:t> </a:t>
            </a:r>
            <a:r>
              <a:rPr sz="1700" spc="-10" dirty="0">
                <a:latin typeface="Century Gothic"/>
                <a:cs typeface="Century Gothic"/>
              </a:rPr>
              <a:t>needs, </a:t>
            </a:r>
            <a:r>
              <a:rPr sz="1700" dirty="0">
                <a:latin typeface="Century Gothic"/>
                <a:cs typeface="Century Gothic"/>
              </a:rPr>
              <a:t>including</a:t>
            </a:r>
            <a:r>
              <a:rPr sz="1700" spc="-35" dirty="0">
                <a:latin typeface="Century Gothic"/>
                <a:cs typeface="Century Gothic"/>
              </a:rPr>
              <a:t> </a:t>
            </a:r>
            <a:r>
              <a:rPr sz="1700" dirty="0">
                <a:latin typeface="Century Gothic"/>
                <a:cs typeface="Century Gothic"/>
              </a:rPr>
              <a:t>the</a:t>
            </a:r>
            <a:r>
              <a:rPr sz="1700" spc="-10" dirty="0">
                <a:latin typeface="Century Gothic"/>
                <a:cs typeface="Century Gothic"/>
              </a:rPr>
              <a:t> </a:t>
            </a:r>
            <a:r>
              <a:rPr sz="1700" dirty="0">
                <a:latin typeface="Century Gothic"/>
                <a:cs typeface="Century Gothic"/>
              </a:rPr>
              <a:t>cooling</a:t>
            </a:r>
            <a:r>
              <a:rPr sz="1700" spc="-30" dirty="0">
                <a:latin typeface="Century Gothic"/>
                <a:cs typeface="Century Gothic"/>
              </a:rPr>
              <a:t> </a:t>
            </a:r>
            <a:r>
              <a:rPr sz="1700" spc="-10" dirty="0">
                <a:latin typeface="Century Gothic"/>
                <a:cs typeface="Century Gothic"/>
              </a:rPr>
              <a:t>dimensions)</a:t>
            </a:r>
            <a:endParaRPr sz="1700" dirty="0">
              <a:latin typeface="Century Gothic"/>
              <a:cs typeface="Century Gothic"/>
            </a:endParaRPr>
          </a:p>
          <a:p>
            <a:pPr marL="299085" indent="-287020">
              <a:lnSpc>
                <a:spcPct val="100000"/>
              </a:lnSpc>
              <a:spcBef>
                <a:spcPts val="1605"/>
              </a:spcBef>
              <a:buFont typeface="Arial"/>
              <a:buChar char="•"/>
              <a:tabLst>
                <a:tab pos="299085" algn="l"/>
                <a:tab pos="299720" algn="l"/>
              </a:tabLst>
            </a:pPr>
            <a:r>
              <a:rPr sz="1700" b="1" dirty="0">
                <a:latin typeface="Century Gothic"/>
                <a:cs typeface="Century Gothic"/>
              </a:rPr>
              <a:t>Weight</a:t>
            </a:r>
            <a:r>
              <a:rPr sz="1700" b="1" spc="-15" dirty="0">
                <a:latin typeface="Century Gothic"/>
                <a:cs typeface="Century Gothic"/>
              </a:rPr>
              <a:t> </a:t>
            </a:r>
            <a:r>
              <a:rPr sz="1700" dirty="0">
                <a:latin typeface="Century Gothic"/>
                <a:cs typeface="Century Gothic"/>
              </a:rPr>
              <a:t>(how much</a:t>
            </a:r>
            <a:r>
              <a:rPr sz="1700" spc="5" dirty="0">
                <a:latin typeface="Century Gothic"/>
                <a:cs typeface="Century Gothic"/>
              </a:rPr>
              <a:t> </a:t>
            </a:r>
            <a:r>
              <a:rPr sz="1700" dirty="0">
                <a:latin typeface="Century Gothic"/>
                <a:cs typeface="Century Gothic"/>
              </a:rPr>
              <a:t>a</a:t>
            </a:r>
            <a:r>
              <a:rPr sz="1700" spc="-10" dirty="0">
                <a:latin typeface="Century Gothic"/>
                <a:cs typeface="Century Gothic"/>
              </a:rPr>
              <a:t> </a:t>
            </a:r>
            <a:r>
              <a:rPr sz="1700" dirty="0">
                <a:latin typeface="Century Gothic"/>
                <a:cs typeface="Century Gothic"/>
              </a:rPr>
              <a:t>rack</a:t>
            </a:r>
            <a:r>
              <a:rPr sz="1700" spc="-10" dirty="0">
                <a:latin typeface="Century Gothic"/>
                <a:cs typeface="Century Gothic"/>
              </a:rPr>
              <a:t> weighs)</a:t>
            </a:r>
            <a:endParaRPr sz="1700" dirty="0">
              <a:latin typeface="Century Gothic"/>
              <a:cs typeface="Century Gothic"/>
            </a:endParaRPr>
          </a:p>
          <a:p>
            <a:pPr marL="299085" indent="-287020">
              <a:lnSpc>
                <a:spcPct val="100000"/>
              </a:lnSpc>
              <a:spcBef>
                <a:spcPts val="1630"/>
              </a:spcBef>
              <a:buFont typeface="Arial"/>
              <a:buChar char="•"/>
              <a:tabLst>
                <a:tab pos="299085" algn="l"/>
                <a:tab pos="299720" algn="l"/>
              </a:tabLst>
            </a:pPr>
            <a:r>
              <a:rPr sz="1700" b="1" dirty="0">
                <a:latin typeface="Century Gothic"/>
                <a:cs typeface="Century Gothic"/>
              </a:rPr>
              <a:t>Bandwidth</a:t>
            </a:r>
            <a:r>
              <a:rPr sz="1700" b="1" spc="-10" dirty="0">
                <a:latin typeface="Century Gothic"/>
                <a:cs typeface="Century Gothic"/>
              </a:rPr>
              <a:t> </a:t>
            </a:r>
            <a:r>
              <a:rPr sz="1700" dirty="0">
                <a:latin typeface="Century Gothic"/>
                <a:cs typeface="Century Gothic"/>
              </a:rPr>
              <a:t>(how</a:t>
            </a:r>
            <a:r>
              <a:rPr sz="1700" spc="-5" dirty="0">
                <a:latin typeface="Century Gothic"/>
                <a:cs typeface="Century Gothic"/>
              </a:rPr>
              <a:t> </a:t>
            </a:r>
            <a:r>
              <a:rPr sz="1700" dirty="0">
                <a:latin typeface="Century Gothic"/>
                <a:cs typeface="Century Gothic"/>
              </a:rPr>
              <a:t>it</a:t>
            </a:r>
            <a:r>
              <a:rPr sz="1700" spc="-30" dirty="0">
                <a:latin typeface="Century Gothic"/>
                <a:cs typeface="Century Gothic"/>
              </a:rPr>
              <a:t> </a:t>
            </a:r>
            <a:r>
              <a:rPr sz="1700" dirty="0">
                <a:latin typeface="Century Gothic"/>
                <a:cs typeface="Century Gothic"/>
              </a:rPr>
              <a:t>connects</a:t>
            </a:r>
            <a:r>
              <a:rPr sz="1700" spc="-35" dirty="0">
                <a:latin typeface="Century Gothic"/>
                <a:cs typeface="Century Gothic"/>
              </a:rPr>
              <a:t> </a:t>
            </a:r>
            <a:r>
              <a:rPr sz="1700" dirty="0">
                <a:latin typeface="Century Gothic"/>
                <a:cs typeface="Century Gothic"/>
              </a:rPr>
              <a:t>to</a:t>
            </a:r>
            <a:r>
              <a:rPr sz="1700" spc="-10" dirty="0">
                <a:latin typeface="Century Gothic"/>
                <a:cs typeface="Century Gothic"/>
              </a:rPr>
              <a:t> </a:t>
            </a:r>
            <a:r>
              <a:rPr sz="1700" dirty="0">
                <a:latin typeface="Century Gothic"/>
                <a:cs typeface="Century Gothic"/>
              </a:rPr>
              <a:t>the</a:t>
            </a:r>
            <a:r>
              <a:rPr sz="1700" spc="-10" dirty="0">
                <a:latin typeface="Century Gothic"/>
                <a:cs typeface="Century Gothic"/>
              </a:rPr>
              <a:t> network)</a:t>
            </a:r>
            <a:endParaRPr sz="1700" dirty="0">
              <a:latin typeface="Century Gothic"/>
              <a:cs typeface="Century Gothic"/>
            </a:endParaRPr>
          </a:p>
          <a:p>
            <a:pPr marL="299085" marR="262255" indent="-287020">
              <a:lnSpc>
                <a:spcPts val="1839"/>
              </a:lnSpc>
              <a:spcBef>
                <a:spcPts val="1864"/>
              </a:spcBef>
              <a:buFont typeface="Arial"/>
              <a:buChar char="•"/>
              <a:tabLst>
                <a:tab pos="299085" algn="l"/>
                <a:tab pos="299720" algn="l"/>
              </a:tabLst>
            </a:pPr>
            <a:r>
              <a:rPr sz="1700" b="1" dirty="0">
                <a:latin typeface="Century Gothic"/>
                <a:cs typeface="Century Gothic"/>
              </a:rPr>
              <a:t>Functional</a:t>
            </a:r>
            <a:r>
              <a:rPr sz="1700" b="1" spc="-25" dirty="0">
                <a:latin typeface="Century Gothic"/>
                <a:cs typeface="Century Gothic"/>
              </a:rPr>
              <a:t> </a:t>
            </a:r>
            <a:r>
              <a:rPr sz="1700" b="1" dirty="0">
                <a:latin typeface="Century Gothic"/>
                <a:cs typeface="Century Gothic"/>
              </a:rPr>
              <a:t>capacity</a:t>
            </a:r>
            <a:r>
              <a:rPr sz="1700" b="1" spc="-40" dirty="0">
                <a:latin typeface="Century Gothic"/>
                <a:cs typeface="Century Gothic"/>
              </a:rPr>
              <a:t> </a:t>
            </a:r>
            <a:r>
              <a:rPr sz="1700" dirty="0">
                <a:latin typeface="Century Gothic"/>
                <a:cs typeface="Century Gothic"/>
              </a:rPr>
              <a:t>(how</a:t>
            </a:r>
            <a:r>
              <a:rPr sz="1700" spc="-5" dirty="0">
                <a:latin typeface="Century Gothic"/>
                <a:cs typeface="Century Gothic"/>
              </a:rPr>
              <a:t> </a:t>
            </a:r>
            <a:r>
              <a:rPr sz="1700" dirty="0">
                <a:latin typeface="Century Gothic"/>
                <a:cs typeface="Century Gothic"/>
              </a:rPr>
              <a:t>much</a:t>
            </a:r>
            <a:r>
              <a:rPr sz="1700" spc="-10" dirty="0">
                <a:latin typeface="Century Gothic"/>
                <a:cs typeface="Century Gothic"/>
              </a:rPr>
              <a:t> </a:t>
            </a:r>
            <a:r>
              <a:rPr sz="1700" dirty="0">
                <a:latin typeface="Century Gothic"/>
                <a:cs typeface="Century Gothic"/>
              </a:rPr>
              <a:t>computational</a:t>
            </a:r>
            <a:r>
              <a:rPr sz="1700" spc="-25" dirty="0">
                <a:latin typeface="Century Gothic"/>
                <a:cs typeface="Century Gothic"/>
              </a:rPr>
              <a:t> </a:t>
            </a:r>
            <a:r>
              <a:rPr sz="1700" spc="-10" dirty="0">
                <a:latin typeface="Century Gothic"/>
                <a:cs typeface="Century Gothic"/>
              </a:rPr>
              <a:t>power, </a:t>
            </a:r>
            <a:r>
              <a:rPr sz="1700" dirty="0">
                <a:latin typeface="Century Gothic"/>
                <a:cs typeface="Century Gothic"/>
              </a:rPr>
              <a:t>physical</a:t>
            </a:r>
            <a:r>
              <a:rPr sz="1700" spc="-10" dirty="0">
                <a:latin typeface="Century Gothic"/>
                <a:cs typeface="Century Gothic"/>
              </a:rPr>
              <a:t> </a:t>
            </a:r>
            <a:r>
              <a:rPr sz="1700" dirty="0">
                <a:latin typeface="Century Gothic"/>
                <a:cs typeface="Century Gothic"/>
              </a:rPr>
              <a:t>memory,</a:t>
            </a:r>
            <a:r>
              <a:rPr sz="1700" spc="-30" dirty="0">
                <a:latin typeface="Century Gothic"/>
                <a:cs typeface="Century Gothic"/>
              </a:rPr>
              <a:t> </a:t>
            </a:r>
            <a:r>
              <a:rPr sz="1700" dirty="0">
                <a:latin typeface="Century Gothic"/>
                <a:cs typeface="Century Gothic"/>
              </a:rPr>
              <a:t>disk</a:t>
            </a:r>
            <a:r>
              <a:rPr sz="1700" spc="-20" dirty="0">
                <a:latin typeface="Century Gothic"/>
                <a:cs typeface="Century Gothic"/>
              </a:rPr>
              <a:t> </a:t>
            </a:r>
            <a:r>
              <a:rPr sz="1700" dirty="0">
                <a:latin typeface="Century Gothic"/>
                <a:cs typeface="Century Gothic"/>
              </a:rPr>
              <a:t>space,</a:t>
            </a:r>
            <a:r>
              <a:rPr sz="1700" spc="-25" dirty="0">
                <a:latin typeface="Century Gothic"/>
                <a:cs typeface="Century Gothic"/>
              </a:rPr>
              <a:t> </a:t>
            </a:r>
            <a:r>
              <a:rPr sz="1700" dirty="0">
                <a:latin typeface="Century Gothic"/>
                <a:cs typeface="Century Gothic"/>
              </a:rPr>
              <a:t>as</a:t>
            </a:r>
            <a:r>
              <a:rPr sz="1700" spc="-10" dirty="0">
                <a:latin typeface="Century Gothic"/>
                <a:cs typeface="Century Gothic"/>
              </a:rPr>
              <a:t> </a:t>
            </a:r>
            <a:r>
              <a:rPr sz="1700" dirty="0">
                <a:latin typeface="Century Gothic"/>
                <a:cs typeface="Century Gothic"/>
              </a:rPr>
              <a:t>well</a:t>
            </a:r>
            <a:r>
              <a:rPr sz="1700" spc="-5" dirty="0">
                <a:latin typeface="Century Gothic"/>
                <a:cs typeface="Century Gothic"/>
              </a:rPr>
              <a:t> </a:t>
            </a:r>
            <a:r>
              <a:rPr sz="1700" dirty="0">
                <a:latin typeface="Century Gothic"/>
                <a:cs typeface="Century Gothic"/>
              </a:rPr>
              <a:t>as</a:t>
            </a:r>
            <a:r>
              <a:rPr sz="1700" spc="-35" dirty="0">
                <a:latin typeface="Century Gothic"/>
                <a:cs typeface="Century Gothic"/>
              </a:rPr>
              <a:t> </a:t>
            </a:r>
            <a:r>
              <a:rPr sz="1700" dirty="0">
                <a:latin typeface="Century Gothic"/>
                <a:cs typeface="Century Gothic"/>
              </a:rPr>
              <a:t>how</a:t>
            </a:r>
            <a:r>
              <a:rPr sz="1700" spc="-25" dirty="0">
                <a:latin typeface="Century Gothic"/>
                <a:cs typeface="Century Gothic"/>
              </a:rPr>
              <a:t> </a:t>
            </a:r>
            <a:r>
              <a:rPr sz="1700" spc="-20" dirty="0">
                <a:latin typeface="Century Gothic"/>
                <a:cs typeface="Century Gothic"/>
              </a:rPr>
              <a:t>many </a:t>
            </a:r>
            <a:r>
              <a:rPr sz="1700" dirty="0">
                <a:latin typeface="Century Gothic"/>
                <a:cs typeface="Century Gothic"/>
              </a:rPr>
              <a:t>spindles,</a:t>
            </a:r>
            <a:r>
              <a:rPr sz="1700" spc="-55" dirty="0">
                <a:latin typeface="Century Gothic"/>
                <a:cs typeface="Century Gothic"/>
              </a:rPr>
              <a:t> </a:t>
            </a:r>
            <a:r>
              <a:rPr sz="1700" dirty="0">
                <a:latin typeface="Century Gothic"/>
                <a:cs typeface="Century Gothic"/>
              </a:rPr>
              <a:t>MFLOPS,</a:t>
            </a:r>
            <a:r>
              <a:rPr sz="1700" spc="-35" dirty="0">
                <a:latin typeface="Century Gothic"/>
                <a:cs typeface="Century Gothic"/>
              </a:rPr>
              <a:t> </a:t>
            </a:r>
            <a:r>
              <a:rPr sz="1700" dirty="0">
                <a:latin typeface="Century Gothic"/>
                <a:cs typeface="Century Gothic"/>
              </a:rPr>
              <a:t>database</a:t>
            </a:r>
            <a:r>
              <a:rPr sz="1700" spc="-35" dirty="0">
                <a:latin typeface="Century Gothic"/>
                <a:cs typeface="Century Gothic"/>
              </a:rPr>
              <a:t> </a:t>
            </a:r>
            <a:r>
              <a:rPr sz="1700" dirty="0">
                <a:latin typeface="Century Gothic"/>
                <a:cs typeface="Century Gothic"/>
              </a:rPr>
              <a:t>transactions,</a:t>
            </a:r>
            <a:r>
              <a:rPr sz="1700" spc="-15" dirty="0">
                <a:latin typeface="Century Gothic"/>
                <a:cs typeface="Century Gothic"/>
              </a:rPr>
              <a:t> </a:t>
            </a:r>
            <a:r>
              <a:rPr sz="1700" dirty="0">
                <a:latin typeface="Century Gothic"/>
                <a:cs typeface="Century Gothic"/>
              </a:rPr>
              <a:t>and</a:t>
            </a:r>
            <a:r>
              <a:rPr sz="1700" spc="-40" dirty="0">
                <a:latin typeface="Century Gothic"/>
                <a:cs typeface="Century Gothic"/>
              </a:rPr>
              <a:t> </a:t>
            </a:r>
            <a:r>
              <a:rPr sz="1700" dirty="0">
                <a:latin typeface="Century Gothic"/>
                <a:cs typeface="Century Gothic"/>
              </a:rPr>
              <a:t>any</a:t>
            </a:r>
            <a:r>
              <a:rPr sz="1700" spc="-20" dirty="0">
                <a:latin typeface="Century Gothic"/>
                <a:cs typeface="Century Gothic"/>
              </a:rPr>
              <a:t> </a:t>
            </a:r>
            <a:r>
              <a:rPr sz="1700" spc="-10" dirty="0">
                <a:latin typeface="Century Gothic"/>
                <a:cs typeface="Century Gothic"/>
              </a:rPr>
              <a:t>other </a:t>
            </a:r>
            <a:r>
              <a:rPr sz="1700" dirty="0">
                <a:latin typeface="Century Gothic"/>
                <a:cs typeface="Century Gothic"/>
              </a:rPr>
              <a:t>measures</a:t>
            </a:r>
            <a:r>
              <a:rPr sz="1700" spc="-10" dirty="0">
                <a:latin typeface="Century Gothic"/>
                <a:cs typeface="Century Gothic"/>
              </a:rPr>
              <a:t> </a:t>
            </a:r>
            <a:r>
              <a:rPr sz="1700" dirty="0">
                <a:latin typeface="Century Gothic"/>
                <a:cs typeface="Century Gothic"/>
              </a:rPr>
              <a:t>of</a:t>
            </a:r>
            <a:r>
              <a:rPr sz="1700" spc="-15" dirty="0">
                <a:latin typeface="Century Gothic"/>
                <a:cs typeface="Century Gothic"/>
              </a:rPr>
              <a:t> </a:t>
            </a:r>
            <a:r>
              <a:rPr sz="1700" dirty="0">
                <a:latin typeface="Century Gothic"/>
                <a:cs typeface="Century Gothic"/>
              </a:rPr>
              <a:t>rack</a:t>
            </a:r>
            <a:r>
              <a:rPr sz="1700" spc="-30" dirty="0">
                <a:latin typeface="Century Gothic"/>
                <a:cs typeface="Century Gothic"/>
              </a:rPr>
              <a:t> </a:t>
            </a:r>
            <a:r>
              <a:rPr sz="1700" spc="-10" dirty="0">
                <a:latin typeface="Century Gothic"/>
                <a:cs typeface="Century Gothic"/>
              </a:rPr>
              <a:t>functions)</a:t>
            </a:r>
            <a:endParaRPr sz="1700" dirty="0">
              <a:latin typeface="Century Gothic"/>
              <a:cs typeface="Century Gothic"/>
            </a:endParaRPr>
          </a:p>
        </p:txBody>
      </p:sp>
      <p:sp>
        <p:nvSpPr>
          <p:cNvPr id="10" name="object 10"/>
          <p:cNvSpPr txBox="1"/>
          <p:nvPr/>
        </p:nvSpPr>
        <p:spPr>
          <a:xfrm>
            <a:off x="528015" y="6140907"/>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29</a:t>
            </a:r>
            <a:endParaRPr sz="1900">
              <a:latin typeface="Century Gothic"/>
              <a:cs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031"/>
            <a:ext cx="2851785" cy="5459095"/>
          </a:xfrm>
          <a:custGeom>
            <a:avLst/>
            <a:gdLst/>
            <a:ahLst/>
            <a:cxnLst/>
            <a:rect l="l" t="t" r="r" b="b"/>
            <a:pathLst>
              <a:path w="2851785" h="5459095">
                <a:moveTo>
                  <a:pt x="100584" y="1802892"/>
                </a:moveTo>
                <a:lnTo>
                  <a:pt x="95567" y="1750872"/>
                </a:lnTo>
                <a:lnTo>
                  <a:pt x="82727" y="1596986"/>
                </a:lnTo>
                <a:lnTo>
                  <a:pt x="77724" y="1544955"/>
                </a:lnTo>
                <a:lnTo>
                  <a:pt x="66217" y="1493367"/>
                </a:lnTo>
                <a:lnTo>
                  <a:pt x="55105" y="1441297"/>
                </a:lnTo>
                <a:lnTo>
                  <a:pt x="22606" y="1283004"/>
                </a:lnTo>
                <a:lnTo>
                  <a:pt x="11493" y="1229804"/>
                </a:lnTo>
                <a:lnTo>
                  <a:pt x="0" y="1176528"/>
                </a:lnTo>
                <a:lnTo>
                  <a:pt x="0" y="1337691"/>
                </a:lnTo>
                <a:lnTo>
                  <a:pt x="10490" y="1388008"/>
                </a:lnTo>
                <a:lnTo>
                  <a:pt x="32537" y="1489684"/>
                </a:lnTo>
                <a:lnTo>
                  <a:pt x="55664" y="1592440"/>
                </a:lnTo>
                <a:lnTo>
                  <a:pt x="91440" y="1747647"/>
                </a:lnTo>
                <a:lnTo>
                  <a:pt x="92214" y="1761464"/>
                </a:lnTo>
                <a:lnTo>
                  <a:pt x="94297" y="1775282"/>
                </a:lnTo>
                <a:lnTo>
                  <a:pt x="97218" y="1789087"/>
                </a:lnTo>
                <a:lnTo>
                  <a:pt x="100584" y="1802892"/>
                </a:lnTo>
                <a:close/>
              </a:path>
              <a:path w="2851785" h="5459095">
                <a:moveTo>
                  <a:pt x="922020" y="5131308"/>
                </a:moveTo>
                <a:lnTo>
                  <a:pt x="915885" y="5114747"/>
                </a:lnTo>
                <a:lnTo>
                  <a:pt x="911059" y="5099037"/>
                </a:lnTo>
                <a:lnTo>
                  <a:pt x="907084" y="5083340"/>
                </a:lnTo>
                <a:lnTo>
                  <a:pt x="903566" y="5066766"/>
                </a:lnTo>
                <a:lnTo>
                  <a:pt x="887120" y="5011445"/>
                </a:lnTo>
                <a:lnTo>
                  <a:pt x="872401" y="4956124"/>
                </a:lnTo>
                <a:lnTo>
                  <a:pt x="859421" y="4900803"/>
                </a:lnTo>
                <a:lnTo>
                  <a:pt x="848182" y="4845482"/>
                </a:lnTo>
                <a:lnTo>
                  <a:pt x="828751" y="4797082"/>
                </a:lnTo>
                <a:lnTo>
                  <a:pt x="809701" y="4748682"/>
                </a:lnTo>
                <a:lnTo>
                  <a:pt x="790994" y="4700282"/>
                </a:lnTo>
                <a:lnTo>
                  <a:pt x="772629" y="4651870"/>
                </a:lnTo>
                <a:lnTo>
                  <a:pt x="754583" y="4603470"/>
                </a:lnTo>
                <a:lnTo>
                  <a:pt x="736841" y="4555071"/>
                </a:lnTo>
                <a:lnTo>
                  <a:pt x="719391" y="4506658"/>
                </a:lnTo>
                <a:lnTo>
                  <a:pt x="685292" y="4409846"/>
                </a:lnTo>
                <a:lnTo>
                  <a:pt x="652145" y="4313047"/>
                </a:lnTo>
                <a:lnTo>
                  <a:pt x="635901" y="4264634"/>
                </a:lnTo>
                <a:lnTo>
                  <a:pt x="620191" y="4216679"/>
                </a:lnTo>
                <a:lnTo>
                  <a:pt x="604748" y="4168610"/>
                </a:lnTo>
                <a:lnTo>
                  <a:pt x="589534" y="4120451"/>
                </a:lnTo>
                <a:lnTo>
                  <a:pt x="574573" y="4072191"/>
                </a:lnTo>
                <a:lnTo>
                  <a:pt x="559854" y="4023830"/>
                </a:lnTo>
                <a:lnTo>
                  <a:pt x="545363" y="3975379"/>
                </a:lnTo>
                <a:lnTo>
                  <a:pt x="517118" y="3878199"/>
                </a:lnTo>
                <a:lnTo>
                  <a:pt x="489826" y="3780675"/>
                </a:lnTo>
                <a:lnTo>
                  <a:pt x="463461" y="3682835"/>
                </a:lnTo>
                <a:lnTo>
                  <a:pt x="438035" y="3584689"/>
                </a:lnTo>
                <a:lnTo>
                  <a:pt x="413524" y="3486264"/>
                </a:lnTo>
                <a:lnTo>
                  <a:pt x="389915" y="3387572"/>
                </a:lnTo>
                <a:lnTo>
                  <a:pt x="367220" y="3288639"/>
                </a:lnTo>
                <a:lnTo>
                  <a:pt x="345401" y="3189490"/>
                </a:lnTo>
                <a:lnTo>
                  <a:pt x="324459" y="3090138"/>
                </a:lnTo>
                <a:lnTo>
                  <a:pt x="304380" y="2990596"/>
                </a:lnTo>
                <a:lnTo>
                  <a:pt x="285178" y="2890901"/>
                </a:lnTo>
                <a:lnTo>
                  <a:pt x="267627" y="2791447"/>
                </a:lnTo>
                <a:lnTo>
                  <a:pt x="250812" y="2691663"/>
                </a:lnTo>
                <a:lnTo>
                  <a:pt x="234670" y="2591587"/>
                </a:lnTo>
                <a:lnTo>
                  <a:pt x="219151" y="2491270"/>
                </a:lnTo>
                <a:lnTo>
                  <a:pt x="204228" y="2390749"/>
                </a:lnTo>
                <a:lnTo>
                  <a:pt x="189839" y="2290076"/>
                </a:lnTo>
                <a:lnTo>
                  <a:pt x="169176" y="2138857"/>
                </a:lnTo>
                <a:lnTo>
                  <a:pt x="156210" y="2039975"/>
                </a:lnTo>
                <a:lnTo>
                  <a:pt x="205765" y="2236889"/>
                </a:lnTo>
                <a:lnTo>
                  <a:pt x="244157" y="2385771"/>
                </a:lnTo>
                <a:lnTo>
                  <a:pt x="283425" y="2534475"/>
                </a:lnTo>
                <a:lnTo>
                  <a:pt x="323621" y="2682913"/>
                </a:lnTo>
                <a:lnTo>
                  <a:pt x="364832" y="2831033"/>
                </a:lnTo>
                <a:lnTo>
                  <a:pt x="392912" y="2929559"/>
                </a:lnTo>
                <a:lnTo>
                  <a:pt x="421500" y="3027883"/>
                </a:lnTo>
                <a:lnTo>
                  <a:pt x="450621" y="3125978"/>
                </a:lnTo>
                <a:lnTo>
                  <a:pt x="480288" y="3223818"/>
                </a:lnTo>
                <a:lnTo>
                  <a:pt x="510540" y="3321405"/>
                </a:lnTo>
                <a:lnTo>
                  <a:pt x="525894" y="3370072"/>
                </a:lnTo>
                <a:lnTo>
                  <a:pt x="588975" y="3560889"/>
                </a:lnTo>
                <a:lnTo>
                  <a:pt x="636930" y="3703002"/>
                </a:lnTo>
                <a:lnTo>
                  <a:pt x="669442" y="3797414"/>
                </a:lnTo>
                <a:lnTo>
                  <a:pt x="702564" y="3891623"/>
                </a:lnTo>
                <a:lnTo>
                  <a:pt x="736396" y="3985717"/>
                </a:lnTo>
                <a:lnTo>
                  <a:pt x="771093" y="4079748"/>
                </a:lnTo>
                <a:lnTo>
                  <a:pt x="771156" y="4049344"/>
                </a:lnTo>
                <a:lnTo>
                  <a:pt x="771664" y="4019829"/>
                </a:lnTo>
                <a:lnTo>
                  <a:pt x="773036" y="3990327"/>
                </a:lnTo>
                <a:lnTo>
                  <a:pt x="775716" y="3959987"/>
                </a:lnTo>
                <a:lnTo>
                  <a:pt x="741870" y="3868191"/>
                </a:lnTo>
                <a:lnTo>
                  <a:pt x="708698" y="3775862"/>
                </a:lnTo>
                <a:lnTo>
                  <a:pt x="676173" y="3683076"/>
                </a:lnTo>
                <a:lnTo>
                  <a:pt x="644309" y="3589959"/>
                </a:lnTo>
                <a:lnTo>
                  <a:pt x="613092" y="3496576"/>
                </a:lnTo>
                <a:lnTo>
                  <a:pt x="582549" y="3403041"/>
                </a:lnTo>
                <a:lnTo>
                  <a:pt x="536702" y="3260623"/>
                </a:lnTo>
                <a:lnTo>
                  <a:pt x="506476" y="3164827"/>
                </a:lnTo>
                <a:lnTo>
                  <a:pt x="476846" y="3068815"/>
                </a:lnTo>
                <a:lnTo>
                  <a:pt x="447789" y="2972638"/>
                </a:lnTo>
                <a:lnTo>
                  <a:pt x="419290" y="2876258"/>
                </a:lnTo>
                <a:lnTo>
                  <a:pt x="391350" y="2779725"/>
                </a:lnTo>
                <a:lnTo>
                  <a:pt x="363943" y="2683014"/>
                </a:lnTo>
                <a:lnTo>
                  <a:pt x="337058" y="2586139"/>
                </a:lnTo>
                <a:lnTo>
                  <a:pt x="310692" y="2489111"/>
                </a:lnTo>
                <a:lnTo>
                  <a:pt x="284822" y="2391943"/>
                </a:lnTo>
                <a:lnTo>
                  <a:pt x="246926" y="2245918"/>
                </a:lnTo>
                <a:lnTo>
                  <a:pt x="210083" y="2099602"/>
                </a:lnTo>
                <a:lnTo>
                  <a:pt x="174269" y="1953018"/>
                </a:lnTo>
                <a:lnTo>
                  <a:pt x="139420" y="1806181"/>
                </a:lnTo>
                <a:lnTo>
                  <a:pt x="128016" y="1757172"/>
                </a:lnTo>
                <a:lnTo>
                  <a:pt x="155600" y="2036495"/>
                </a:lnTo>
                <a:lnTo>
                  <a:pt x="100584" y="1802892"/>
                </a:lnTo>
                <a:lnTo>
                  <a:pt x="110985" y="1902333"/>
                </a:lnTo>
                <a:lnTo>
                  <a:pt x="122085" y="2001939"/>
                </a:lnTo>
                <a:lnTo>
                  <a:pt x="133870" y="2101646"/>
                </a:lnTo>
                <a:lnTo>
                  <a:pt x="146342" y="2201392"/>
                </a:lnTo>
                <a:lnTo>
                  <a:pt x="159499" y="2301113"/>
                </a:lnTo>
                <a:lnTo>
                  <a:pt x="173342" y="2400757"/>
                </a:lnTo>
                <a:lnTo>
                  <a:pt x="187871" y="2500249"/>
                </a:lnTo>
                <a:lnTo>
                  <a:pt x="203098" y="2599525"/>
                </a:lnTo>
                <a:lnTo>
                  <a:pt x="218998" y="2698534"/>
                </a:lnTo>
                <a:lnTo>
                  <a:pt x="235585" y="2797200"/>
                </a:lnTo>
                <a:lnTo>
                  <a:pt x="261886" y="2945815"/>
                </a:lnTo>
                <a:lnTo>
                  <a:pt x="280670" y="3046285"/>
                </a:lnTo>
                <a:lnTo>
                  <a:pt x="300431" y="3146475"/>
                </a:lnTo>
                <a:lnTo>
                  <a:pt x="321144" y="3246374"/>
                </a:lnTo>
                <a:lnTo>
                  <a:pt x="342823" y="3346005"/>
                </a:lnTo>
                <a:lnTo>
                  <a:pt x="365442" y="3445357"/>
                </a:lnTo>
                <a:lnTo>
                  <a:pt x="388988" y="3544417"/>
                </a:lnTo>
                <a:lnTo>
                  <a:pt x="413473" y="3643211"/>
                </a:lnTo>
                <a:lnTo>
                  <a:pt x="438861" y="3741712"/>
                </a:lnTo>
                <a:lnTo>
                  <a:pt x="465150" y="3839934"/>
                </a:lnTo>
                <a:lnTo>
                  <a:pt x="492328" y="3937876"/>
                </a:lnTo>
                <a:lnTo>
                  <a:pt x="520395" y="4035539"/>
                </a:lnTo>
                <a:lnTo>
                  <a:pt x="549338" y="4132923"/>
                </a:lnTo>
                <a:lnTo>
                  <a:pt x="579145" y="4230027"/>
                </a:lnTo>
                <a:lnTo>
                  <a:pt x="594372" y="4278465"/>
                </a:lnTo>
                <a:lnTo>
                  <a:pt x="610323" y="4326801"/>
                </a:lnTo>
                <a:lnTo>
                  <a:pt x="626567" y="4374997"/>
                </a:lnTo>
                <a:lnTo>
                  <a:pt x="643064" y="4423041"/>
                </a:lnTo>
                <a:lnTo>
                  <a:pt x="659803" y="4470959"/>
                </a:lnTo>
                <a:lnTo>
                  <a:pt x="676795" y="4518723"/>
                </a:lnTo>
                <a:lnTo>
                  <a:pt x="694016" y="4566361"/>
                </a:lnTo>
                <a:lnTo>
                  <a:pt x="729119" y="4661192"/>
                </a:lnTo>
                <a:lnTo>
                  <a:pt x="765022" y="4755464"/>
                </a:lnTo>
                <a:lnTo>
                  <a:pt x="801662" y="4849165"/>
                </a:lnTo>
                <a:lnTo>
                  <a:pt x="838949" y="4942294"/>
                </a:lnTo>
                <a:lnTo>
                  <a:pt x="859713" y="4989982"/>
                </a:lnTo>
                <a:lnTo>
                  <a:pt x="901242" y="5083632"/>
                </a:lnTo>
                <a:lnTo>
                  <a:pt x="922020" y="5131308"/>
                </a:lnTo>
                <a:close/>
              </a:path>
              <a:path w="2851785" h="5459095">
                <a:moveTo>
                  <a:pt x="960120" y="5105400"/>
                </a:moveTo>
                <a:lnTo>
                  <a:pt x="946175" y="5059197"/>
                </a:lnTo>
                <a:lnTo>
                  <a:pt x="931418" y="5008804"/>
                </a:lnTo>
                <a:lnTo>
                  <a:pt x="917575" y="4958410"/>
                </a:lnTo>
                <a:lnTo>
                  <a:pt x="904608" y="4908004"/>
                </a:lnTo>
                <a:lnTo>
                  <a:pt x="892492" y="4857597"/>
                </a:lnTo>
                <a:lnTo>
                  <a:pt x="881227" y="4807204"/>
                </a:lnTo>
                <a:lnTo>
                  <a:pt x="870762" y="4756797"/>
                </a:lnTo>
                <a:lnTo>
                  <a:pt x="861110" y="4706404"/>
                </a:lnTo>
                <a:lnTo>
                  <a:pt x="852220" y="4655998"/>
                </a:lnTo>
                <a:lnTo>
                  <a:pt x="844092" y="4605591"/>
                </a:lnTo>
                <a:lnTo>
                  <a:pt x="836701" y="4555198"/>
                </a:lnTo>
                <a:lnTo>
                  <a:pt x="830008" y="4504791"/>
                </a:lnTo>
                <a:lnTo>
                  <a:pt x="820889" y="4395279"/>
                </a:lnTo>
                <a:lnTo>
                  <a:pt x="816660" y="4341355"/>
                </a:lnTo>
                <a:lnTo>
                  <a:pt x="812812" y="4287812"/>
                </a:lnTo>
                <a:lnTo>
                  <a:pt x="809472" y="4234523"/>
                </a:lnTo>
                <a:lnTo>
                  <a:pt x="806792" y="4181348"/>
                </a:lnTo>
                <a:lnTo>
                  <a:pt x="806792" y="4176776"/>
                </a:lnTo>
                <a:lnTo>
                  <a:pt x="802144" y="4172204"/>
                </a:lnTo>
                <a:lnTo>
                  <a:pt x="802144" y="4162933"/>
                </a:lnTo>
                <a:lnTo>
                  <a:pt x="794435" y="4142155"/>
                </a:lnTo>
                <a:lnTo>
                  <a:pt x="777316" y="4100538"/>
                </a:lnTo>
                <a:lnTo>
                  <a:pt x="769620" y="4079748"/>
                </a:lnTo>
                <a:lnTo>
                  <a:pt x="770039" y="4133456"/>
                </a:lnTo>
                <a:lnTo>
                  <a:pt x="771283" y="4187164"/>
                </a:lnTo>
                <a:lnTo>
                  <a:pt x="773290" y="4240873"/>
                </a:lnTo>
                <a:lnTo>
                  <a:pt x="776008" y="4294581"/>
                </a:lnTo>
                <a:lnTo>
                  <a:pt x="779373" y="4348302"/>
                </a:lnTo>
                <a:lnTo>
                  <a:pt x="783336" y="4402010"/>
                </a:lnTo>
                <a:lnTo>
                  <a:pt x="787844" y="4455719"/>
                </a:lnTo>
                <a:lnTo>
                  <a:pt x="792848" y="4509414"/>
                </a:lnTo>
                <a:lnTo>
                  <a:pt x="799096" y="4557192"/>
                </a:lnTo>
                <a:lnTo>
                  <a:pt x="805929" y="4605375"/>
                </a:lnTo>
                <a:lnTo>
                  <a:pt x="813320" y="4653800"/>
                </a:lnTo>
                <a:lnTo>
                  <a:pt x="821296" y="4702302"/>
                </a:lnTo>
                <a:lnTo>
                  <a:pt x="829830" y="4750727"/>
                </a:lnTo>
                <a:lnTo>
                  <a:pt x="838936" y="4798911"/>
                </a:lnTo>
                <a:lnTo>
                  <a:pt x="848614" y="4846675"/>
                </a:lnTo>
                <a:lnTo>
                  <a:pt x="873429" y="4909045"/>
                </a:lnTo>
                <a:lnTo>
                  <a:pt x="881126" y="4929835"/>
                </a:lnTo>
                <a:lnTo>
                  <a:pt x="901306" y="4974171"/>
                </a:lnTo>
                <a:lnTo>
                  <a:pt x="939927" y="5061077"/>
                </a:lnTo>
                <a:lnTo>
                  <a:pt x="960120" y="5105400"/>
                </a:lnTo>
                <a:close/>
              </a:path>
              <a:path w="2851785" h="5459095">
                <a:moveTo>
                  <a:pt x="1080490" y="5458968"/>
                </a:moveTo>
                <a:lnTo>
                  <a:pt x="1061135" y="5420411"/>
                </a:lnTo>
                <a:lnTo>
                  <a:pt x="1037272" y="5372290"/>
                </a:lnTo>
                <a:lnTo>
                  <a:pt x="1013561" y="5323929"/>
                </a:lnTo>
                <a:lnTo>
                  <a:pt x="990104" y="5275504"/>
                </a:lnTo>
                <a:lnTo>
                  <a:pt x="966978" y="5227142"/>
                </a:lnTo>
                <a:lnTo>
                  <a:pt x="944245" y="5179022"/>
                </a:lnTo>
                <a:lnTo>
                  <a:pt x="922020" y="5131308"/>
                </a:lnTo>
                <a:lnTo>
                  <a:pt x="936548" y="5179022"/>
                </a:lnTo>
                <a:lnTo>
                  <a:pt x="952144" y="5227142"/>
                </a:lnTo>
                <a:lnTo>
                  <a:pt x="968717" y="5275504"/>
                </a:lnTo>
                <a:lnTo>
                  <a:pt x="986180" y="5323929"/>
                </a:lnTo>
                <a:lnTo>
                  <a:pt x="1004468" y="5372290"/>
                </a:lnTo>
                <a:lnTo>
                  <a:pt x="1023480" y="5420411"/>
                </a:lnTo>
                <a:lnTo>
                  <a:pt x="1039380" y="5458968"/>
                </a:lnTo>
                <a:lnTo>
                  <a:pt x="1080490" y="5458968"/>
                </a:lnTo>
                <a:close/>
              </a:path>
              <a:path w="2851785" h="5459095">
                <a:moveTo>
                  <a:pt x="1126248" y="5458968"/>
                </a:moveTo>
                <a:lnTo>
                  <a:pt x="1108519" y="5423344"/>
                </a:lnTo>
                <a:lnTo>
                  <a:pt x="1086612" y="5378513"/>
                </a:lnTo>
                <a:lnTo>
                  <a:pt x="1065034" y="5333581"/>
                </a:lnTo>
                <a:lnTo>
                  <a:pt x="1043724" y="5288483"/>
                </a:lnTo>
                <a:lnTo>
                  <a:pt x="1022642" y="5243169"/>
                </a:lnTo>
                <a:lnTo>
                  <a:pt x="980884" y="5151691"/>
                </a:lnTo>
                <a:lnTo>
                  <a:pt x="960120" y="5105400"/>
                </a:lnTo>
                <a:lnTo>
                  <a:pt x="974178" y="5151691"/>
                </a:lnTo>
                <a:lnTo>
                  <a:pt x="988733" y="5197589"/>
                </a:lnTo>
                <a:lnTo>
                  <a:pt x="1003820" y="5243169"/>
                </a:lnTo>
                <a:lnTo>
                  <a:pt x="1019505" y="5288483"/>
                </a:lnTo>
                <a:lnTo>
                  <a:pt x="1035850" y="5333581"/>
                </a:lnTo>
                <a:lnTo>
                  <a:pt x="1052880" y="5378513"/>
                </a:lnTo>
                <a:lnTo>
                  <a:pt x="1070673" y="5423344"/>
                </a:lnTo>
                <a:lnTo>
                  <a:pt x="1085481" y="5458968"/>
                </a:lnTo>
                <a:lnTo>
                  <a:pt x="1126248" y="5458968"/>
                </a:lnTo>
                <a:close/>
              </a:path>
              <a:path w="2851785" h="5459095">
                <a:moveTo>
                  <a:pt x="1411338" y="5458968"/>
                </a:moveTo>
                <a:lnTo>
                  <a:pt x="1350302" y="5333149"/>
                </a:lnTo>
                <a:lnTo>
                  <a:pt x="1328610" y="5288089"/>
                </a:lnTo>
                <a:lnTo>
                  <a:pt x="1307058" y="5242966"/>
                </a:lnTo>
                <a:lnTo>
                  <a:pt x="1285659" y="5197767"/>
                </a:lnTo>
                <a:lnTo>
                  <a:pt x="1264450" y="5152466"/>
                </a:lnTo>
                <a:lnTo>
                  <a:pt x="1243469" y="5107051"/>
                </a:lnTo>
                <a:lnTo>
                  <a:pt x="1222743" y="5061509"/>
                </a:lnTo>
                <a:lnTo>
                  <a:pt x="1202309" y="5015814"/>
                </a:lnTo>
                <a:lnTo>
                  <a:pt x="1182192" y="4969967"/>
                </a:lnTo>
                <a:lnTo>
                  <a:pt x="1162431" y="4923942"/>
                </a:lnTo>
                <a:lnTo>
                  <a:pt x="1140942" y="4876343"/>
                </a:lnTo>
                <a:lnTo>
                  <a:pt x="1119670" y="4828616"/>
                </a:lnTo>
                <a:lnTo>
                  <a:pt x="1098613" y="4780788"/>
                </a:lnTo>
                <a:lnTo>
                  <a:pt x="1077772" y="4732858"/>
                </a:lnTo>
                <a:lnTo>
                  <a:pt x="1057160" y="4684814"/>
                </a:lnTo>
                <a:lnTo>
                  <a:pt x="1036751" y="4636668"/>
                </a:lnTo>
                <a:lnTo>
                  <a:pt x="1016558" y="4588408"/>
                </a:lnTo>
                <a:lnTo>
                  <a:pt x="996581" y="4540034"/>
                </a:lnTo>
                <a:lnTo>
                  <a:pt x="976833" y="4491558"/>
                </a:lnTo>
                <a:lnTo>
                  <a:pt x="957287" y="4442980"/>
                </a:lnTo>
                <a:lnTo>
                  <a:pt x="937958" y="4394289"/>
                </a:lnTo>
                <a:lnTo>
                  <a:pt x="918845" y="4345495"/>
                </a:lnTo>
                <a:lnTo>
                  <a:pt x="899960" y="4296588"/>
                </a:lnTo>
                <a:lnTo>
                  <a:pt x="881278" y="4247578"/>
                </a:lnTo>
                <a:lnTo>
                  <a:pt x="862812" y="4198455"/>
                </a:lnTo>
                <a:lnTo>
                  <a:pt x="844575" y="4149217"/>
                </a:lnTo>
                <a:lnTo>
                  <a:pt x="834275" y="4124934"/>
                </a:lnTo>
                <a:lnTo>
                  <a:pt x="824407" y="4100195"/>
                </a:lnTo>
                <a:lnTo>
                  <a:pt x="815416" y="4074604"/>
                </a:lnTo>
                <a:lnTo>
                  <a:pt x="807720" y="4047744"/>
                </a:lnTo>
                <a:lnTo>
                  <a:pt x="807720" y="4181475"/>
                </a:lnTo>
                <a:lnTo>
                  <a:pt x="825957" y="4229849"/>
                </a:lnTo>
                <a:lnTo>
                  <a:pt x="844410" y="4278109"/>
                </a:lnTo>
                <a:lnTo>
                  <a:pt x="863066" y="4326267"/>
                </a:lnTo>
                <a:lnTo>
                  <a:pt x="881926" y="4374312"/>
                </a:lnTo>
                <a:lnTo>
                  <a:pt x="900963" y="4422241"/>
                </a:lnTo>
                <a:lnTo>
                  <a:pt x="920191" y="4470070"/>
                </a:lnTo>
                <a:lnTo>
                  <a:pt x="939584" y="4517783"/>
                </a:lnTo>
                <a:lnTo>
                  <a:pt x="959154" y="4565396"/>
                </a:lnTo>
                <a:lnTo>
                  <a:pt x="978890" y="4612906"/>
                </a:lnTo>
                <a:lnTo>
                  <a:pt x="998766" y="4660303"/>
                </a:lnTo>
                <a:lnTo>
                  <a:pt x="1018806" y="4707585"/>
                </a:lnTo>
                <a:lnTo>
                  <a:pt x="1038974" y="4754765"/>
                </a:lnTo>
                <a:lnTo>
                  <a:pt x="1059294" y="4801832"/>
                </a:lnTo>
                <a:lnTo>
                  <a:pt x="1079728" y="4848796"/>
                </a:lnTo>
                <a:lnTo>
                  <a:pt x="1100289" y="4895659"/>
                </a:lnTo>
                <a:lnTo>
                  <a:pt x="1120965" y="4942395"/>
                </a:lnTo>
                <a:lnTo>
                  <a:pt x="1142542" y="4990198"/>
                </a:lnTo>
                <a:lnTo>
                  <a:pt x="1164539" y="5037988"/>
                </a:lnTo>
                <a:lnTo>
                  <a:pt x="1186903" y="5085778"/>
                </a:lnTo>
                <a:lnTo>
                  <a:pt x="1209598" y="5133568"/>
                </a:lnTo>
                <a:lnTo>
                  <a:pt x="1232585" y="5181358"/>
                </a:lnTo>
                <a:lnTo>
                  <a:pt x="1255826" y="5229161"/>
                </a:lnTo>
                <a:lnTo>
                  <a:pt x="1279283" y="5276951"/>
                </a:lnTo>
                <a:lnTo>
                  <a:pt x="1302905" y="5324741"/>
                </a:lnTo>
                <a:lnTo>
                  <a:pt x="1369822" y="5458968"/>
                </a:lnTo>
                <a:lnTo>
                  <a:pt x="1411338" y="5458968"/>
                </a:lnTo>
                <a:close/>
              </a:path>
              <a:path w="2851785" h="5459095">
                <a:moveTo>
                  <a:pt x="2851404" y="0"/>
                </a:moveTo>
                <a:lnTo>
                  <a:pt x="2815209" y="32283"/>
                </a:lnTo>
                <a:lnTo>
                  <a:pt x="2780157" y="64693"/>
                </a:lnTo>
                <a:lnTo>
                  <a:pt x="2745879" y="97370"/>
                </a:lnTo>
                <a:lnTo>
                  <a:pt x="2711983" y="130429"/>
                </a:lnTo>
                <a:lnTo>
                  <a:pt x="2643886" y="198247"/>
                </a:lnTo>
                <a:lnTo>
                  <a:pt x="2611564" y="230898"/>
                </a:lnTo>
                <a:lnTo>
                  <a:pt x="2579268" y="264325"/>
                </a:lnTo>
                <a:lnTo>
                  <a:pt x="2546972" y="298513"/>
                </a:lnTo>
                <a:lnTo>
                  <a:pt x="2514689" y="333476"/>
                </a:lnTo>
                <a:lnTo>
                  <a:pt x="2482392" y="369189"/>
                </a:lnTo>
                <a:lnTo>
                  <a:pt x="2450084" y="405638"/>
                </a:lnTo>
                <a:lnTo>
                  <a:pt x="2414968" y="443484"/>
                </a:lnTo>
                <a:lnTo>
                  <a:pt x="2380119" y="481545"/>
                </a:lnTo>
                <a:lnTo>
                  <a:pt x="2345537" y="519849"/>
                </a:lnTo>
                <a:lnTo>
                  <a:pt x="2311260" y="558368"/>
                </a:lnTo>
                <a:lnTo>
                  <a:pt x="2277287" y="597128"/>
                </a:lnTo>
                <a:lnTo>
                  <a:pt x="2243645" y="636117"/>
                </a:lnTo>
                <a:lnTo>
                  <a:pt x="2210358" y="675322"/>
                </a:lnTo>
                <a:lnTo>
                  <a:pt x="2177440" y="714756"/>
                </a:lnTo>
                <a:lnTo>
                  <a:pt x="2144928" y="754418"/>
                </a:lnTo>
                <a:lnTo>
                  <a:pt x="2112810" y="794296"/>
                </a:lnTo>
                <a:lnTo>
                  <a:pt x="2081149" y="834390"/>
                </a:lnTo>
                <a:lnTo>
                  <a:pt x="2049170" y="875347"/>
                </a:lnTo>
                <a:lnTo>
                  <a:pt x="2017433" y="916482"/>
                </a:lnTo>
                <a:lnTo>
                  <a:pt x="1985937" y="957783"/>
                </a:lnTo>
                <a:lnTo>
                  <a:pt x="1954707" y="999274"/>
                </a:lnTo>
                <a:lnTo>
                  <a:pt x="1923719" y="1040930"/>
                </a:lnTo>
                <a:lnTo>
                  <a:pt x="1893011" y="1082776"/>
                </a:lnTo>
                <a:lnTo>
                  <a:pt x="1862582" y="1124813"/>
                </a:lnTo>
                <a:lnTo>
                  <a:pt x="1832432" y="1167041"/>
                </a:lnTo>
                <a:lnTo>
                  <a:pt x="1802574" y="1209446"/>
                </a:lnTo>
                <a:lnTo>
                  <a:pt x="1773021" y="1252054"/>
                </a:lnTo>
                <a:lnTo>
                  <a:pt x="1743760" y="1294866"/>
                </a:lnTo>
                <a:lnTo>
                  <a:pt x="1714830" y="1337868"/>
                </a:lnTo>
                <a:lnTo>
                  <a:pt x="1686217" y="1381086"/>
                </a:lnTo>
                <a:lnTo>
                  <a:pt x="1657934" y="1424495"/>
                </a:lnTo>
                <a:lnTo>
                  <a:pt x="1629994" y="1468120"/>
                </a:lnTo>
                <a:lnTo>
                  <a:pt x="1602397" y="1511947"/>
                </a:lnTo>
                <a:lnTo>
                  <a:pt x="1575142" y="1556004"/>
                </a:lnTo>
                <a:lnTo>
                  <a:pt x="1548257" y="1600263"/>
                </a:lnTo>
                <a:lnTo>
                  <a:pt x="1521752" y="1644738"/>
                </a:lnTo>
                <a:lnTo>
                  <a:pt x="1495602" y="1689442"/>
                </a:lnTo>
                <a:lnTo>
                  <a:pt x="1469859" y="1734375"/>
                </a:lnTo>
                <a:lnTo>
                  <a:pt x="1444498" y="1779524"/>
                </a:lnTo>
                <a:lnTo>
                  <a:pt x="1418907" y="1824304"/>
                </a:lnTo>
                <a:lnTo>
                  <a:pt x="1393736" y="1869351"/>
                </a:lnTo>
                <a:lnTo>
                  <a:pt x="1368971" y="1914677"/>
                </a:lnTo>
                <a:lnTo>
                  <a:pt x="1344612" y="1960257"/>
                </a:lnTo>
                <a:lnTo>
                  <a:pt x="1320685" y="2006092"/>
                </a:lnTo>
                <a:lnTo>
                  <a:pt x="1297178" y="2052180"/>
                </a:lnTo>
                <a:lnTo>
                  <a:pt x="1274114" y="2098509"/>
                </a:lnTo>
                <a:lnTo>
                  <a:pt x="1251470" y="2145068"/>
                </a:lnTo>
                <a:lnTo>
                  <a:pt x="1229271" y="2191842"/>
                </a:lnTo>
                <a:lnTo>
                  <a:pt x="1207528" y="2238845"/>
                </a:lnTo>
                <a:lnTo>
                  <a:pt x="1186230" y="2286050"/>
                </a:lnTo>
                <a:lnTo>
                  <a:pt x="1165390" y="2333460"/>
                </a:lnTo>
                <a:lnTo>
                  <a:pt x="1145006" y="2381059"/>
                </a:lnTo>
                <a:lnTo>
                  <a:pt x="1125105" y="2428849"/>
                </a:lnTo>
                <a:lnTo>
                  <a:pt x="1105662" y="2476817"/>
                </a:lnTo>
                <a:lnTo>
                  <a:pt x="1086700" y="2524950"/>
                </a:lnTo>
                <a:lnTo>
                  <a:pt x="1068222" y="2573236"/>
                </a:lnTo>
                <a:lnTo>
                  <a:pt x="1050239" y="2621686"/>
                </a:lnTo>
                <a:lnTo>
                  <a:pt x="1032751" y="2670289"/>
                </a:lnTo>
                <a:lnTo>
                  <a:pt x="1015746" y="2719019"/>
                </a:lnTo>
                <a:lnTo>
                  <a:pt x="999261" y="2767876"/>
                </a:lnTo>
                <a:lnTo>
                  <a:pt x="983284" y="2816860"/>
                </a:lnTo>
                <a:lnTo>
                  <a:pt x="967892" y="2864408"/>
                </a:lnTo>
                <a:lnTo>
                  <a:pt x="953046" y="2912059"/>
                </a:lnTo>
                <a:lnTo>
                  <a:pt x="938733" y="2959824"/>
                </a:lnTo>
                <a:lnTo>
                  <a:pt x="924966" y="3007690"/>
                </a:lnTo>
                <a:lnTo>
                  <a:pt x="911745" y="3055658"/>
                </a:lnTo>
                <a:lnTo>
                  <a:pt x="899083" y="3103740"/>
                </a:lnTo>
                <a:lnTo>
                  <a:pt x="886993" y="3151924"/>
                </a:lnTo>
                <a:lnTo>
                  <a:pt x="875461" y="3200209"/>
                </a:lnTo>
                <a:lnTo>
                  <a:pt x="864514" y="3248596"/>
                </a:lnTo>
                <a:lnTo>
                  <a:pt x="854151" y="3297097"/>
                </a:lnTo>
                <a:lnTo>
                  <a:pt x="844372" y="3345700"/>
                </a:lnTo>
                <a:lnTo>
                  <a:pt x="835202" y="3394418"/>
                </a:lnTo>
                <a:lnTo>
                  <a:pt x="826630" y="3443224"/>
                </a:lnTo>
                <a:lnTo>
                  <a:pt x="818667" y="3492144"/>
                </a:lnTo>
                <a:lnTo>
                  <a:pt x="811339" y="3541179"/>
                </a:lnTo>
                <a:lnTo>
                  <a:pt x="804621" y="3590302"/>
                </a:lnTo>
                <a:lnTo>
                  <a:pt x="798537" y="3639540"/>
                </a:lnTo>
                <a:lnTo>
                  <a:pt x="793102" y="3688880"/>
                </a:lnTo>
                <a:lnTo>
                  <a:pt x="788301" y="3738321"/>
                </a:lnTo>
                <a:lnTo>
                  <a:pt x="784161" y="3787864"/>
                </a:lnTo>
                <a:lnTo>
                  <a:pt x="780669" y="3837521"/>
                </a:lnTo>
                <a:lnTo>
                  <a:pt x="777849" y="3887279"/>
                </a:lnTo>
                <a:lnTo>
                  <a:pt x="775716" y="3937127"/>
                </a:lnTo>
                <a:lnTo>
                  <a:pt x="775716" y="3959987"/>
                </a:lnTo>
                <a:lnTo>
                  <a:pt x="775716" y="3960114"/>
                </a:lnTo>
                <a:lnTo>
                  <a:pt x="782701" y="3981602"/>
                </a:lnTo>
                <a:lnTo>
                  <a:pt x="790117" y="4003929"/>
                </a:lnTo>
                <a:lnTo>
                  <a:pt x="798410" y="4026268"/>
                </a:lnTo>
                <a:lnTo>
                  <a:pt x="807999" y="4047744"/>
                </a:lnTo>
                <a:lnTo>
                  <a:pt x="807999" y="3937127"/>
                </a:lnTo>
                <a:lnTo>
                  <a:pt x="810247" y="3885603"/>
                </a:lnTo>
                <a:lnTo>
                  <a:pt x="813231" y="3834142"/>
                </a:lnTo>
                <a:lnTo>
                  <a:pt x="816940" y="3782745"/>
                </a:lnTo>
                <a:lnTo>
                  <a:pt x="821347" y="3731425"/>
                </a:lnTo>
                <a:lnTo>
                  <a:pt x="826452" y="3680180"/>
                </a:lnTo>
                <a:lnTo>
                  <a:pt x="832231" y="3629025"/>
                </a:lnTo>
                <a:lnTo>
                  <a:pt x="838669" y="3577958"/>
                </a:lnTo>
                <a:lnTo>
                  <a:pt x="845769" y="3526980"/>
                </a:lnTo>
                <a:lnTo>
                  <a:pt x="853503" y="3476104"/>
                </a:lnTo>
                <a:lnTo>
                  <a:pt x="861872" y="3425329"/>
                </a:lnTo>
                <a:lnTo>
                  <a:pt x="870839" y="3374669"/>
                </a:lnTo>
                <a:lnTo>
                  <a:pt x="880414" y="3324110"/>
                </a:lnTo>
                <a:lnTo>
                  <a:pt x="890587" y="3273679"/>
                </a:lnTo>
                <a:lnTo>
                  <a:pt x="901319" y="3223374"/>
                </a:lnTo>
                <a:lnTo>
                  <a:pt x="912622" y="3173196"/>
                </a:lnTo>
                <a:lnTo>
                  <a:pt x="924471" y="3123158"/>
                </a:lnTo>
                <a:lnTo>
                  <a:pt x="936853" y="3073260"/>
                </a:lnTo>
                <a:lnTo>
                  <a:pt x="949756" y="3023501"/>
                </a:lnTo>
                <a:lnTo>
                  <a:pt x="963168" y="2973882"/>
                </a:lnTo>
                <a:lnTo>
                  <a:pt x="977087" y="2924429"/>
                </a:lnTo>
                <a:lnTo>
                  <a:pt x="991476" y="2875140"/>
                </a:lnTo>
                <a:lnTo>
                  <a:pt x="1006348" y="2826004"/>
                </a:lnTo>
                <a:lnTo>
                  <a:pt x="1022324" y="2777071"/>
                </a:lnTo>
                <a:lnTo>
                  <a:pt x="1038809" y="2728290"/>
                </a:lnTo>
                <a:lnTo>
                  <a:pt x="1055801" y="2679687"/>
                </a:lnTo>
                <a:lnTo>
                  <a:pt x="1073277" y="2631262"/>
                </a:lnTo>
                <a:lnTo>
                  <a:pt x="1091234" y="2583002"/>
                </a:lnTo>
                <a:lnTo>
                  <a:pt x="1109675" y="2534907"/>
                </a:lnTo>
                <a:lnTo>
                  <a:pt x="1128585" y="2486990"/>
                </a:lnTo>
                <a:lnTo>
                  <a:pt x="1147953" y="2439238"/>
                </a:lnTo>
                <a:lnTo>
                  <a:pt x="1167765" y="2391664"/>
                </a:lnTo>
                <a:lnTo>
                  <a:pt x="1188034" y="2344255"/>
                </a:lnTo>
                <a:lnTo>
                  <a:pt x="1208735" y="2297023"/>
                </a:lnTo>
                <a:lnTo>
                  <a:pt x="1229855" y="2249957"/>
                </a:lnTo>
                <a:lnTo>
                  <a:pt x="1251407" y="2203069"/>
                </a:lnTo>
                <a:lnTo>
                  <a:pt x="1273378" y="2156345"/>
                </a:lnTo>
                <a:lnTo>
                  <a:pt x="1295742" y="2109800"/>
                </a:lnTo>
                <a:lnTo>
                  <a:pt x="1318514" y="2063432"/>
                </a:lnTo>
                <a:lnTo>
                  <a:pt x="1341666" y="2017229"/>
                </a:lnTo>
                <a:lnTo>
                  <a:pt x="1365211" y="1971192"/>
                </a:lnTo>
                <a:lnTo>
                  <a:pt x="1389126" y="1925332"/>
                </a:lnTo>
                <a:lnTo>
                  <a:pt x="1413408" y="1879650"/>
                </a:lnTo>
                <a:lnTo>
                  <a:pt x="1438046" y="1834134"/>
                </a:lnTo>
                <a:lnTo>
                  <a:pt x="1463040" y="1788795"/>
                </a:lnTo>
                <a:lnTo>
                  <a:pt x="1488351" y="1743646"/>
                </a:lnTo>
                <a:lnTo>
                  <a:pt x="1514005" y="1698713"/>
                </a:lnTo>
                <a:lnTo>
                  <a:pt x="1540002" y="1654009"/>
                </a:lnTo>
                <a:lnTo>
                  <a:pt x="1566316" y="1609534"/>
                </a:lnTo>
                <a:lnTo>
                  <a:pt x="1592961" y="1565275"/>
                </a:lnTo>
                <a:lnTo>
                  <a:pt x="1619923" y="1521218"/>
                </a:lnTo>
                <a:lnTo>
                  <a:pt x="1647202" y="1477391"/>
                </a:lnTo>
                <a:lnTo>
                  <a:pt x="1674787" y="1433766"/>
                </a:lnTo>
                <a:lnTo>
                  <a:pt x="1702663" y="1390357"/>
                </a:lnTo>
                <a:lnTo>
                  <a:pt x="1730844" y="1347139"/>
                </a:lnTo>
                <a:lnTo>
                  <a:pt x="1759318" y="1304137"/>
                </a:lnTo>
                <a:lnTo>
                  <a:pt x="1788083" y="1261325"/>
                </a:lnTo>
                <a:lnTo>
                  <a:pt x="1817128" y="1218717"/>
                </a:lnTo>
                <a:lnTo>
                  <a:pt x="1846440" y="1176312"/>
                </a:lnTo>
                <a:lnTo>
                  <a:pt x="1876031" y="1134084"/>
                </a:lnTo>
                <a:lnTo>
                  <a:pt x="1905889" y="1092047"/>
                </a:lnTo>
                <a:lnTo>
                  <a:pt x="1936000" y="1050201"/>
                </a:lnTo>
                <a:lnTo>
                  <a:pt x="1966366" y="1008545"/>
                </a:lnTo>
                <a:lnTo>
                  <a:pt x="1996986" y="967054"/>
                </a:lnTo>
                <a:lnTo>
                  <a:pt x="2027847" y="925753"/>
                </a:lnTo>
                <a:lnTo>
                  <a:pt x="2058949" y="884618"/>
                </a:lnTo>
                <a:lnTo>
                  <a:pt x="2090293" y="843661"/>
                </a:lnTo>
                <a:lnTo>
                  <a:pt x="2121954" y="803427"/>
                </a:lnTo>
                <a:lnTo>
                  <a:pt x="2154047" y="763244"/>
                </a:lnTo>
                <a:lnTo>
                  <a:pt x="2186508" y="723138"/>
                </a:lnTo>
                <a:lnTo>
                  <a:pt x="2219312" y="683158"/>
                </a:lnTo>
                <a:lnTo>
                  <a:pt x="2252395" y="643356"/>
                </a:lnTo>
                <a:lnTo>
                  <a:pt x="2285733" y="603758"/>
                </a:lnTo>
                <a:lnTo>
                  <a:pt x="2319274" y="564413"/>
                </a:lnTo>
                <a:lnTo>
                  <a:pt x="2352979" y="525360"/>
                </a:lnTo>
                <a:lnTo>
                  <a:pt x="2386812" y="486638"/>
                </a:lnTo>
                <a:lnTo>
                  <a:pt x="2420709" y="448284"/>
                </a:lnTo>
                <a:lnTo>
                  <a:pt x="2454656" y="410337"/>
                </a:lnTo>
                <a:lnTo>
                  <a:pt x="2486964" y="375424"/>
                </a:lnTo>
                <a:lnTo>
                  <a:pt x="2551557" y="304825"/>
                </a:lnTo>
                <a:lnTo>
                  <a:pt x="2583840" y="269913"/>
                </a:lnTo>
                <a:lnTo>
                  <a:pt x="2616136" y="235788"/>
                </a:lnTo>
                <a:lnTo>
                  <a:pt x="2648458" y="202819"/>
                </a:lnTo>
                <a:lnTo>
                  <a:pt x="2749931" y="102031"/>
                </a:lnTo>
                <a:lnTo>
                  <a:pt x="2783395" y="69354"/>
                </a:lnTo>
                <a:lnTo>
                  <a:pt x="2817139" y="36906"/>
                </a:lnTo>
                <a:lnTo>
                  <a:pt x="2851404" y="4572"/>
                </a:lnTo>
                <a:lnTo>
                  <a:pt x="2851404" y="0"/>
                </a:lnTo>
                <a:close/>
              </a:path>
            </a:pathLst>
          </a:custGeom>
          <a:solidFill>
            <a:srgbClr val="766E53">
              <a:alpha val="19999"/>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0" y="0"/>
            <a:ext cx="12192000" cy="6854952"/>
          </a:xfrm>
          <a:prstGeom prst="rect">
            <a:avLst/>
          </a:prstGeom>
        </p:spPr>
      </p:pic>
      <p:sp>
        <p:nvSpPr>
          <p:cNvPr id="4" name="object 4"/>
          <p:cNvSpPr txBox="1">
            <a:spLocks noGrp="1"/>
          </p:cNvSpPr>
          <p:nvPr>
            <p:ph type="title"/>
          </p:nvPr>
        </p:nvSpPr>
        <p:spPr>
          <a:xfrm>
            <a:off x="740155" y="667334"/>
            <a:ext cx="1387475" cy="574675"/>
          </a:xfrm>
          <a:prstGeom prst="rect">
            <a:avLst/>
          </a:prstGeom>
        </p:spPr>
        <p:txBody>
          <a:bodyPr vert="horz" wrap="square" lIns="0" tIns="12700" rIns="0" bIns="0" rtlCol="0">
            <a:spAutoFit/>
          </a:bodyPr>
          <a:lstStyle/>
          <a:p>
            <a:pPr marL="12700">
              <a:lnSpc>
                <a:spcPct val="100000"/>
              </a:lnSpc>
              <a:spcBef>
                <a:spcPts val="100"/>
              </a:spcBef>
            </a:pPr>
            <a:r>
              <a:rPr sz="3600" spc="-35" dirty="0"/>
              <a:t>Power</a:t>
            </a:r>
            <a:endParaRPr sz="3600"/>
          </a:p>
        </p:txBody>
      </p:sp>
      <p:grpSp>
        <p:nvGrpSpPr>
          <p:cNvPr id="5" name="object 5"/>
          <p:cNvGrpSpPr/>
          <p:nvPr/>
        </p:nvGrpSpPr>
        <p:grpSpPr>
          <a:xfrm>
            <a:off x="0" y="0"/>
            <a:ext cx="11774805" cy="6858000"/>
            <a:chOff x="0" y="0"/>
            <a:chExt cx="11774805" cy="6858000"/>
          </a:xfrm>
        </p:grpSpPr>
        <p:sp>
          <p:nvSpPr>
            <p:cNvPr id="6" name="object 6"/>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pic>
          <p:nvPicPr>
            <p:cNvPr id="7" name="object 7"/>
            <p:cNvPicPr/>
            <p:nvPr/>
          </p:nvPicPr>
          <p:blipFill>
            <a:blip r:embed="rId3" cstate="print"/>
            <a:stretch>
              <a:fillRect/>
            </a:stretch>
          </p:blipFill>
          <p:spPr>
            <a:xfrm>
              <a:off x="8196071" y="762000"/>
              <a:ext cx="3578352" cy="5253228"/>
            </a:xfrm>
            <a:prstGeom prst="rect">
              <a:avLst/>
            </a:prstGeom>
          </p:spPr>
        </p:pic>
        <p:sp>
          <p:nvSpPr>
            <p:cNvPr id="8" name="object 8"/>
            <p:cNvSpPr/>
            <p:nvPr/>
          </p:nvSpPr>
          <p:spPr>
            <a:xfrm>
              <a:off x="0" y="6060947"/>
              <a:ext cx="1038225" cy="506095"/>
            </a:xfrm>
            <a:custGeom>
              <a:avLst/>
              <a:gdLst/>
              <a:ahLst/>
              <a:cxnLst/>
              <a:rect l="l" t="t" r="r" b="b"/>
              <a:pathLst>
                <a:path w="1038225" h="506095">
                  <a:moveTo>
                    <a:pt x="291655" y="0"/>
                  </a:moveTo>
                  <a:lnTo>
                    <a:pt x="0" y="0"/>
                  </a:lnTo>
                  <a:lnTo>
                    <a:pt x="0" y="505967"/>
                  </a:lnTo>
                  <a:lnTo>
                    <a:pt x="291655" y="505967"/>
                  </a:lnTo>
                  <a:lnTo>
                    <a:pt x="291655" y="504824"/>
                  </a:lnTo>
                  <a:lnTo>
                    <a:pt x="793325" y="504824"/>
                  </a:lnTo>
                  <a:lnTo>
                    <a:pt x="796848" y="501205"/>
                  </a:lnTo>
                  <a:lnTo>
                    <a:pt x="798398" y="499579"/>
                  </a:lnTo>
                  <a:lnTo>
                    <a:pt x="800290" y="498055"/>
                  </a:lnTo>
                  <a:lnTo>
                    <a:pt x="801839" y="496430"/>
                  </a:lnTo>
                  <a:lnTo>
                    <a:pt x="1030757" y="267627"/>
                  </a:lnTo>
                  <a:lnTo>
                    <a:pt x="1036072" y="260481"/>
                  </a:lnTo>
                  <a:lnTo>
                    <a:pt x="1037844" y="253333"/>
                  </a:lnTo>
                  <a:lnTo>
                    <a:pt x="1036072" y="246185"/>
                  </a:lnTo>
                  <a:lnTo>
                    <a:pt x="1030757" y="239039"/>
                  </a:lnTo>
                  <a:lnTo>
                    <a:pt x="801839" y="10236"/>
                  </a:lnTo>
                  <a:lnTo>
                    <a:pt x="796848" y="10236"/>
                  </a:lnTo>
                  <a:lnTo>
                    <a:pt x="796848" y="5473"/>
                  </a:lnTo>
                  <a:lnTo>
                    <a:pt x="792213" y="5473"/>
                  </a:lnTo>
                  <a:lnTo>
                    <a:pt x="787412" y="698"/>
                  </a:lnTo>
                  <a:lnTo>
                    <a:pt x="691921" y="698"/>
                  </a:lnTo>
                  <a:lnTo>
                    <a:pt x="291655" y="152"/>
                  </a:lnTo>
                  <a:lnTo>
                    <a:pt x="291655" y="0"/>
                  </a:lnTo>
                  <a:close/>
                </a:path>
                <a:path w="1038225" h="506095">
                  <a:moveTo>
                    <a:pt x="793325" y="504824"/>
                  </a:moveTo>
                  <a:lnTo>
                    <a:pt x="291655" y="504824"/>
                  </a:lnTo>
                  <a:lnTo>
                    <a:pt x="691921" y="505967"/>
                  </a:lnTo>
                  <a:lnTo>
                    <a:pt x="792213" y="505967"/>
                  </a:lnTo>
                  <a:lnTo>
                    <a:pt x="793325" y="504824"/>
                  </a:lnTo>
                  <a:close/>
                </a:path>
              </a:pathLst>
            </a:custGeom>
            <a:solidFill>
              <a:srgbClr val="A42F0F"/>
            </a:solidFill>
          </p:spPr>
          <p:txBody>
            <a:bodyPr wrap="square" lIns="0" tIns="0" rIns="0" bIns="0" rtlCol="0"/>
            <a:lstStyle/>
            <a:p>
              <a:endParaRPr/>
            </a:p>
          </p:txBody>
        </p:sp>
      </p:grpSp>
      <p:sp>
        <p:nvSpPr>
          <p:cNvPr id="9" name="object 9"/>
          <p:cNvSpPr txBox="1"/>
          <p:nvPr/>
        </p:nvSpPr>
        <p:spPr>
          <a:xfrm>
            <a:off x="528015" y="6140907"/>
            <a:ext cx="2940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DFFFF"/>
                </a:solidFill>
                <a:latin typeface="Century Gothic"/>
                <a:cs typeface="Century Gothic"/>
              </a:rPr>
              <a:t>30</a:t>
            </a:r>
            <a:endParaRPr sz="1900">
              <a:latin typeface="Century Gothic"/>
              <a:cs typeface="Century Gothic"/>
            </a:endParaRPr>
          </a:p>
        </p:txBody>
      </p:sp>
      <p:sp>
        <p:nvSpPr>
          <p:cNvPr id="10" name="object 10"/>
          <p:cNvSpPr txBox="1"/>
          <p:nvPr/>
        </p:nvSpPr>
        <p:spPr>
          <a:xfrm>
            <a:off x="471931" y="1425829"/>
            <a:ext cx="7120255" cy="4194175"/>
          </a:xfrm>
          <a:prstGeom prst="rect">
            <a:avLst/>
          </a:prstGeom>
        </p:spPr>
        <p:txBody>
          <a:bodyPr vert="horz" wrap="square" lIns="0" tIns="111760" rIns="0" bIns="0" rtlCol="0">
            <a:spAutoFit/>
          </a:bodyPr>
          <a:lstStyle/>
          <a:p>
            <a:pPr marL="12700">
              <a:lnSpc>
                <a:spcPct val="100000"/>
              </a:lnSpc>
              <a:spcBef>
                <a:spcPts val="880"/>
              </a:spcBef>
            </a:pPr>
            <a:r>
              <a:rPr sz="1800" spc="-30" dirty="0">
                <a:solidFill>
                  <a:srgbClr val="A42F0F"/>
                </a:solidFill>
                <a:latin typeface="Wingdings 3"/>
                <a:cs typeface="Wingdings 3"/>
              </a:rPr>
              <a:t></a:t>
            </a:r>
            <a:r>
              <a:rPr sz="1800" b="1" spc="-30" dirty="0">
                <a:solidFill>
                  <a:srgbClr val="404040"/>
                </a:solidFill>
                <a:latin typeface="Century Gothic"/>
                <a:cs typeface="Century Gothic"/>
              </a:rPr>
              <a:t>You</a:t>
            </a:r>
            <a:r>
              <a:rPr sz="1800" b="1" spc="-130" dirty="0">
                <a:solidFill>
                  <a:srgbClr val="404040"/>
                </a:solidFill>
                <a:latin typeface="Century Gothic"/>
                <a:cs typeface="Century Gothic"/>
              </a:rPr>
              <a:t> </a:t>
            </a:r>
            <a:r>
              <a:rPr sz="1800" b="1" dirty="0">
                <a:solidFill>
                  <a:srgbClr val="404040"/>
                </a:solidFill>
                <a:latin typeface="Century Gothic"/>
                <a:cs typeface="Century Gothic"/>
              </a:rPr>
              <a:t>need</a:t>
            </a:r>
            <a:r>
              <a:rPr sz="1800" b="1" spc="-20" dirty="0">
                <a:solidFill>
                  <a:srgbClr val="404040"/>
                </a:solidFill>
                <a:latin typeface="Century Gothic"/>
                <a:cs typeface="Century Gothic"/>
              </a:rPr>
              <a:t> </a:t>
            </a:r>
            <a:r>
              <a:rPr sz="1800" b="1" dirty="0">
                <a:solidFill>
                  <a:srgbClr val="404040"/>
                </a:solidFill>
                <a:latin typeface="Century Gothic"/>
                <a:cs typeface="Century Gothic"/>
              </a:rPr>
              <a:t>to</a:t>
            </a:r>
            <a:r>
              <a:rPr sz="1800" b="1" spc="-30" dirty="0">
                <a:solidFill>
                  <a:srgbClr val="404040"/>
                </a:solidFill>
                <a:latin typeface="Century Gothic"/>
                <a:cs typeface="Century Gothic"/>
              </a:rPr>
              <a:t> </a:t>
            </a:r>
            <a:r>
              <a:rPr sz="1800" b="1" dirty="0">
                <a:solidFill>
                  <a:srgbClr val="404040"/>
                </a:solidFill>
                <a:latin typeface="Century Gothic"/>
                <a:cs typeface="Century Gothic"/>
              </a:rPr>
              <a:t>know</a:t>
            </a:r>
            <a:r>
              <a:rPr sz="1800" b="1" spc="-25" dirty="0">
                <a:solidFill>
                  <a:srgbClr val="404040"/>
                </a:solidFill>
                <a:latin typeface="Century Gothic"/>
                <a:cs typeface="Century Gothic"/>
              </a:rPr>
              <a:t> </a:t>
            </a:r>
            <a:r>
              <a:rPr sz="1800" b="1" dirty="0">
                <a:solidFill>
                  <a:srgbClr val="404040"/>
                </a:solidFill>
                <a:latin typeface="Century Gothic"/>
                <a:cs typeface="Century Gothic"/>
              </a:rPr>
              <a:t>the</a:t>
            </a:r>
            <a:r>
              <a:rPr sz="1800" b="1" spc="-50" dirty="0">
                <a:solidFill>
                  <a:srgbClr val="404040"/>
                </a:solidFill>
                <a:latin typeface="Century Gothic"/>
                <a:cs typeface="Century Gothic"/>
              </a:rPr>
              <a:t> </a:t>
            </a:r>
            <a:r>
              <a:rPr sz="1800" b="1" spc="-10" dirty="0">
                <a:solidFill>
                  <a:srgbClr val="404040"/>
                </a:solidFill>
                <a:latin typeface="Century Gothic"/>
                <a:cs typeface="Century Gothic"/>
              </a:rPr>
              <a:t>following:</a:t>
            </a:r>
            <a:endParaRPr sz="1800">
              <a:latin typeface="Century Gothic"/>
              <a:cs typeface="Century Gothic"/>
            </a:endParaRPr>
          </a:p>
          <a:p>
            <a:pPr marL="927100">
              <a:lnSpc>
                <a:spcPct val="100000"/>
              </a:lnSpc>
              <a:spcBef>
                <a:spcPts val="785"/>
              </a:spcBef>
            </a:pPr>
            <a:r>
              <a:rPr sz="1800" dirty="0">
                <a:solidFill>
                  <a:srgbClr val="A42F0F"/>
                </a:solidFill>
                <a:latin typeface="Wingdings 3"/>
                <a:cs typeface="Wingdings 3"/>
              </a:rPr>
              <a:t></a:t>
            </a:r>
            <a:r>
              <a:rPr sz="1800" dirty="0">
                <a:solidFill>
                  <a:srgbClr val="404040"/>
                </a:solidFill>
                <a:latin typeface="Century Gothic"/>
                <a:cs typeface="Century Gothic"/>
              </a:rPr>
              <a:t>What</a:t>
            </a:r>
            <a:r>
              <a:rPr sz="1800" spc="5" dirty="0">
                <a:solidFill>
                  <a:srgbClr val="404040"/>
                </a:solidFill>
                <a:latin typeface="Century Gothic"/>
                <a:cs typeface="Century Gothic"/>
              </a:rPr>
              <a:t> </a:t>
            </a:r>
            <a:r>
              <a:rPr sz="1800" dirty="0">
                <a:solidFill>
                  <a:srgbClr val="404040"/>
                </a:solidFill>
                <a:latin typeface="Century Gothic"/>
                <a:cs typeface="Century Gothic"/>
              </a:rPr>
              <a:t>is</a:t>
            </a:r>
            <a:r>
              <a:rPr sz="1800" spc="-50" dirty="0">
                <a:solidFill>
                  <a:srgbClr val="404040"/>
                </a:solidFill>
                <a:latin typeface="Century Gothic"/>
                <a:cs typeface="Century Gothic"/>
              </a:rPr>
              <a:t> </a:t>
            </a:r>
            <a:r>
              <a:rPr sz="1800" dirty="0">
                <a:solidFill>
                  <a:srgbClr val="404040"/>
                </a:solidFill>
                <a:latin typeface="Century Gothic"/>
                <a:cs typeface="Century Gothic"/>
              </a:rPr>
              <a:t>needed</a:t>
            </a:r>
            <a:r>
              <a:rPr sz="1800" spc="20" dirty="0">
                <a:solidFill>
                  <a:srgbClr val="404040"/>
                </a:solidFill>
                <a:latin typeface="Century Gothic"/>
                <a:cs typeface="Century Gothic"/>
              </a:rPr>
              <a:t> </a:t>
            </a:r>
            <a:r>
              <a:rPr sz="1800" dirty="0">
                <a:solidFill>
                  <a:srgbClr val="404040"/>
                </a:solidFill>
                <a:latin typeface="Century Gothic"/>
                <a:cs typeface="Century Gothic"/>
              </a:rPr>
              <a:t>to</a:t>
            </a:r>
            <a:r>
              <a:rPr sz="1800" spc="-20" dirty="0">
                <a:solidFill>
                  <a:srgbClr val="404040"/>
                </a:solidFill>
                <a:latin typeface="Century Gothic"/>
                <a:cs typeface="Century Gothic"/>
              </a:rPr>
              <a:t> </a:t>
            </a:r>
            <a:r>
              <a:rPr sz="1800" dirty="0">
                <a:solidFill>
                  <a:srgbClr val="404040"/>
                </a:solidFill>
                <a:latin typeface="Century Gothic"/>
                <a:cs typeface="Century Gothic"/>
              </a:rPr>
              <a:t>plug</a:t>
            </a:r>
            <a:r>
              <a:rPr sz="1800" spc="-50" dirty="0">
                <a:solidFill>
                  <a:srgbClr val="404040"/>
                </a:solidFill>
                <a:latin typeface="Century Gothic"/>
                <a:cs typeface="Century Gothic"/>
              </a:rPr>
              <a:t> </a:t>
            </a:r>
            <a:r>
              <a:rPr sz="1800" dirty="0">
                <a:solidFill>
                  <a:srgbClr val="404040"/>
                </a:solidFill>
                <a:latin typeface="Century Gothic"/>
                <a:cs typeface="Century Gothic"/>
              </a:rPr>
              <a:t>in</a:t>
            </a:r>
            <a:r>
              <a:rPr sz="1800" spc="-50" dirty="0">
                <a:solidFill>
                  <a:srgbClr val="404040"/>
                </a:solidFill>
                <a:latin typeface="Century Gothic"/>
                <a:cs typeface="Century Gothic"/>
              </a:rPr>
              <a:t> </a:t>
            </a:r>
            <a:r>
              <a:rPr sz="1800" dirty="0">
                <a:solidFill>
                  <a:srgbClr val="404040"/>
                </a:solidFill>
                <a:latin typeface="Century Gothic"/>
                <a:cs typeface="Century Gothic"/>
              </a:rPr>
              <a:t>the</a:t>
            </a:r>
            <a:r>
              <a:rPr sz="1800" spc="-55" dirty="0">
                <a:solidFill>
                  <a:srgbClr val="404040"/>
                </a:solidFill>
                <a:latin typeface="Century Gothic"/>
                <a:cs typeface="Century Gothic"/>
              </a:rPr>
              <a:t> </a:t>
            </a:r>
            <a:r>
              <a:rPr sz="1800" spc="-20" dirty="0">
                <a:solidFill>
                  <a:srgbClr val="404040"/>
                </a:solidFill>
                <a:latin typeface="Century Gothic"/>
                <a:cs typeface="Century Gothic"/>
              </a:rPr>
              <a:t>rack</a:t>
            </a:r>
            <a:endParaRPr sz="1800">
              <a:latin typeface="Century Gothic"/>
              <a:cs typeface="Century Gothic"/>
            </a:endParaRPr>
          </a:p>
          <a:p>
            <a:pPr marL="927100">
              <a:lnSpc>
                <a:spcPct val="100000"/>
              </a:lnSpc>
              <a:spcBef>
                <a:spcPts val="780"/>
              </a:spcBef>
            </a:pPr>
            <a:r>
              <a:rPr sz="1800" dirty="0">
                <a:solidFill>
                  <a:srgbClr val="A42F0F"/>
                </a:solidFill>
                <a:latin typeface="Wingdings 3"/>
                <a:cs typeface="Wingdings 3"/>
              </a:rPr>
              <a:t></a:t>
            </a:r>
            <a:r>
              <a:rPr sz="1800" dirty="0">
                <a:solidFill>
                  <a:srgbClr val="404040"/>
                </a:solidFill>
                <a:latin typeface="Century Gothic"/>
                <a:cs typeface="Century Gothic"/>
              </a:rPr>
              <a:t>The </a:t>
            </a:r>
            <a:r>
              <a:rPr sz="1800" spc="-10" dirty="0">
                <a:solidFill>
                  <a:srgbClr val="404040"/>
                </a:solidFill>
                <a:latin typeface="Century Gothic"/>
                <a:cs typeface="Century Gothic"/>
              </a:rPr>
              <a:t>outlet</a:t>
            </a:r>
            <a:r>
              <a:rPr sz="1800" spc="-120" dirty="0">
                <a:solidFill>
                  <a:srgbClr val="404040"/>
                </a:solidFill>
                <a:latin typeface="Century Gothic"/>
                <a:cs typeface="Century Gothic"/>
              </a:rPr>
              <a:t> </a:t>
            </a:r>
            <a:r>
              <a:rPr sz="1800" spc="-20" dirty="0">
                <a:solidFill>
                  <a:srgbClr val="404040"/>
                </a:solidFill>
                <a:latin typeface="Century Gothic"/>
                <a:cs typeface="Century Gothic"/>
              </a:rPr>
              <a:t>type</a:t>
            </a:r>
            <a:endParaRPr sz="1800">
              <a:latin typeface="Century Gothic"/>
              <a:cs typeface="Century Gothic"/>
            </a:endParaRPr>
          </a:p>
          <a:p>
            <a:pPr marL="927100">
              <a:lnSpc>
                <a:spcPct val="100000"/>
              </a:lnSpc>
              <a:spcBef>
                <a:spcPts val="790"/>
              </a:spcBef>
            </a:pPr>
            <a:r>
              <a:rPr sz="1800" dirty="0">
                <a:solidFill>
                  <a:srgbClr val="A42F0F"/>
                </a:solidFill>
                <a:latin typeface="Wingdings 3"/>
                <a:cs typeface="Wingdings 3"/>
              </a:rPr>
              <a:t></a:t>
            </a:r>
            <a:r>
              <a:rPr sz="1800" dirty="0">
                <a:solidFill>
                  <a:srgbClr val="A42F0F"/>
                </a:solidFill>
                <a:latin typeface="Times New Roman"/>
                <a:cs typeface="Times New Roman"/>
              </a:rPr>
              <a:t> </a:t>
            </a:r>
            <a:r>
              <a:rPr sz="1800" dirty="0">
                <a:solidFill>
                  <a:srgbClr val="404040"/>
                </a:solidFill>
                <a:latin typeface="Century Gothic"/>
                <a:cs typeface="Century Gothic"/>
              </a:rPr>
              <a:t>Its</a:t>
            </a:r>
            <a:r>
              <a:rPr sz="1800" spc="-25" dirty="0">
                <a:solidFill>
                  <a:srgbClr val="404040"/>
                </a:solidFill>
                <a:latin typeface="Century Gothic"/>
                <a:cs typeface="Century Gothic"/>
              </a:rPr>
              <a:t> </a:t>
            </a:r>
            <a:r>
              <a:rPr sz="1800" dirty="0">
                <a:solidFill>
                  <a:srgbClr val="404040"/>
                </a:solidFill>
                <a:latin typeface="Century Gothic"/>
                <a:cs typeface="Century Gothic"/>
              </a:rPr>
              <a:t>voltage</a:t>
            </a:r>
            <a:r>
              <a:rPr sz="1800" spc="-30" dirty="0">
                <a:solidFill>
                  <a:srgbClr val="404040"/>
                </a:solidFill>
                <a:latin typeface="Century Gothic"/>
                <a:cs typeface="Century Gothic"/>
              </a:rPr>
              <a:t> </a:t>
            </a:r>
            <a:r>
              <a:rPr sz="1800" spc="-10" dirty="0">
                <a:solidFill>
                  <a:srgbClr val="404040"/>
                </a:solidFill>
                <a:latin typeface="Century Gothic"/>
                <a:cs typeface="Century Gothic"/>
              </a:rPr>
              <a:t>and</a:t>
            </a:r>
            <a:r>
              <a:rPr sz="1800" spc="-114" dirty="0">
                <a:solidFill>
                  <a:srgbClr val="404040"/>
                </a:solidFill>
                <a:latin typeface="Century Gothic"/>
                <a:cs typeface="Century Gothic"/>
              </a:rPr>
              <a:t> </a:t>
            </a:r>
            <a:r>
              <a:rPr sz="1800" spc="-10" dirty="0">
                <a:solidFill>
                  <a:srgbClr val="404040"/>
                </a:solidFill>
                <a:latin typeface="Century Gothic"/>
                <a:cs typeface="Century Gothic"/>
              </a:rPr>
              <a:t>amperage</a:t>
            </a:r>
            <a:endParaRPr sz="1800">
              <a:latin typeface="Century Gothic"/>
              <a:cs typeface="Century Gothic"/>
            </a:endParaRPr>
          </a:p>
          <a:p>
            <a:pPr marL="927100">
              <a:lnSpc>
                <a:spcPct val="100000"/>
              </a:lnSpc>
              <a:spcBef>
                <a:spcPts val="780"/>
              </a:spcBef>
            </a:pPr>
            <a:r>
              <a:rPr sz="1800" dirty="0">
                <a:solidFill>
                  <a:srgbClr val="A42F0F"/>
                </a:solidFill>
                <a:latin typeface="Wingdings 3"/>
                <a:cs typeface="Wingdings 3"/>
              </a:rPr>
              <a:t></a:t>
            </a:r>
            <a:r>
              <a:rPr sz="1800" dirty="0">
                <a:solidFill>
                  <a:srgbClr val="404040"/>
                </a:solidFill>
                <a:latin typeface="Century Gothic"/>
                <a:cs typeface="Century Gothic"/>
              </a:rPr>
              <a:t>Whether</a:t>
            </a:r>
            <a:r>
              <a:rPr sz="1800" spc="-5" dirty="0">
                <a:solidFill>
                  <a:srgbClr val="404040"/>
                </a:solidFill>
                <a:latin typeface="Century Gothic"/>
                <a:cs typeface="Century Gothic"/>
              </a:rPr>
              <a:t> </a:t>
            </a:r>
            <a:r>
              <a:rPr sz="1800" dirty="0">
                <a:solidFill>
                  <a:srgbClr val="404040"/>
                </a:solidFill>
                <a:latin typeface="Century Gothic"/>
                <a:cs typeface="Century Gothic"/>
              </a:rPr>
              <a:t>it’s</a:t>
            </a:r>
            <a:r>
              <a:rPr sz="1800" spc="-80" dirty="0">
                <a:solidFill>
                  <a:srgbClr val="404040"/>
                </a:solidFill>
                <a:latin typeface="Century Gothic"/>
                <a:cs typeface="Century Gothic"/>
              </a:rPr>
              <a:t> </a:t>
            </a:r>
            <a:r>
              <a:rPr sz="1800" dirty="0">
                <a:solidFill>
                  <a:srgbClr val="404040"/>
                </a:solidFill>
                <a:latin typeface="Century Gothic"/>
                <a:cs typeface="Century Gothic"/>
              </a:rPr>
              <a:t>single</a:t>
            </a:r>
            <a:r>
              <a:rPr sz="1800" spc="-90" dirty="0">
                <a:solidFill>
                  <a:srgbClr val="404040"/>
                </a:solidFill>
                <a:latin typeface="Century Gothic"/>
                <a:cs typeface="Century Gothic"/>
              </a:rPr>
              <a:t> </a:t>
            </a:r>
            <a:r>
              <a:rPr sz="1800" dirty="0">
                <a:solidFill>
                  <a:srgbClr val="404040"/>
                </a:solidFill>
                <a:latin typeface="Century Gothic"/>
                <a:cs typeface="Century Gothic"/>
              </a:rPr>
              <a:t>phase</a:t>
            </a:r>
            <a:r>
              <a:rPr sz="1800" spc="-55" dirty="0">
                <a:solidFill>
                  <a:srgbClr val="404040"/>
                </a:solidFill>
                <a:latin typeface="Century Gothic"/>
                <a:cs typeface="Century Gothic"/>
              </a:rPr>
              <a:t> </a:t>
            </a:r>
            <a:r>
              <a:rPr sz="1800" dirty="0">
                <a:solidFill>
                  <a:srgbClr val="404040"/>
                </a:solidFill>
                <a:latin typeface="Century Gothic"/>
                <a:cs typeface="Century Gothic"/>
              </a:rPr>
              <a:t>or</a:t>
            </a:r>
            <a:r>
              <a:rPr sz="1800" spc="-60" dirty="0">
                <a:solidFill>
                  <a:srgbClr val="404040"/>
                </a:solidFill>
                <a:latin typeface="Century Gothic"/>
                <a:cs typeface="Century Gothic"/>
              </a:rPr>
              <a:t> </a:t>
            </a:r>
            <a:r>
              <a:rPr sz="1800" dirty="0">
                <a:solidFill>
                  <a:srgbClr val="404040"/>
                </a:solidFill>
                <a:latin typeface="Century Gothic"/>
                <a:cs typeface="Century Gothic"/>
              </a:rPr>
              <a:t>three</a:t>
            </a:r>
            <a:r>
              <a:rPr sz="1800" spc="-60" dirty="0">
                <a:solidFill>
                  <a:srgbClr val="404040"/>
                </a:solidFill>
                <a:latin typeface="Century Gothic"/>
                <a:cs typeface="Century Gothic"/>
              </a:rPr>
              <a:t> </a:t>
            </a:r>
            <a:r>
              <a:rPr sz="1800" spc="-10" dirty="0">
                <a:solidFill>
                  <a:srgbClr val="404040"/>
                </a:solidFill>
                <a:latin typeface="Century Gothic"/>
                <a:cs typeface="Century Gothic"/>
              </a:rPr>
              <a:t>phase</a:t>
            </a:r>
            <a:endParaRPr sz="1800">
              <a:latin typeface="Century Gothic"/>
              <a:cs typeface="Century Gothic"/>
            </a:endParaRPr>
          </a:p>
          <a:p>
            <a:pPr marL="927100">
              <a:lnSpc>
                <a:spcPct val="100000"/>
              </a:lnSpc>
              <a:spcBef>
                <a:spcPts val="785"/>
              </a:spcBef>
            </a:pPr>
            <a:r>
              <a:rPr sz="1800" dirty="0">
                <a:solidFill>
                  <a:srgbClr val="A42F0F"/>
                </a:solidFill>
                <a:latin typeface="Wingdings 3"/>
                <a:cs typeface="Wingdings 3"/>
              </a:rPr>
              <a:t></a:t>
            </a:r>
            <a:r>
              <a:rPr sz="1800" dirty="0">
                <a:solidFill>
                  <a:srgbClr val="404040"/>
                </a:solidFill>
                <a:latin typeface="Century Gothic"/>
                <a:cs typeface="Century Gothic"/>
              </a:rPr>
              <a:t>How</a:t>
            </a:r>
            <a:r>
              <a:rPr sz="1800" spc="-55" dirty="0">
                <a:solidFill>
                  <a:srgbClr val="404040"/>
                </a:solidFill>
                <a:latin typeface="Century Gothic"/>
                <a:cs typeface="Century Gothic"/>
              </a:rPr>
              <a:t> </a:t>
            </a:r>
            <a:r>
              <a:rPr sz="1800" dirty="0">
                <a:solidFill>
                  <a:srgbClr val="404040"/>
                </a:solidFill>
                <a:latin typeface="Century Gothic"/>
                <a:cs typeface="Century Gothic"/>
              </a:rPr>
              <a:t>much</a:t>
            </a:r>
            <a:r>
              <a:rPr sz="1800" spc="-30" dirty="0">
                <a:solidFill>
                  <a:srgbClr val="404040"/>
                </a:solidFill>
                <a:latin typeface="Century Gothic"/>
                <a:cs typeface="Century Gothic"/>
              </a:rPr>
              <a:t> </a:t>
            </a:r>
            <a:r>
              <a:rPr sz="1800" dirty="0">
                <a:solidFill>
                  <a:srgbClr val="404040"/>
                </a:solidFill>
                <a:latin typeface="Century Gothic"/>
                <a:cs typeface="Century Gothic"/>
              </a:rPr>
              <a:t>power</a:t>
            </a:r>
            <a:r>
              <a:rPr sz="1800" spc="-15" dirty="0">
                <a:solidFill>
                  <a:srgbClr val="404040"/>
                </a:solidFill>
                <a:latin typeface="Century Gothic"/>
                <a:cs typeface="Century Gothic"/>
              </a:rPr>
              <a:t> </a:t>
            </a:r>
            <a:r>
              <a:rPr sz="1800" dirty="0">
                <a:solidFill>
                  <a:srgbClr val="404040"/>
                </a:solidFill>
                <a:latin typeface="Century Gothic"/>
                <a:cs typeface="Century Gothic"/>
              </a:rPr>
              <a:t>the</a:t>
            </a:r>
            <a:r>
              <a:rPr sz="1800" spc="-5" dirty="0">
                <a:solidFill>
                  <a:srgbClr val="404040"/>
                </a:solidFill>
                <a:latin typeface="Century Gothic"/>
                <a:cs typeface="Century Gothic"/>
              </a:rPr>
              <a:t> </a:t>
            </a:r>
            <a:r>
              <a:rPr sz="1800" dirty="0">
                <a:solidFill>
                  <a:srgbClr val="404040"/>
                </a:solidFill>
                <a:latin typeface="Century Gothic"/>
                <a:cs typeface="Century Gothic"/>
              </a:rPr>
              <a:t>rack</a:t>
            </a:r>
            <a:r>
              <a:rPr sz="1800" spc="-80" dirty="0">
                <a:solidFill>
                  <a:srgbClr val="404040"/>
                </a:solidFill>
                <a:latin typeface="Century Gothic"/>
                <a:cs typeface="Century Gothic"/>
              </a:rPr>
              <a:t> </a:t>
            </a:r>
            <a:r>
              <a:rPr sz="1800" dirty="0">
                <a:solidFill>
                  <a:srgbClr val="404040"/>
                </a:solidFill>
                <a:latin typeface="Century Gothic"/>
                <a:cs typeface="Century Gothic"/>
              </a:rPr>
              <a:t>will</a:t>
            </a:r>
            <a:r>
              <a:rPr sz="1800" spc="-85" dirty="0">
                <a:solidFill>
                  <a:srgbClr val="404040"/>
                </a:solidFill>
                <a:latin typeface="Century Gothic"/>
                <a:cs typeface="Century Gothic"/>
              </a:rPr>
              <a:t> </a:t>
            </a:r>
            <a:r>
              <a:rPr sz="1800" spc="-20" dirty="0">
                <a:solidFill>
                  <a:srgbClr val="404040"/>
                </a:solidFill>
                <a:latin typeface="Century Gothic"/>
                <a:cs typeface="Century Gothic"/>
              </a:rPr>
              <a:t>draw</a:t>
            </a:r>
            <a:endParaRPr sz="1800">
              <a:latin typeface="Century Gothic"/>
              <a:cs typeface="Century Gothic"/>
            </a:endParaRPr>
          </a:p>
          <a:p>
            <a:pPr marL="12700" marR="5080">
              <a:lnSpc>
                <a:spcPts val="1939"/>
              </a:lnSpc>
              <a:spcBef>
                <a:spcPts val="1040"/>
              </a:spcBef>
              <a:tabLst>
                <a:tab pos="3046730" algn="l"/>
              </a:tabLst>
            </a:pPr>
            <a:r>
              <a:rPr sz="1800" dirty="0">
                <a:solidFill>
                  <a:srgbClr val="404040"/>
                </a:solidFill>
                <a:latin typeface="Century Gothic"/>
                <a:cs typeface="Century Gothic"/>
              </a:rPr>
              <a:t>The</a:t>
            </a:r>
            <a:r>
              <a:rPr sz="1800" spc="-35" dirty="0">
                <a:solidFill>
                  <a:srgbClr val="404040"/>
                </a:solidFill>
                <a:latin typeface="Century Gothic"/>
                <a:cs typeface="Century Gothic"/>
              </a:rPr>
              <a:t> </a:t>
            </a:r>
            <a:r>
              <a:rPr sz="1800" dirty="0">
                <a:solidFill>
                  <a:srgbClr val="404040"/>
                </a:solidFill>
                <a:latin typeface="Century Gothic"/>
                <a:cs typeface="Century Gothic"/>
              </a:rPr>
              <a:t>last</a:t>
            </a:r>
            <a:r>
              <a:rPr sz="1800" spc="-45" dirty="0">
                <a:solidFill>
                  <a:srgbClr val="404040"/>
                </a:solidFill>
                <a:latin typeface="Century Gothic"/>
                <a:cs typeface="Century Gothic"/>
              </a:rPr>
              <a:t> </a:t>
            </a:r>
            <a:r>
              <a:rPr sz="1800" dirty="0">
                <a:solidFill>
                  <a:srgbClr val="404040"/>
                </a:solidFill>
                <a:latin typeface="Century Gothic"/>
                <a:cs typeface="Century Gothic"/>
              </a:rPr>
              <a:t>item</a:t>
            </a:r>
            <a:r>
              <a:rPr sz="1800" spc="-25" dirty="0">
                <a:solidFill>
                  <a:srgbClr val="404040"/>
                </a:solidFill>
                <a:latin typeface="Century Gothic"/>
                <a:cs typeface="Century Gothic"/>
              </a:rPr>
              <a:t> </a:t>
            </a:r>
            <a:r>
              <a:rPr sz="1800" dirty="0">
                <a:solidFill>
                  <a:srgbClr val="404040"/>
                </a:solidFill>
                <a:latin typeface="Century Gothic"/>
                <a:cs typeface="Century Gothic"/>
              </a:rPr>
              <a:t>is</a:t>
            </a:r>
            <a:r>
              <a:rPr sz="1800" spc="-60" dirty="0">
                <a:solidFill>
                  <a:srgbClr val="404040"/>
                </a:solidFill>
                <a:latin typeface="Century Gothic"/>
                <a:cs typeface="Century Gothic"/>
              </a:rPr>
              <a:t> </a:t>
            </a:r>
            <a:r>
              <a:rPr sz="1800" dirty="0">
                <a:solidFill>
                  <a:srgbClr val="404040"/>
                </a:solidFill>
                <a:latin typeface="Century Gothic"/>
                <a:cs typeface="Century Gothic"/>
              </a:rPr>
              <a:t>best</a:t>
            </a:r>
            <a:r>
              <a:rPr sz="1800" spc="-30" dirty="0">
                <a:solidFill>
                  <a:srgbClr val="404040"/>
                </a:solidFill>
                <a:latin typeface="Century Gothic"/>
                <a:cs typeface="Century Gothic"/>
              </a:rPr>
              <a:t> </a:t>
            </a:r>
            <a:r>
              <a:rPr sz="1800" dirty="0">
                <a:solidFill>
                  <a:srgbClr val="404040"/>
                </a:solidFill>
                <a:latin typeface="Century Gothic"/>
                <a:cs typeface="Century Gothic"/>
              </a:rPr>
              <a:t>described</a:t>
            </a:r>
            <a:r>
              <a:rPr sz="1800" spc="-65" dirty="0">
                <a:solidFill>
                  <a:srgbClr val="404040"/>
                </a:solidFill>
                <a:latin typeface="Century Gothic"/>
                <a:cs typeface="Century Gothic"/>
              </a:rPr>
              <a:t> </a:t>
            </a:r>
            <a:r>
              <a:rPr sz="1800" dirty="0">
                <a:solidFill>
                  <a:srgbClr val="404040"/>
                </a:solidFill>
                <a:latin typeface="Century Gothic"/>
                <a:cs typeface="Century Gothic"/>
              </a:rPr>
              <a:t>in</a:t>
            </a:r>
            <a:r>
              <a:rPr sz="1800" spc="-35" dirty="0">
                <a:solidFill>
                  <a:srgbClr val="404040"/>
                </a:solidFill>
                <a:latin typeface="Century Gothic"/>
                <a:cs typeface="Century Gothic"/>
              </a:rPr>
              <a:t> </a:t>
            </a:r>
            <a:r>
              <a:rPr sz="1800" dirty="0">
                <a:solidFill>
                  <a:srgbClr val="404040"/>
                </a:solidFill>
                <a:latin typeface="Century Gothic"/>
                <a:cs typeface="Century Gothic"/>
              </a:rPr>
              <a:t>watts.</a:t>
            </a:r>
            <a:r>
              <a:rPr sz="1800" spc="-20" dirty="0">
                <a:solidFill>
                  <a:srgbClr val="404040"/>
                </a:solidFill>
                <a:latin typeface="Century Gothic"/>
                <a:cs typeface="Century Gothic"/>
              </a:rPr>
              <a:t> </a:t>
            </a:r>
            <a:r>
              <a:rPr sz="1800" dirty="0">
                <a:solidFill>
                  <a:srgbClr val="404040"/>
                </a:solidFill>
                <a:latin typeface="Century Gothic"/>
                <a:cs typeface="Century Gothic"/>
              </a:rPr>
              <a:t>This</a:t>
            </a:r>
            <a:r>
              <a:rPr sz="1800" spc="-60" dirty="0">
                <a:solidFill>
                  <a:srgbClr val="404040"/>
                </a:solidFill>
                <a:latin typeface="Century Gothic"/>
                <a:cs typeface="Century Gothic"/>
              </a:rPr>
              <a:t> </a:t>
            </a:r>
            <a:r>
              <a:rPr sz="1800" spc="-10" dirty="0">
                <a:solidFill>
                  <a:srgbClr val="404040"/>
                </a:solidFill>
                <a:latin typeface="Century Gothic"/>
                <a:cs typeface="Century Gothic"/>
              </a:rPr>
              <a:t>information</a:t>
            </a:r>
            <a:r>
              <a:rPr sz="1800" spc="-50" dirty="0">
                <a:solidFill>
                  <a:srgbClr val="404040"/>
                </a:solidFill>
                <a:latin typeface="Century Gothic"/>
                <a:cs typeface="Century Gothic"/>
              </a:rPr>
              <a:t> </a:t>
            </a:r>
            <a:r>
              <a:rPr sz="1800" dirty="0">
                <a:solidFill>
                  <a:srgbClr val="404040"/>
                </a:solidFill>
                <a:latin typeface="Century Gothic"/>
                <a:cs typeface="Century Gothic"/>
              </a:rPr>
              <a:t>should</a:t>
            </a:r>
            <a:r>
              <a:rPr sz="1800" spc="-35" dirty="0">
                <a:solidFill>
                  <a:srgbClr val="404040"/>
                </a:solidFill>
                <a:latin typeface="Century Gothic"/>
                <a:cs typeface="Century Gothic"/>
              </a:rPr>
              <a:t> </a:t>
            </a:r>
            <a:r>
              <a:rPr sz="1800" spc="-25" dirty="0">
                <a:solidFill>
                  <a:srgbClr val="404040"/>
                </a:solidFill>
                <a:latin typeface="Century Gothic"/>
                <a:cs typeface="Century Gothic"/>
              </a:rPr>
              <a:t>be </a:t>
            </a:r>
            <a:r>
              <a:rPr sz="1800" dirty="0">
                <a:solidFill>
                  <a:srgbClr val="404040"/>
                </a:solidFill>
                <a:latin typeface="Century Gothic"/>
                <a:cs typeface="Century Gothic"/>
              </a:rPr>
              <a:t>part</a:t>
            </a:r>
            <a:r>
              <a:rPr sz="1800" spc="-35" dirty="0">
                <a:solidFill>
                  <a:srgbClr val="404040"/>
                </a:solidFill>
                <a:latin typeface="Century Gothic"/>
                <a:cs typeface="Century Gothic"/>
              </a:rPr>
              <a:t> </a:t>
            </a:r>
            <a:r>
              <a:rPr sz="1800" dirty="0">
                <a:solidFill>
                  <a:srgbClr val="404040"/>
                </a:solidFill>
                <a:latin typeface="Century Gothic"/>
                <a:cs typeface="Century Gothic"/>
              </a:rPr>
              <a:t>of</a:t>
            </a:r>
            <a:r>
              <a:rPr sz="1800" spc="-35" dirty="0">
                <a:solidFill>
                  <a:srgbClr val="404040"/>
                </a:solidFill>
                <a:latin typeface="Century Gothic"/>
                <a:cs typeface="Century Gothic"/>
              </a:rPr>
              <a:t> </a:t>
            </a:r>
            <a:r>
              <a:rPr sz="1800" dirty="0">
                <a:solidFill>
                  <a:srgbClr val="404040"/>
                </a:solidFill>
                <a:latin typeface="Century Gothic"/>
                <a:cs typeface="Century Gothic"/>
              </a:rPr>
              <a:t>the</a:t>
            </a:r>
            <a:r>
              <a:rPr sz="1800" spc="10" dirty="0">
                <a:solidFill>
                  <a:srgbClr val="404040"/>
                </a:solidFill>
                <a:latin typeface="Century Gothic"/>
                <a:cs typeface="Century Gothic"/>
              </a:rPr>
              <a:t> </a:t>
            </a:r>
            <a:r>
              <a:rPr sz="1800" spc="-10" dirty="0">
                <a:solidFill>
                  <a:srgbClr val="404040"/>
                </a:solidFill>
                <a:latin typeface="Century Gothic"/>
                <a:cs typeface="Century Gothic"/>
              </a:rPr>
              <a:t>manufacturer’s</a:t>
            </a:r>
            <a:r>
              <a:rPr sz="1800" dirty="0">
                <a:solidFill>
                  <a:srgbClr val="404040"/>
                </a:solidFill>
                <a:latin typeface="Century Gothic"/>
                <a:cs typeface="Century Gothic"/>
              </a:rPr>
              <a:t>	</a:t>
            </a:r>
            <a:r>
              <a:rPr sz="1800" spc="-10" dirty="0">
                <a:solidFill>
                  <a:srgbClr val="404040"/>
                </a:solidFill>
                <a:latin typeface="Century Gothic"/>
                <a:cs typeface="Century Gothic"/>
              </a:rPr>
              <a:t>specifications.</a:t>
            </a:r>
            <a:r>
              <a:rPr sz="1800" spc="-40" dirty="0">
                <a:solidFill>
                  <a:srgbClr val="404040"/>
                </a:solidFill>
                <a:latin typeface="Century Gothic"/>
                <a:cs typeface="Century Gothic"/>
              </a:rPr>
              <a:t> </a:t>
            </a:r>
            <a:r>
              <a:rPr sz="1800" spc="-25" dirty="0">
                <a:solidFill>
                  <a:srgbClr val="404040"/>
                </a:solidFill>
                <a:latin typeface="Century Gothic"/>
                <a:cs typeface="Century Gothic"/>
              </a:rPr>
              <a:t>However,</a:t>
            </a:r>
            <a:r>
              <a:rPr sz="1800" dirty="0">
                <a:solidFill>
                  <a:srgbClr val="404040"/>
                </a:solidFill>
                <a:latin typeface="Century Gothic"/>
                <a:cs typeface="Century Gothic"/>
              </a:rPr>
              <a:t> if</a:t>
            </a:r>
            <a:r>
              <a:rPr sz="1800" spc="-40" dirty="0">
                <a:solidFill>
                  <a:srgbClr val="404040"/>
                </a:solidFill>
                <a:latin typeface="Century Gothic"/>
                <a:cs typeface="Century Gothic"/>
              </a:rPr>
              <a:t> </a:t>
            </a:r>
            <a:r>
              <a:rPr sz="1800" spc="-25" dirty="0">
                <a:solidFill>
                  <a:srgbClr val="404040"/>
                </a:solidFill>
                <a:latin typeface="Century Gothic"/>
                <a:cs typeface="Century Gothic"/>
              </a:rPr>
              <a:t>the</a:t>
            </a:r>
            <a:endParaRPr sz="1800">
              <a:latin typeface="Century Gothic"/>
              <a:cs typeface="Century Gothic"/>
            </a:endParaRPr>
          </a:p>
          <a:p>
            <a:pPr marL="12700" marR="62865">
              <a:lnSpc>
                <a:spcPts val="1939"/>
              </a:lnSpc>
              <a:spcBef>
                <a:spcPts val="5"/>
              </a:spcBef>
            </a:pPr>
            <a:r>
              <a:rPr sz="1800" dirty="0">
                <a:solidFill>
                  <a:srgbClr val="404040"/>
                </a:solidFill>
                <a:latin typeface="Century Gothic"/>
                <a:cs typeface="Century Gothic"/>
              </a:rPr>
              <a:t>specifications</a:t>
            </a:r>
            <a:r>
              <a:rPr sz="1800" spc="-90" dirty="0">
                <a:solidFill>
                  <a:srgbClr val="404040"/>
                </a:solidFill>
                <a:latin typeface="Century Gothic"/>
                <a:cs typeface="Century Gothic"/>
              </a:rPr>
              <a:t> </a:t>
            </a:r>
            <a:r>
              <a:rPr sz="1800" dirty="0">
                <a:solidFill>
                  <a:srgbClr val="404040"/>
                </a:solidFill>
                <a:latin typeface="Century Gothic"/>
                <a:cs typeface="Century Gothic"/>
              </a:rPr>
              <a:t>don’t</a:t>
            </a:r>
            <a:r>
              <a:rPr sz="1800" spc="-50" dirty="0">
                <a:solidFill>
                  <a:srgbClr val="404040"/>
                </a:solidFill>
                <a:latin typeface="Century Gothic"/>
                <a:cs typeface="Century Gothic"/>
              </a:rPr>
              <a:t> </a:t>
            </a:r>
            <a:r>
              <a:rPr sz="1800" dirty="0">
                <a:solidFill>
                  <a:srgbClr val="404040"/>
                </a:solidFill>
                <a:latin typeface="Century Gothic"/>
                <a:cs typeface="Century Gothic"/>
              </a:rPr>
              <a:t>tell</a:t>
            </a:r>
            <a:r>
              <a:rPr sz="1800" spc="-45" dirty="0">
                <a:solidFill>
                  <a:srgbClr val="404040"/>
                </a:solidFill>
                <a:latin typeface="Century Gothic"/>
                <a:cs typeface="Century Gothic"/>
              </a:rPr>
              <a:t> </a:t>
            </a:r>
            <a:r>
              <a:rPr sz="1800" dirty="0">
                <a:solidFill>
                  <a:srgbClr val="404040"/>
                </a:solidFill>
                <a:latin typeface="Century Gothic"/>
                <a:cs typeface="Century Gothic"/>
              </a:rPr>
              <a:t>you</a:t>
            </a:r>
            <a:r>
              <a:rPr sz="1800" spc="-50" dirty="0">
                <a:solidFill>
                  <a:srgbClr val="404040"/>
                </a:solidFill>
                <a:latin typeface="Century Gothic"/>
                <a:cs typeface="Century Gothic"/>
              </a:rPr>
              <a:t> </a:t>
            </a:r>
            <a:r>
              <a:rPr sz="1800" dirty="0">
                <a:solidFill>
                  <a:srgbClr val="404040"/>
                </a:solidFill>
                <a:latin typeface="Century Gothic"/>
                <a:cs typeface="Century Gothic"/>
              </a:rPr>
              <a:t>how</a:t>
            </a:r>
            <a:r>
              <a:rPr sz="1800" spc="-50" dirty="0">
                <a:solidFill>
                  <a:srgbClr val="404040"/>
                </a:solidFill>
                <a:latin typeface="Century Gothic"/>
                <a:cs typeface="Century Gothic"/>
              </a:rPr>
              <a:t> </a:t>
            </a:r>
            <a:r>
              <a:rPr sz="1800" dirty="0">
                <a:solidFill>
                  <a:srgbClr val="404040"/>
                </a:solidFill>
                <a:latin typeface="Century Gothic"/>
                <a:cs typeface="Century Gothic"/>
              </a:rPr>
              <a:t>many</a:t>
            </a:r>
            <a:r>
              <a:rPr sz="1800" spc="-55" dirty="0">
                <a:solidFill>
                  <a:srgbClr val="404040"/>
                </a:solidFill>
                <a:latin typeface="Century Gothic"/>
                <a:cs typeface="Century Gothic"/>
              </a:rPr>
              <a:t> </a:t>
            </a:r>
            <a:r>
              <a:rPr sz="1800" dirty="0">
                <a:solidFill>
                  <a:srgbClr val="404040"/>
                </a:solidFill>
                <a:latin typeface="Century Gothic"/>
                <a:cs typeface="Century Gothic"/>
              </a:rPr>
              <a:t>watts</a:t>
            </a:r>
            <a:r>
              <a:rPr sz="1800" spc="-30" dirty="0">
                <a:solidFill>
                  <a:srgbClr val="404040"/>
                </a:solidFill>
                <a:latin typeface="Century Gothic"/>
                <a:cs typeface="Century Gothic"/>
              </a:rPr>
              <a:t> </a:t>
            </a:r>
            <a:r>
              <a:rPr sz="1800" dirty="0">
                <a:solidFill>
                  <a:srgbClr val="404040"/>
                </a:solidFill>
                <a:latin typeface="Century Gothic"/>
                <a:cs typeface="Century Gothic"/>
              </a:rPr>
              <a:t>the</a:t>
            </a:r>
            <a:r>
              <a:rPr sz="1800" spc="-10" dirty="0">
                <a:solidFill>
                  <a:srgbClr val="404040"/>
                </a:solidFill>
                <a:latin typeface="Century Gothic"/>
                <a:cs typeface="Century Gothic"/>
              </a:rPr>
              <a:t> </a:t>
            </a:r>
            <a:r>
              <a:rPr sz="1800" dirty="0">
                <a:solidFill>
                  <a:srgbClr val="404040"/>
                </a:solidFill>
                <a:latin typeface="Century Gothic"/>
                <a:cs typeface="Century Gothic"/>
              </a:rPr>
              <a:t>device</a:t>
            </a:r>
            <a:r>
              <a:rPr sz="1800" spc="-70" dirty="0">
                <a:solidFill>
                  <a:srgbClr val="404040"/>
                </a:solidFill>
                <a:latin typeface="Century Gothic"/>
                <a:cs typeface="Century Gothic"/>
              </a:rPr>
              <a:t> </a:t>
            </a:r>
            <a:r>
              <a:rPr sz="1800" spc="-20" dirty="0">
                <a:solidFill>
                  <a:srgbClr val="404040"/>
                </a:solidFill>
                <a:latin typeface="Century Gothic"/>
                <a:cs typeface="Century Gothic"/>
              </a:rPr>
              <a:t>will </a:t>
            </a:r>
            <a:r>
              <a:rPr sz="1800" spc="-40" dirty="0">
                <a:solidFill>
                  <a:srgbClr val="404040"/>
                </a:solidFill>
                <a:latin typeface="Century Gothic"/>
                <a:cs typeface="Century Gothic"/>
              </a:rPr>
              <a:t>draw,</a:t>
            </a:r>
            <a:r>
              <a:rPr sz="1800" spc="-90" dirty="0">
                <a:solidFill>
                  <a:srgbClr val="404040"/>
                </a:solidFill>
                <a:latin typeface="Century Gothic"/>
                <a:cs typeface="Century Gothic"/>
              </a:rPr>
              <a:t> </a:t>
            </a:r>
            <a:r>
              <a:rPr sz="1800" dirty="0">
                <a:solidFill>
                  <a:srgbClr val="404040"/>
                </a:solidFill>
                <a:latin typeface="Century Gothic"/>
                <a:cs typeface="Century Gothic"/>
              </a:rPr>
              <a:t>you</a:t>
            </a:r>
            <a:r>
              <a:rPr sz="1800" spc="-45" dirty="0">
                <a:solidFill>
                  <a:srgbClr val="404040"/>
                </a:solidFill>
                <a:latin typeface="Century Gothic"/>
                <a:cs typeface="Century Gothic"/>
              </a:rPr>
              <a:t> </a:t>
            </a:r>
            <a:r>
              <a:rPr sz="1800" dirty="0">
                <a:solidFill>
                  <a:srgbClr val="404040"/>
                </a:solidFill>
                <a:latin typeface="Century Gothic"/>
                <a:cs typeface="Century Gothic"/>
              </a:rPr>
              <a:t>can</a:t>
            </a:r>
            <a:r>
              <a:rPr sz="1800" spc="-50" dirty="0">
                <a:solidFill>
                  <a:srgbClr val="404040"/>
                </a:solidFill>
                <a:latin typeface="Century Gothic"/>
                <a:cs typeface="Century Gothic"/>
              </a:rPr>
              <a:t> </a:t>
            </a:r>
            <a:r>
              <a:rPr sz="1800" dirty="0">
                <a:solidFill>
                  <a:srgbClr val="404040"/>
                </a:solidFill>
                <a:latin typeface="Century Gothic"/>
                <a:cs typeface="Century Gothic"/>
              </a:rPr>
              <a:t>calculate</a:t>
            </a:r>
            <a:r>
              <a:rPr sz="1800" spc="-30" dirty="0">
                <a:solidFill>
                  <a:srgbClr val="404040"/>
                </a:solidFill>
                <a:latin typeface="Century Gothic"/>
                <a:cs typeface="Century Gothic"/>
              </a:rPr>
              <a:t> </a:t>
            </a:r>
            <a:r>
              <a:rPr sz="1800" dirty="0">
                <a:solidFill>
                  <a:srgbClr val="404040"/>
                </a:solidFill>
                <a:latin typeface="Century Gothic"/>
                <a:cs typeface="Century Gothic"/>
              </a:rPr>
              <a:t>this</a:t>
            </a:r>
            <a:r>
              <a:rPr sz="1800" spc="-50" dirty="0">
                <a:solidFill>
                  <a:srgbClr val="404040"/>
                </a:solidFill>
                <a:latin typeface="Century Gothic"/>
                <a:cs typeface="Century Gothic"/>
              </a:rPr>
              <a:t> </a:t>
            </a:r>
            <a:r>
              <a:rPr sz="1800" dirty="0">
                <a:solidFill>
                  <a:srgbClr val="404040"/>
                </a:solidFill>
                <a:latin typeface="Century Gothic"/>
                <a:cs typeface="Century Gothic"/>
              </a:rPr>
              <a:t>from</a:t>
            </a:r>
            <a:r>
              <a:rPr sz="1800" spc="-45" dirty="0">
                <a:solidFill>
                  <a:srgbClr val="404040"/>
                </a:solidFill>
                <a:latin typeface="Century Gothic"/>
                <a:cs typeface="Century Gothic"/>
              </a:rPr>
              <a:t> </a:t>
            </a:r>
            <a:r>
              <a:rPr sz="1800" dirty="0">
                <a:solidFill>
                  <a:srgbClr val="404040"/>
                </a:solidFill>
                <a:latin typeface="Century Gothic"/>
                <a:cs typeface="Century Gothic"/>
              </a:rPr>
              <a:t>the</a:t>
            </a:r>
            <a:r>
              <a:rPr sz="1800" spc="-15" dirty="0">
                <a:solidFill>
                  <a:srgbClr val="404040"/>
                </a:solidFill>
                <a:latin typeface="Century Gothic"/>
                <a:cs typeface="Century Gothic"/>
              </a:rPr>
              <a:t> </a:t>
            </a:r>
            <a:r>
              <a:rPr sz="1800" spc="-20" dirty="0">
                <a:solidFill>
                  <a:srgbClr val="404040"/>
                </a:solidFill>
                <a:latin typeface="Century Gothic"/>
                <a:cs typeface="Century Gothic"/>
              </a:rPr>
              <a:t>BTUs-</a:t>
            </a:r>
            <a:r>
              <a:rPr sz="1800" spc="-10" dirty="0">
                <a:solidFill>
                  <a:srgbClr val="404040"/>
                </a:solidFill>
                <a:latin typeface="Century Gothic"/>
                <a:cs typeface="Century Gothic"/>
              </a:rPr>
              <a:t>per-</a:t>
            </a:r>
            <a:r>
              <a:rPr sz="1800" dirty="0">
                <a:solidFill>
                  <a:srgbClr val="404040"/>
                </a:solidFill>
                <a:latin typeface="Century Gothic"/>
                <a:cs typeface="Century Gothic"/>
              </a:rPr>
              <a:t>hour</a:t>
            </a:r>
            <a:r>
              <a:rPr sz="1800" spc="-40" dirty="0">
                <a:solidFill>
                  <a:srgbClr val="404040"/>
                </a:solidFill>
                <a:latin typeface="Century Gothic"/>
                <a:cs typeface="Century Gothic"/>
              </a:rPr>
              <a:t> </a:t>
            </a:r>
            <a:r>
              <a:rPr sz="1800" dirty="0">
                <a:solidFill>
                  <a:srgbClr val="404040"/>
                </a:solidFill>
                <a:latin typeface="Century Gothic"/>
                <a:cs typeface="Century Gothic"/>
              </a:rPr>
              <a:t>rating</a:t>
            </a:r>
            <a:r>
              <a:rPr sz="1800" spc="-70" dirty="0">
                <a:solidFill>
                  <a:srgbClr val="404040"/>
                </a:solidFill>
                <a:latin typeface="Century Gothic"/>
                <a:cs typeface="Century Gothic"/>
              </a:rPr>
              <a:t> </a:t>
            </a:r>
            <a:r>
              <a:rPr sz="1800" dirty="0">
                <a:solidFill>
                  <a:srgbClr val="404040"/>
                </a:solidFill>
                <a:latin typeface="Century Gothic"/>
                <a:cs typeface="Century Gothic"/>
              </a:rPr>
              <a:t>of</a:t>
            </a:r>
            <a:r>
              <a:rPr sz="1800" spc="-50" dirty="0">
                <a:solidFill>
                  <a:srgbClr val="404040"/>
                </a:solidFill>
                <a:latin typeface="Century Gothic"/>
                <a:cs typeface="Century Gothic"/>
              </a:rPr>
              <a:t> </a:t>
            </a:r>
            <a:r>
              <a:rPr sz="1800" spc="-25" dirty="0">
                <a:solidFill>
                  <a:srgbClr val="404040"/>
                </a:solidFill>
                <a:latin typeface="Century Gothic"/>
                <a:cs typeface="Century Gothic"/>
              </a:rPr>
              <a:t>the</a:t>
            </a:r>
            <a:endParaRPr sz="1800">
              <a:latin typeface="Century Gothic"/>
              <a:cs typeface="Century Gothic"/>
            </a:endParaRPr>
          </a:p>
          <a:p>
            <a:pPr marL="12700">
              <a:lnSpc>
                <a:spcPts val="1925"/>
              </a:lnSpc>
            </a:pPr>
            <a:r>
              <a:rPr sz="1800" spc="-10" dirty="0">
                <a:solidFill>
                  <a:srgbClr val="404040"/>
                </a:solidFill>
                <a:latin typeface="Century Gothic"/>
                <a:cs typeface="Century Gothic"/>
              </a:rPr>
              <a:t>rack.</a:t>
            </a:r>
            <a:endParaRPr sz="1800">
              <a:latin typeface="Century Gothic"/>
              <a:cs typeface="Century Gothic"/>
            </a:endParaRPr>
          </a:p>
          <a:p>
            <a:pPr>
              <a:lnSpc>
                <a:spcPct val="100000"/>
              </a:lnSpc>
              <a:spcBef>
                <a:spcPts val="5"/>
              </a:spcBef>
            </a:pPr>
            <a:endParaRPr sz="1850">
              <a:latin typeface="Century Gothic"/>
              <a:cs typeface="Century Gothic"/>
            </a:endParaRPr>
          </a:p>
          <a:p>
            <a:pPr marL="1597660">
              <a:lnSpc>
                <a:spcPct val="100000"/>
              </a:lnSpc>
            </a:pPr>
            <a:r>
              <a:rPr sz="1800" b="1" spc="-10" dirty="0">
                <a:solidFill>
                  <a:srgbClr val="006FC0"/>
                </a:solidFill>
                <a:latin typeface="Calibri"/>
                <a:cs typeface="Calibri"/>
              </a:rPr>
              <a:t>BTUs</a:t>
            </a:r>
            <a:r>
              <a:rPr sz="1800" b="1" spc="-60" dirty="0">
                <a:solidFill>
                  <a:srgbClr val="006FC0"/>
                </a:solidFill>
                <a:latin typeface="Calibri"/>
                <a:cs typeface="Calibri"/>
              </a:rPr>
              <a:t> </a:t>
            </a:r>
            <a:r>
              <a:rPr sz="1800" b="1" dirty="0">
                <a:solidFill>
                  <a:srgbClr val="006FC0"/>
                </a:solidFill>
                <a:latin typeface="Calibri"/>
                <a:cs typeface="Calibri"/>
              </a:rPr>
              <a:t>per</a:t>
            </a:r>
            <a:r>
              <a:rPr sz="1800" b="1" spc="-25" dirty="0">
                <a:solidFill>
                  <a:srgbClr val="006FC0"/>
                </a:solidFill>
                <a:latin typeface="Calibri"/>
                <a:cs typeface="Calibri"/>
              </a:rPr>
              <a:t> </a:t>
            </a:r>
            <a:r>
              <a:rPr sz="1800" b="1" dirty="0">
                <a:solidFill>
                  <a:srgbClr val="006FC0"/>
                </a:solidFill>
                <a:latin typeface="Calibri"/>
                <a:cs typeface="Calibri"/>
              </a:rPr>
              <a:t>hour</a:t>
            </a:r>
            <a:r>
              <a:rPr sz="1800" b="1" spc="-30" dirty="0">
                <a:solidFill>
                  <a:srgbClr val="006FC0"/>
                </a:solidFill>
                <a:latin typeface="Calibri"/>
                <a:cs typeface="Calibri"/>
              </a:rPr>
              <a:t> </a:t>
            </a:r>
            <a:r>
              <a:rPr sz="1800" b="1" dirty="0">
                <a:solidFill>
                  <a:srgbClr val="006FC0"/>
                </a:solidFill>
                <a:latin typeface="Calibri"/>
                <a:cs typeface="Calibri"/>
              </a:rPr>
              <a:t>3.42</a:t>
            </a:r>
            <a:r>
              <a:rPr sz="1800" b="1" spc="-30" dirty="0">
                <a:solidFill>
                  <a:srgbClr val="006FC0"/>
                </a:solidFill>
                <a:latin typeface="Calibri"/>
                <a:cs typeface="Calibri"/>
              </a:rPr>
              <a:t> </a:t>
            </a:r>
            <a:r>
              <a:rPr sz="1800" b="1" dirty="0">
                <a:solidFill>
                  <a:srgbClr val="006FC0"/>
                </a:solidFill>
                <a:latin typeface="Calibri"/>
                <a:cs typeface="Calibri"/>
              </a:rPr>
              <a:t>=</a:t>
            </a:r>
            <a:r>
              <a:rPr sz="1800" b="1" spc="-65" dirty="0">
                <a:solidFill>
                  <a:srgbClr val="006FC0"/>
                </a:solidFill>
                <a:latin typeface="Calibri"/>
                <a:cs typeface="Calibri"/>
              </a:rPr>
              <a:t> </a:t>
            </a:r>
            <a:r>
              <a:rPr sz="1800" b="1" spc="-20" dirty="0">
                <a:solidFill>
                  <a:srgbClr val="006FC0"/>
                </a:solidFill>
                <a:latin typeface="Calibri"/>
                <a:cs typeface="Calibri"/>
              </a:rPr>
              <a:t>watts</a:t>
            </a:r>
            <a:endParaRPr sz="1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3"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2057145" y="763651"/>
            <a:ext cx="1755775" cy="574040"/>
          </a:xfrm>
          <a:prstGeom prst="rect">
            <a:avLst/>
          </a:prstGeom>
        </p:spPr>
        <p:txBody>
          <a:bodyPr vert="horz" wrap="square" lIns="0" tIns="12700" rIns="0" bIns="0" rtlCol="0">
            <a:spAutoFit/>
          </a:bodyPr>
          <a:lstStyle/>
          <a:p>
            <a:pPr marL="12700">
              <a:lnSpc>
                <a:spcPct val="100000"/>
              </a:lnSpc>
              <a:spcBef>
                <a:spcPts val="100"/>
              </a:spcBef>
            </a:pPr>
            <a:r>
              <a:rPr sz="3600" spc="-10" dirty="0"/>
              <a:t>Cooling</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31</a:t>
            </a:r>
            <a:endParaRPr sz="2000">
              <a:latin typeface="Century Gothic"/>
              <a:cs typeface="Century Gothic"/>
            </a:endParaRPr>
          </a:p>
        </p:txBody>
      </p:sp>
      <p:sp>
        <p:nvSpPr>
          <p:cNvPr id="8" name="object 8"/>
          <p:cNvSpPr txBox="1"/>
          <p:nvPr/>
        </p:nvSpPr>
        <p:spPr>
          <a:xfrm>
            <a:off x="756005" y="2159965"/>
            <a:ext cx="8141334" cy="3088005"/>
          </a:xfrm>
          <a:prstGeom prst="rect">
            <a:avLst/>
          </a:prstGeom>
        </p:spPr>
        <p:txBody>
          <a:bodyPr vert="horz" wrap="square" lIns="0" tIns="12065" rIns="0" bIns="0" rtlCol="0">
            <a:spAutoFit/>
          </a:bodyPr>
          <a:lstStyle/>
          <a:p>
            <a:pPr marL="355600" marR="5080" indent="-342900">
              <a:lnSpc>
                <a:spcPct val="100000"/>
              </a:lnSpc>
              <a:spcBef>
                <a:spcPts val="95"/>
              </a:spcBef>
              <a:buClr>
                <a:srgbClr val="EF7E09"/>
              </a:buClr>
              <a:buSzPct val="79545"/>
              <a:buFont typeface="Wingdings 3"/>
              <a:buChar char=""/>
              <a:tabLst>
                <a:tab pos="354965" algn="l"/>
                <a:tab pos="355600" algn="l"/>
              </a:tabLst>
            </a:pPr>
            <a:r>
              <a:rPr sz="2200" spc="-10" dirty="0">
                <a:solidFill>
                  <a:srgbClr val="3E3E3E"/>
                </a:solidFill>
                <a:latin typeface="Calibri"/>
                <a:cs typeface="Calibri"/>
              </a:rPr>
              <a:t>Cooling</a:t>
            </a:r>
            <a:r>
              <a:rPr sz="2200" spc="-100" dirty="0">
                <a:solidFill>
                  <a:srgbClr val="3E3E3E"/>
                </a:solidFill>
                <a:latin typeface="Calibri"/>
                <a:cs typeface="Calibri"/>
              </a:rPr>
              <a:t> </a:t>
            </a:r>
            <a:r>
              <a:rPr sz="2200" spc="-25" dirty="0">
                <a:solidFill>
                  <a:srgbClr val="3E3E3E"/>
                </a:solidFill>
                <a:latin typeface="Calibri"/>
                <a:cs typeface="Calibri"/>
              </a:rPr>
              <a:t>requirements</a:t>
            </a:r>
            <a:r>
              <a:rPr sz="2200" spc="-30" dirty="0">
                <a:solidFill>
                  <a:srgbClr val="3E3E3E"/>
                </a:solidFill>
                <a:latin typeface="Calibri"/>
                <a:cs typeface="Calibri"/>
              </a:rPr>
              <a:t> </a:t>
            </a:r>
            <a:r>
              <a:rPr sz="2200" dirty="0">
                <a:solidFill>
                  <a:srgbClr val="3E3E3E"/>
                </a:solidFill>
                <a:latin typeface="Calibri"/>
                <a:cs typeface="Calibri"/>
              </a:rPr>
              <a:t>are</a:t>
            </a:r>
            <a:r>
              <a:rPr sz="2200" spc="-55" dirty="0">
                <a:solidFill>
                  <a:srgbClr val="3E3E3E"/>
                </a:solidFill>
                <a:latin typeface="Calibri"/>
                <a:cs typeface="Calibri"/>
              </a:rPr>
              <a:t> </a:t>
            </a:r>
            <a:r>
              <a:rPr sz="2200" spc="-10" dirty="0">
                <a:solidFill>
                  <a:srgbClr val="3E3E3E"/>
                </a:solidFill>
                <a:latin typeface="Calibri"/>
                <a:cs typeface="Calibri"/>
              </a:rPr>
              <a:t>specified</a:t>
            </a:r>
            <a:r>
              <a:rPr sz="2200" spc="-85" dirty="0">
                <a:solidFill>
                  <a:srgbClr val="3E3E3E"/>
                </a:solidFill>
                <a:latin typeface="Calibri"/>
                <a:cs typeface="Calibri"/>
              </a:rPr>
              <a:t> </a:t>
            </a:r>
            <a:r>
              <a:rPr sz="2200" dirty="0">
                <a:solidFill>
                  <a:srgbClr val="3E3E3E"/>
                </a:solidFill>
                <a:latin typeface="Calibri"/>
                <a:cs typeface="Calibri"/>
              </a:rPr>
              <a:t>as</a:t>
            </a:r>
            <a:r>
              <a:rPr sz="2200" spc="-45" dirty="0">
                <a:solidFill>
                  <a:srgbClr val="3E3E3E"/>
                </a:solidFill>
                <a:latin typeface="Calibri"/>
                <a:cs typeface="Calibri"/>
              </a:rPr>
              <a:t> </a:t>
            </a:r>
            <a:r>
              <a:rPr sz="2200" spc="-25" dirty="0">
                <a:solidFill>
                  <a:srgbClr val="3E3E3E"/>
                </a:solidFill>
                <a:latin typeface="Calibri"/>
                <a:cs typeface="Calibri"/>
              </a:rPr>
              <a:t>BTUs</a:t>
            </a:r>
            <a:r>
              <a:rPr sz="2200" spc="-55" dirty="0">
                <a:solidFill>
                  <a:srgbClr val="3E3E3E"/>
                </a:solidFill>
                <a:latin typeface="Calibri"/>
                <a:cs typeface="Calibri"/>
              </a:rPr>
              <a:t> </a:t>
            </a:r>
            <a:r>
              <a:rPr sz="2200" dirty="0">
                <a:solidFill>
                  <a:srgbClr val="3E3E3E"/>
                </a:solidFill>
                <a:latin typeface="Calibri"/>
                <a:cs typeface="Calibri"/>
              </a:rPr>
              <a:t>per</a:t>
            </a:r>
            <a:r>
              <a:rPr sz="2200" spc="-55" dirty="0">
                <a:solidFill>
                  <a:srgbClr val="3E3E3E"/>
                </a:solidFill>
                <a:latin typeface="Calibri"/>
                <a:cs typeface="Calibri"/>
              </a:rPr>
              <a:t> </a:t>
            </a:r>
            <a:r>
              <a:rPr sz="2200" spc="-100" dirty="0">
                <a:solidFill>
                  <a:srgbClr val="3E3E3E"/>
                </a:solidFill>
                <a:latin typeface="Calibri"/>
                <a:cs typeface="Calibri"/>
              </a:rPr>
              <a:t>hour.</a:t>
            </a:r>
            <a:r>
              <a:rPr sz="2200" spc="-130" dirty="0">
                <a:solidFill>
                  <a:srgbClr val="3E3E3E"/>
                </a:solidFill>
                <a:latin typeface="Calibri"/>
                <a:cs typeface="Calibri"/>
              </a:rPr>
              <a:t> </a:t>
            </a:r>
            <a:r>
              <a:rPr sz="2200" dirty="0">
                <a:solidFill>
                  <a:srgbClr val="3E3E3E"/>
                </a:solidFill>
                <a:latin typeface="Calibri"/>
                <a:cs typeface="Calibri"/>
              </a:rPr>
              <a:t>This</a:t>
            </a:r>
            <a:r>
              <a:rPr sz="2200" spc="-65" dirty="0">
                <a:solidFill>
                  <a:srgbClr val="3E3E3E"/>
                </a:solidFill>
                <a:latin typeface="Calibri"/>
                <a:cs typeface="Calibri"/>
              </a:rPr>
              <a:t> </a:t>
            </a:r>
            <a:r>
              <a:rPr sz="2200" spc="-10" dirty="0">
                <a:solidFill>
                  <a:srgbClr val="3E3E3E"/>
                </a:solidFill>
                <a:latin typeface="Calibri"/>
                <a:cs typeface="Calibri"/>
              </a:rPr>
              <a:t>should</a:t>
            </a:r>
            <a:r>
              <a:rPr sz="2200" spc="-90" dirty="0">
                <a:solidFill>
                  <a:srgbClr val="3E3E3E"/>
                </a:solidFill>
                <a:latin typeface="Calibri"/>
                <a:cs typeface="Calibri"/>
              </a:rPr>
              <a:t> </a:t>
            </a:r>
            <a:r>
              <a:rPr sz="2200" spc="-25" dirty="0">
                <a:solidFill>
                  <a:srgbClr val="3E3E3E"/>
                </a:solidFill>
                <a:latin typeface="Calibri"/>
                <a:cs typeface="Calibri"/>
              </a:rPr>
              <a:t>be </a:t>
            </a:r>
            <a:r>
              <a:rPr sz="2200" dirty="0">
                <a:solidFill>
                  <a:srgbClr val="3E3E3E"/>
                </a:solidFill>
                <a:latin typeface="Calibri"/>
                <a:cs typeface="Calibri"/>
              </a:rPr>
              <a:t>part</a:t>
            </a:r>
            <a:r>
              <a:rPr sz="2200" spc="-60" dirty="0">
                <a:solidFill>
                  <a:srgbClr val="3E3E3E"/>
                </a:solidFill>
                <a:latin typeface="Calibri"/>
                <a:cs typeface="Calibri"/>
              </a:rPr>
              <a:t> </a:t>
            </a:r>
            <a:r>
              <a:rPr sz="2200" dirty="0">
                <a:solidFill>
                  <a:srgbClr val="3E3E3E"/>
                </a:solidFill>
                <a:latin typeface="Calibri"/>
                <a:cs typeface="Calibri"/>
              </a:rPr>
              <a:t>of</a:t>
            </a:r>
            <a:r>
              <a:rPr sz="2200" spc="-50" dirty="0">
                <a:solidFill>
                  <a:srgbClr val="3E3E3E"/>
                </a:solidFill>
                <a:latin typeface="Calibri"/>
                <a:cs typeface="Calibri"/>
              </a:rPr>
              <a:t> </a:t>
            </a:r>
            <a:r>
              <a:rPr sz="2200" dirty="0">
                <a:solidFill>
                  <a:srgbClr val="3E3E3E"/>
                </a:solidFill>
                <a:latin typeface="Calibri"/>
                <a:cs typeface="Calibri"/>
              </a:rPr>
              <a:t>the</a:t>
            </a:r>
            <a:r>
              <a:rPr sz="2200" spc="-50" dirty="0">
                <a:solidFill>
                  <a:srgbClr val="3E3E3E"/>
                </a:solidFill>
                <a:latin typeface="Calibri"/>
                <a:cs typeface="Calibri"/>
              </a:rPr>
              <a:t> </a:t>
            </a:r>
            <a:r>
              <a:rPr sz="2200" spc="-30" dirty="0">
                <a:solidFill>
                  <a:srgbClr val="3E3E3E"/>
                </a:solidFill>
                <a:latin typeface="Calibri"/>
                <a:cs typeface="Calibri"/>
              </a:rPr>
              <a:t>manufacturer’s</a:t>
            </a:r>
            <a:r>
              <a:rPr sz="2200" spc="-35" dirty="0">
                <a:solidFill>
                  <a:srgbClr val="3E3E3E"/>
                </a:solidFill>
                <a:latin typeface="Calibri"/>
                <a:cs typeface="Calibri"/>
              </a:rPr>
              <a:t> </a:t>
            </a:r>
            <a:r>
              <a:rPr sz="2200" spc="-25" dirty="0">
                <a:solidFill>
                  <a:srgbClr val="3E3E3E"/>
                </a:solidFill>
                <a:latin typeface="Calibri"/>
                <a:cs typeface="Calibri"/>
              </a:rPr>
              <a:t>specifications. </a:t>
            </a:r>
            <a:r>
              <a:rPr sz="2200" dirty="0">
                <a:solidFill>
                  <a:srgbClr val="3E3E3E"/>
                </a:solidFill>
                <a:latin typeface="Calibri"/>
                <a:cs typeface="Calibri"/>
              </a:rPr>
              <a:t>If</a:t>
            </a:r>
            <a:r>
              <a:rPr sz="2200" spc="-40" dirty="0">
                <a:solidFill>
                  <a:srgbClr val="3E3E3E"/>
                </a:solidFill>
                <a:latin typeface="Calibri"/>
                <a:cs typeface="Calibri"/>
              </a:rPr>
              <a:t> </a:t>
            </a:r>
            <a:r>
              <a:rPr sz="2200" dirty="0">
                <a:solidFill>
                  <a:srgbClr val="3E3E3E"/>
                </a:solidFill>
                <a:latin typeface="Calibri"/>
                <a:cs typeface="Calibri"/>
              </a:rPr>
              <a:t>it</a:t>
            </a:r>
            <a:r>
              <a:rPr sz="2200" spc="-65" dirty="0">
                <a:solidFill>
                  <a:srgbClr val="3E3E3E"/>
                </a:solidFill>
                <a:latin typeface="Calibri"/>
                <a:cs typeface="Calibri"/>
              </a:rPr>
              <a:t> </a:t>
            </a:r>
            <a:r>
              <a:rPr sz="2200" dirty="0">
                <a:solidFill>
                  <a:srgbClr val="3E3E3E"/>
                </a:solidFill>
                <a:latin typeface="Calibri"/>
                <a:cs typeface="Calibri"/>
              </a:rPr>
              <a:t>is</a:t>
            </a:r>
            <a:r>
              <a:rPr sz="2200" spc="-55" dirty="0">
                <a:solidFill>
                  <a:srgbClr val="3E3E3E"/>
                </a:solidFill>
                <a:latin typeface="Calibri"/>
                <a:cs typeface="Calibri"/>
              </a:rPr>
              <a:t> </a:t>
            </a:r>
            <a:r>
              <a:rPr sz="2200" dirty="0">
                <a:solidFill>
                  <a:srgbClr val="3E3E3E"/>
                </a:solidFill>
                <a:latin typeface="Calibri"/>
                <a:cs typeface="Calibri"/>
              </a:rPr>
              <a:t>not,</a:t>
            </a:r>
            <a:r>
              <a:rPr sz="2200" spc="-40" dirty="0">
                <a:solidFill>
                  <a:srgbClr val="3E3E3E"/>
                </a:solidFill>
                <a:latin typeface="Calibri"/>
                <a:cs typeface="Calibri"/>
              </a:rPr>
              <a:t> </a:t>
            </a:r>
            <a:r>
              <a:rPr sz="2200" dirty="0">
                <a:solidFill>
                  <a:srgbClr val="3E3E3E"/>
                </a:solidFill>
                <a:latin typeface="Calibri"/>
                <a:cs typeface="Calibri"/>
              </a:rPr>
              <a:t>you</a:t>
            </a:r>
            <a:r>
              <a:rPr sz="2200" spc="-85" dirty="0">
                <a:solidFill>
                  <a:srgbClr val="3E3E3E"/>
                </a:solidFill>
                <a:latin typeface="Calibri"/>
                <a:cs typeface="Calibri"/>
              </a:rPr>
              <a:t> </a:t>
            </a:r>
            <a:r>
              <a:rPr sz="2200" dirty="0">
                <a:solidFill>
                  <a:srgbClr val="3E3E3E"/>
                </a:solidFill>
                <a:latin typeface="Calibri"/>
                <a:cs typeface="Calibri"/>
              </a:rPr>
              <a:t>can</a:t>
            </a:r>
            <a:r>
              <a:rPr sz="2200" spc="-70" dirty="0">
                <a:solidFill>
                  <a:srgbClr val="3E3E3E"/>
                </a:solidFill>
                <a:latin typeface="Calibri"/>
                <a:cs typeface="Calibri"/>
              </a:rPr>
              <a:t> </a:t>
            </a:r>
            <a:r>
              <a:rPr sz="2200" spc="-10" dirty="0">
                <a:solidFill>
                  <a:srgbClr val="3E3E3E"/>
                </a:solidFill>
                <a:latin typeface="Calibri"/>
                <a:cs typeface="Calibri"/>
              </a:rPr>
              <a:t>calculate </a:t>
            </a:r>
            <a:r>
              <a:rPr sz="2200" dirty="0">
                <a:solidFill>
                  <a:srgbClr val="3E3E3E"/>
                </a:solidFill>
                <a:latin typeface="Calibri"/>
                <a:cs typeface="Calibri"/>
              </a:rPr>
              <a:t>it</a:t>
            </a:r>
            <a:r>
              <a:rPr sz="2200" spc="-70" dirty="0">
                <a:solidFill>
                  <a:srgbClr val="3E3E3E"/>
                </a:solidFill>
                <a:latin typeface="Calibri"/>
                <a:cs typeface="Calibri"/>
              </a:rPr>
              <a:t> </a:t>
            </a:r>
            <a:r>
              <a:rPr sz="2200" spc="-10" dirty="0">
                <a:solidFill>
                  <a:srgbClr val="3E3E3E"/>
                </a:solidFill>
                <a:latin typeface="Calibri"/>
                <a:cs typeface="Calibri"/>
              </a:rPr>
              <a:t>from</a:t>
            </a:r>
            <a:r>
              <a:rPr sz="2200" spc="-90" dirty="0">
                <a:solidFill>
                  <a:srgbClr val="3E3E3E"/>
                </a:solidFill>
                <a:latin typeface="Calibri"/>
                <a:cs typeface="Calibri"/>
              </a:rPr>
              <a:t> </a:t>
            </a:r>
            <a:r>
              <a:rPr sz="2200" dirty="0">
                <a:solidFill>
                  <a:srgbClr val="3E3E3E"/>
                </a:solidFill>
                <a:latin typeface="Calibri"/>
                <a:cs typeface="Calibri"/>
              </a:rPr>
              <a:t>the</a:t>
            </a:r>
            <a:r>
              <a:rPr sz="2200" spc="-75" dirty="0">
                <a:solidFill>
                  <a:srgbClr val="3E3E3E"/>
                </a:solidFill>
                <a:latin typeface="Calibri"/>
                <a:cs typeface="Calibri"/>
              </a:rPr>
              <a:t> </a:t>
            </a:r>
            <a:r>
              <a:rPr sz="2200" spc="-10" dirty="0">
                <a:solidFill>
                  <a:srgbClr val="3E3E3E"/>
                </a:solidFill>
                <a:latin typeface="Calibri"/>
                <a:cs typeface="Calibri"/>
              </a:rPr>
              <a:t>amount</a:t>
            </a:r>
            <a:r>
              <a:rPr sz="2200" spc="-50" dirty="0">
                <a:solidFill>
                  <a:srgbClr val="3E3E3E"/>
                </a:solidFill>
                <a:latin typeface="Calibri"/>
                <a:cs typeface="Calibri"/>
              </a:rPr>
              <a:t> </a:t>
            </a:r>
            <a:r>
              <a:rPr sz="2200" dirty="0">
                <a:solidFill>
                  <a:srgbClr val="3E3E3E"/>
                </a:solidFill>
                <a:latin typeface="Calibri"/>
                <a:cs typeface="Calibri"/>
              </a:rPr>
              <a:t>of</a:t>
            </a:r>
            <a:r>
              <a:rPr sz="2200" spc="-45" dirty="0">
                <a:solidFill>
                  <a:srgbClr val="3E3E3E"/>
                </a:solidFill>
                <a:latin typeface="Calibri"/>
                <a:cs typeface="Calibri"/>
              </a:rPr>
              <a:t> </a:t>
            </a:r>
            <a:r>
              <a:rPr sz="2200" spc="-30" dirty="0">
                <a:solidFill>
                  <a:srgbClr val="3E3E3E"/>
                </a:solidFill>
                <a:latin typeface="Calibri"/>
                <a:cs typeface="Calibri"/>
              </a:rPr>
              <a:t>watts</a:t>
            </a:r>
            <a:r>
              <a:rPr sz="2200" spc="-55" dirty="0">
                <a:solidFill>
                  <a:srgbClr val="3E3E3E"/>
                </a:solidFill>
                <a:latin typeface="Calibri"/>
                <a:cs typeface="Calibri"/>
              </a:rPr>
              <a:t> </a:t>
            </a:r>
            <a:r>
              <a:rPr sz="2200" dirty="0">
                <a:solidFill>
                  <a:srgbClr val="3E3E3E"/>
                </a:solidFill>
                <a:latin typeface="Calibri"/>
                <a:cs typeface="Calibri"/>
              </a:rPr>
              <a:t>the</a:t>
            </a:r>
            <a:r>
              <a:rPr sz="2200" spc="-65" dirty="0">
                <a:solidFill>
                  <a:srgbClr val="3E3E3E"/>
                </a:solidFill>
                <a:latin typeface="Calibri"/>
                <a:cs typeface="Calibri"/>
              </a:rPr>
              <a:t> </a:t>
            </a:r>
            <a:r>
              <a:rPr sz="2200" dirty="0">
                <a:solidFill>
                  <a:srgbClr val="3E3E3E"/>
                </a:solidFill>
                <a:latin typeface="Calibri"/>
                <a:cs typeface="Calibri"/>
              </a:rPr>
              <a:t>machine</a:t>
            </a:r>
            <a:r>
              <a:rPr sz="2200" spc="-40" dirty="0">
                <a:solidFill>
                  <a:srgbClr val="3E3E3E"/>
                </a:solidFill>
                <a:latin typeface="Calibri"/>
                <a:cs typeface="Calibri"/>
              </a:rPr>
              <a:t> </a:t>
            </a:r>
            <a:r>
              <a:rPr sz="2200" spc="-10" dirty="0">
                <a:solidFill>
                  <a:srgbClr val="3E3E3E"/>
                </a:solidFill>
                <a:latin typeface="Calibri"/>
                <a:cs typeface="Calibri"/>
              </a:rPr>
              <a:t>uses.</a:t>
            </a:r>
            <a:endParaRPr sz="2200" dirty="0">
              <a:latin typeface="Calibri"/>
              <a:cs typeface="Calibri"/>
            </a:endParaRPr>
          </a:p>
          <a:p>
            <a:pPr>
              <a:lnSpc>
                <a:spcPct val="100000"/>
              </a:lnSpc>
              <a:spcBef>
                <a:spcPts val="25"/>
              </a:spcBef>
              <a:buClr>
                <a:srgbClr val="EF7E09"/>
              </a:buClr>
              <a:buFont typeface="Wingdings 3"/>
              <a:buChar char=""/>
            </a:pPr>
            <a:endParaRPr sz="2700" dirty="0">
              <a:latin typeface="Calibri"/>
              <a:cs typeface="Calibri"/>
            </a:endParaRPr>
          </a:p>
          <a:p>
            <a:pPr marL="194945" algn="ctr">
              <a:lnSpc>
                <a:spcPct val="100000"/>
              </a:lnSpc>
            </a:pPr>
            <a:r>
              <a:rPr sz="1800" b="1" spc="-30" dirty="0">
                <a:solidFill>
                  <a:srgbClr val="006FC0"/>
                </a:solidFill>
                <a:latin typeface="Calibri"/>
                <a:cs typeface="Calibri"/>
              </a:rPr>
              <a:t>Watts</a:t>
            </a:r>
            <a:r>
              <a:rPr sz="1800" b="1" spc="-40" dirty="0">
                <a:solidFill>
                  <a:srgbClr val="006FC0"/>
                </a:solidFill>
                <a:latin typeface="Calibri"/>
                <a:cs typeface="Calibri"/>
              </a:rPr>
              <a:t> </a:t>
            </a:r>
            <a:r>
              <a:rPr sz="1800" b="1" dirty="0">
                <a:solidFill>
                  <a:srgbClr val="006FC0"/>
                </a:solidFill>
                <a:latin typeface="Calibri"/>
                <a:cs typeface="Calibri"/>
              </a:rPr>
              <a:t>X</a:t>
            </a:r>
            <a:r>
              <a:rPr sz="1800" b="1" spc="-25" dirty="0">
                <a:solidFill>
                  <a:srgbClr val="006FC0"/>
                </a:solidFill>
                <a:latin typeface="Calibri"/>
                <a:cs typeface="Calibri"/>
              </a:rPr>
              <a:t> </a:t>
            </a:r>
            <a:r>
              <a:rPr sz="1800" b="1" dirty="0">
                <a:solidFill>
                  <a:srgbClr val="006FC0"/>
                </a:solidFill>
                <a:latin typeface="Calibri"/>
                <a:cs typeface="Calibri"/>
              </a:rPr>
              <a:t>3.42</a:t>
            </a:r>
            <a:r>
              <a:rPr sz="1800" b="1" spc="-40" dirty="0">
                <a:solidFill>
                  <a:srgbClr val="006FC0"/>
                </a:solidFill>
                <a:latin typeface="Calibri"/>
                <a:cs typeface="Calibri"/>
              </a:rPr>
              <a:t> </a:t>
            </a:r>
            <a:r>
              <a:rPr sz="1800" b="1" dirty="0">
                <a:solidFill>
                  <a:srgbClr val="006FC0"/>
                </a:solidFill>
                <a:latin typeface="Calibri"/>
                <a:cs typeface="Calibri"/>
              </a:rPr>
              <a:t>= </a:t>
            </a:r>
            <a:r>
              <a:rPr sz="1800" b="1" spc="-10" dirty="0">
                <a:solidFill>
                  <a:srgbClr val="006FC0"/>
                </a:solidFill>
                <a:latin typeface="Calibri"/>
                <a:cs typeface="Calibri"/>
              </a:rPr>
              <a:t>BTUs</a:t>
            </a:r>
            <a:r>
              <a:rPr sz="1800" b="1" spc="-60" dirty="0">
                <a:solidFill>
                  <a:srgbClr val="006FC0"/>
                </a:solidFill>
                <a:latin typeface="Calibri"/>
                <a:cs typeface="Calibri"/>
              </a:rPr>
              <a:t> </a:t>
            </a:r>
            <a:r>
              <a:rPr sz="1800" b="1" dirty="0">
                <a:solidFill>
                  <a:srgbClr val="006FC0"/>
                </a:solidFill>
                <a:latin typeface="Calibri"/>
                <a:cs typeface="Calibri"/>
              </a:rPr>
              <a:t>per</a:t>
            </a:r>
            <a:r>
              <a:rPr sz="1800" b="1" spc="-60" dirty="0">
                <a:solidFill>
                  <a:srgbClr val="006FC0"/>
                </a:solidFill>
                <a:latin typeface="Calibri"/>
                <a:cs typeface="Calibri"/>
              </a:rPr>
              <a:t> </a:t>
            </a:r>
            <a:r>
              <a:rPr sz="1800" b="1" spc="-20" dirty="0">
                <a:solidFill>
                  <a:srgbClr val="006FC0"/>
                </a:solidFill>
                <a:latin typeface="Calibri"/>
                <a:cs typeface="Calibri"/>
              </a:rPr>
              <a:t>hour</a:t>
            </a:r>
            <a:endParaRPr sz="1800" dirty="0">
              <a:latin typeface="Calibri"/>
              <a:cs typeface="Calibri"/>
            </a:endParaRPr>
          </a:p>
          <a:p>
            <a:pPr>
              <a:lnSpc>
                <a:spcPct val="100000"/>
              </a:lnSpc>
              <a:spcBef>
                <a:spcPts val="50"/>
              </a:spcBef>
            </a:pPr>
            <a:endParaRPr sz="2250" dirty="0">
              <a:latin typeface="Calibri"/>
              <a:cs typeface="Calibri"/>
            </a:endParaRPr>
          </a:p>
          <a:p>
            <a:pPr marL="267335" marR="161925" indent="-267335" algn="just">
              <a:lnSpc>
                <a:spcPct val="100000"/>
              </a:lnSpc>
              <a:buClr>
                <a:srgbClr val="EF7E09"/>
              </a:buClr>
              <a:buSzPct val="79545"/>
              <a:buFont typeface="Wingdings 3"/>
              <a:buChar char=""/>
              <a:tabLst>
                <a:tab pos="267335" algn="l"/>
              </a:tabLst>
            </a:pPr>
            <a:r>
              <a:rPr sz="2200" dirty="0">
                <a:solidFill>
                  <a:srgbClr val="3E3E3E"/>
                </a:solidFill>
                <a:latin typeface="Calibri"/>
                <a:cs typeface="Calibri"/>
              </a:rPr>
              <a:t>At</a:t>
            </a:r>
            <a:r>
              <a:rPr sz="2200" spc="35" dirty="0">
                <a:solidFill>
                  <a:srgbClr val="3E3E3E"/>
                </a:solidFill>
                <a:latin typeface="Calibri"/>
                <a:cs typeface="Calibri"/>
              </a:rPr>
              <a:t> </a:t>
            </a:r>
            <a:r>
              <a:rPr sz="2200" dirty="0">
                <a:solidFill>
                  <a:srgbClr val="3E3E3E"/>
                </a:solidFill>
                <a:latin typeface="Calibri"/>
                <a:cs typeface="Calibri"/>
              </a:rPr>
              <a:t>minimum,</a:t>
            </a:r>
            <a:r>
              <a:rPr sz="2200" spc="65" dirty="0">
                <a:solidFill>
                  <a:srgbClr val="3E3E3E"/>
                </a:solidFill>
                <a:latin typeface="Calibri"/>
                <a:cs typeface="Calibri"/>
              </a:rPr>
              <a:t> </a:t>
            </a:r>
            <a:r>
              <a:rPr sz="2200" dirty="0">
                <a:solidFill>
                  <a:srgbClr val="3E3E3E"/>
                </a:solidFill>
                <a:latin typeface="Calibri"/>
                <a:cs typeface="Calibri"/>
              </a:rPr>
              <a:t>either</a:t>
            </a:r>
            <a:r>
              <a:rPr sz="2200" spc="65" dirty="0">
                <a:solidFill>
                  <a:srgbClr val="3E3E3E"/>
                </a:solidFill>
                <a:latin typeface="Calibri"/>
                <a:cs typeface="Calibri"/>
              </a:rPr>
              <a:t> </a:t>
            </a:r>
            <a:r>
              <a:rPr sz="2200" dirty="0">
                <a:solidFill>
                  <a:srgbClr val="3E3E3E"/>
                </a:solidFill>
                <a:latin typeface="Calibri"/>
                <a:cs typeface="Calibri"/>
              </a:rPr>
              <a:t>BTUs</a:t>
            </a:r>
            <a:r>
              <a:rPr sz="2200" spc="55" dirty="0">
                <a:solidFill>
                  <a:srgbClr val="3E3E3E"/>
                </a:solidFill>
                <a:latin typeface="Calibri"/>
                <a:cs typeface="Calibri"/>
              </a:rPr>
              <a:t> </a:t>
            </a:r>
            <a:r>
              <a:rPr sz="2200" dirty="0">
                <a:solidFill>
                  <a:srgbClr val="3E3E3E"/>
                </a:solidFill>
                <a:latin typeface="Calibri"/>
                <a:cs typeface="Calibri"/>
              </a:rPr>
              <a:t>per</a:t>
            </a:r>
            <a:r>
              <a:rPr sz="2200" spc="65" dirty="0">
                <a:solidFill>
                  <a:srgbClr val="3E3E3E"/>
                </a:solidFill>
                <a:latin typeface="Calibri"/>
                <a:cs typeface="Calibri"/>
              </a:rPr>
              <a:t> </a:t>
            </a:r>
            <a:r>
              <a:rPr sz="2200" dirty="0">
                <a:solidFill>
                  <a:srgbClr val="3E3E3E"/>
                </a:solidFill>
                <a:latin typeface="Calibri"/>
                <a:cs typeface="Calibri"/>
              </a:rPr>
              <a:t>hour</a:t>
            </a:r>
            <a:r>
              <a:rPr sz="2200" spc="70" dirty="0">
                <a:solidFill>
                  <a:srgbClr val="3E3E3E"/>
                </a:solidFill>
                <a:latin typeface="Calibri"/>
                <a:cs typeface="Calibri"/>
              </a:rPr>
              <a:t> </a:t>
            </a:r>
            <a:r>
              <a:rPr sz="2200" dirty="0">
                <a:solidFill>
                  <a:srgbClr val="3E3E3E"/>
                </a:solidFill>
                <a:latin typeface="Calibri"/>
                <a:cs typeface="Calibri"/>
              </a:rPr>
              <a:t>or</a:t>
            </a:r>
            <a:r>
              <a:rPr sz="2200" spc="75" dirty="0">
                <a:solidFill>
                  <a:srgbClr val="3E3E3E"/>
                </a:solidFill>
                <a:latin typeface="Calibri"/>
                <a:cs typeface="Calibri"/>
              </a:rPr>
              <a:t> </a:t>
            </a:r>
            <a:r>
              <a:rPr sz="2200" dirty="0">
                <a:solidFill>
                  <a:srgbClr val="3E3E3E"/>
                </a:solidFill>
                <a:latin typeface="Calibri"/>
                <a:cs typeface="Calibri"/>
              </a:rPr>
              <a:t>watt</a:t>
            </a:r>
            <a:r>
              <a:rPr sz="2200" spc="45" dirty="0">
                <a:solidFill>
                  <a:srgbClr val="3E3E3E"/>
                </a:solidFill>
                <a:latin typeface="Calibri"/>
                <a:cs typeface="Calibri"/>
              </a:rPr>
              <a:t> </a:t>
            </a:r>
            <a:r>
              <a:rPr sz="2200" dirty="0">
                <a:solidFill>
                  <a:srgbClr val="3E3E3E"/>
                </a:solidFill>
                <a:latin typeface="Calibri"/>
                <a:cs typeface="Calibri"/>
              </a:rPr>
              <a:t>usage</a:t>
            </a:r>
            <a:r>
              <a:rPr sz="2200" spc="65" dirty="0">
                <a:solidFill>
                  <a:srgbClr val="3E3E3E"/>
                </a:solidFill>
                <a:latin typeface="Calibri"/>
                <a:cs typeface="Calibri"/>
              </a:rPr>
              <a:t> </a:t>
            </a:r>
            <a:r>
              <a:rPr sz="2200" dirty="0">
                <a:solidFill>
                  <a:srgbClr val="3E3E3E"/>
                </a:solidFill>
                <a:latin typeface="Calibri"/>
                <a:cs typeface="Calibri"/>
              </a:rPr>
              <a:t>must</a:t>
            </a:r>
            <a:r>
              <a:rPr sz="2200" spc="55" dirty="0">
                <a:solidFill>
                  <a:srgbClr val="3E3E3E"/>
                </a:solidFill>
                <a:latin typeface="Calibri"/>
                <a:cs typeface="Calibri"/>
              </a:rPr>
              <a:t> </a:t>
            </a:r>
            <a:r>
              <a:rPr sz="2200" dirty="0">
                <a:solidFill>
                  <a:srgbClr val="3E3E3E"/>
                </a:solidFill>
                <a:latin typeface="Calibri"/>
                <a:cs typeface="Calibri"/>
              </a:rPr>
              <a:t>be</a:t>
            </a:r>
            <a:r>
              <a:rPr sz="2200" spc="70" dirty="0">
                <a:solidFill>
                  <a:srgbClr val="3E3E3E"/>
                </a:solidFill>
                <a:latin typeface="Calibri"/>
                <a:cs typeface="Calibri"/>
              </a:rPr>
              <a:t> </a:t>
            </a:r>
            <a:r>
              <a:rPr sz="2200" spc="-10" dirty="0">
                <a:solidFill>
                  <a:srgbClr val="3E3E3E"/>
                </a:solidFill>
                <a:latin typeface="Calibri"/>
                <a:cs typeface="Calibri"/>
              </a:rPr>
              <a:t>available </a:t>
            </a:r>
            <a:r>
              <a:rPr sz="2200" dirty="0">
                <a:solidFill>
                  <a:srgbClr val="3E3E3E"/>
                </a:solidFill>
                <a:latin typeface="Calibri"/>
                <a:cs typeface="Calibri"/>
              </a:rPr>
              <a:t>from</a:t>
            </a:r>
            <a:r>
              <a:rPr sz="2200" spc="-25" dirty="0">
                <a:solidFill>
                  <a:srgbClr val="3E3E3E"/>
                </a:solidFill>
                <a:latin typeface="Calibri"/>
                <a:cs typeface="Calibri"/>
              </a:rPr>
              <a:t> </a:t>
            </a:r>
            <a:r>
              <a:rPr sz="2200" dirty="0">
                <a:solidFill>
                  <a:srgbClr val="3E3E3E"/>
                </a:solidFill>
                <a:latin typeface="Calibri"/>
                <a:cs typeface="Calibri"/>
              </a:rPr>
              <a:t>the</a:t>
            </a:r>
            <a:r>
              <a:rPr sz="2200" spc="-15" dirty="0">
                <a:solidFill>
                  <a:srgbClr val="3E3E3E"/>
                </a:solidFill>
                <a:latin typeface="Calibri"/>
                <a:cs typeface="Calibri"/>
              </a:rPr>
              <a:t> </a:t>
            </a:r>
            <a:r>
              <a:rPr sz="2200" spc="-25" dirty="0">
                <a:solidFill>
                  <a:srgbClr val="3E3E3E"/>
                </a:solidFill>
                <a:latin typeface="Calibri"/>
                <a:cs typeface="Calibri"/>
              </a:rPr>
              <a:t>HVAC </a:t>
            </a:r>
            <a:r>
              <a:rPr sz="2200" spc="-50" dirty="0">
                <a:solidFill>
                  <a:srgbClr val="3E3E3E"/>
                </a:solidFill>
                <a:latin typeface="Calibri"/>
                <a:cs typeface="Calibri"/>
              </a:rPr>
              <a:t>manufacturer.</a:t>
            </a:r>
            <a:r>
              <a:rPr sz="2200" spc="-30" dirty="0">
                <a:solidFill>
                  <a:srgbClr val="3E3E3E"/>
                </a:solidFill>
                <a:latin typeface="Calibri"/>
                <a:cs typeface="Calibri"/>
              </a:rPr>
              <a:t> </a:t>
            </a:r>
            <a:r>
              <a:rPr sz="2200" dirty="0">
                <a:solidFill>
                  <a:srgbClr val="3E3E3E"/>
                </a:solidFill>
                <a:latin typeface="Calibri"/>
                <a:cs typeface="Calibri"/>
              </a:rPr>
              <a:t>The</a:t>
            </a:r>
            <a:r>
              <a:rPr sz="2200" spc="-20" dirty="0">
                <a:solidFill>
                  <a:srgbClr val="3E3E3E"/>
                </a:solidFill>
                <a:latin typeface="Calibri"/>
                <a:cs typeface="Calibri"/>
              </a:rPr>
              <a:t> </a:t>
            </a:r>
            <a:r>
              <a:rPr sz="2200" spc="-10" dirty="0">
                <a:solidFill>
                  <a:srgbClr val="3E3E3E"/>
                </a:solidFill>
                <a:latin typeface="Calibri"/>
                <a:cs typeface="Calibri"/>
              </a:rPr>
              <a:t>requirement</a:t>
            </a:r>
            <a:r>
              <a:rPr sz="2200" spc="-20" dirty="0">
                <a:solidFill>
                  <a:srgbClr val="3E3E3E"/>
                </a:solidFill>
                <a:latin typeface="Calibri"/>
                <a:cs typeface="Calibri"/>
              </a:rPr>
              <a:t> </a:t>
            </a:r>
            <a:r>
              <a:rPr sz="2200" dirty="0">
                <a:solidFill>
                  <a:srgbClr val="3E3E3E"/>
                </a:solidFill>
                <a:latin typeface="Calibri"/>
                <a:cs typeface="Calibri"/>
              </a:rPr>
              <a:t>is</a:t>
            </a:r>
            <a:r>
              <a:rPr sz="2200" spc="5" dirty="0">
                <a:solidFill>
                  <a:srgbClr val="3E3E3E"/>
                </a:solidFill>
                <a:latin typeface="Calibri"/>
                <a:cs typeface="Calibri"/>
              </a:rPr>
              <a:t> </a:t>
            </a:r>
            <a:r>
              <a:rPr sz="2200" dirty="0">
                <a:solidFill>
                  <a:srgbClr val="3E3E3E"/>
                </a:solidFill>
                <a:latin typeface="Calibri"/>
                <a:cs typeface="Calibri"/>
              </a:rPr>
              <a:t>to</a:t>
            </a:r>
            <a:r>
              <a:rPr sz="2200" spc="-15" dirty="0">
                <a:solidFill>
                  <a:srgbClr val="3E3E3E"/>
                </a:solidFill>
                <a:latin typeface="Calibri"/>
                <a:cs typeface="Calibri"/>
              </a:rPr>
              <a:t> </a:t>
            </a:r>
            <a:r>
              <a:rPr sz="2200" dirty="0">
                <a:solidFill>
                  <a:srgbClr val="3E3E3E"/>
                </a:solidFill>
                <a:latin typeface="Calibri"/>
                <a:cs typeface="Calibri"/>
              </a:rPr>
              <a:t>deliver </a:t>
            </a:r>
            <a:r>
              <a:rPr sz="2200" spc="-10" dirty="0">
                <a:solidFill>
                  <a:srgbClr val="3E3E3E"/>
                </a:solidFill>
                <a:latin typeface="Calibri"/>
                <a:cs typeface="Calibri"/>
              </a:rPr>
              <a:t>enough </a:t>
            </a:r>
            <a:r>
              <a:rPr sz="2200" spc="-25" dirty="0">
                <a:solidFill>
                  <a:srgbClr val="3E3E3E"/>
                </a:solidFill>
                <a:latin typeface="Calibri"/>
                <a:cs typeface="Calibri"/>
              </a:rPr>
              <a:t>conditioned</a:t>
            </a:r>
            <a:r>
              <a:rPr sz="2200" spc="-65" dirty="0">
                <a:solidFill>
                  <a:srgbClr val="3E3E3E"/>
                </a:solidFill>
                <a:latin typeface="Calibri"/>
                <a:cs typeface="Calibri"/>
              </a:rPr>
              <a:t> </a:t>
            </a:r>
            <a:r>
              <a:rPr sz="2200" dirty="0">
                <a:solidFill>
                  <a:srgbClr val="3E3E3E"/>
                </a:solidFill>
                <a:latin typeface="Calibri"/>
                <a:cs typeface="Calibri"/>
              </a:rPr>
              <a:t>air</a:t>
            </a:r>
            <a:r>
              <a:rPr sz="2200" spc="-95" dirty="0">
                <a:solidFill>
                  <a:srgbClr val="3E3E3E"/>
                </a:solidFill>
                <a:latin typeface="Calibri"/>
                <a:cs typeface="Calibri"/>
              </a:rPr>
              <a:t> </a:t>
            </a:r>
            <a:r>
              <a:rPr sz="2200" dirty="0">
                <a:solidFill>
                  <a:srgbClr val="3E3E3E"/>
                </a:solidFill>
                <a:latin typeface="Calibri"/>
                <a:cs typeface="Calibri"/>
              </a:rPr>
              <a:t>to</a:t>
            </a:r>
            <a:r>
              <a:rPr sz="2200" spc="-75" dirty="0">
                <a:solidFill>
                  <a:srgbClr val="3E3E3E"/>
                </a:solidFill>
                <a:latin typeface="Calibri"/>
                <a:cs typeface="Calibri"/>
              </a:rPr>
              <a:t> </a:t>
            </a:r>
            <a:r>
              <a:rPr sz="2200" dirty="0">
                <a:solidFill>
                  <a:srgbClr val="3E3E3E"/>
                </a:solidFill>
                <a:latin typeface="Calibri"/>
                <a:cs typeface="Calibri"/>
              </a:rPr>
              <a:t>the</a:t>
            </a:r>
            <a:r>
              <a:rPr sz="2200" spc="-70" dirty="0">
                <a:solidFill>
                  <a:srgbClr val="3E3E3E"/>
                </a:solidFill>
                <a:latin typeface="Calibri"/>
                <a:cs typeface="Calibri"/>
              </a:rPr>
              <a:t> </a:t>
            </a:r>
            <a:r>
              <a:rPr sz="2200" spc="-20" dirty="0">
                <a:solidFill>
                  <a:srgbClr val="3E3E3E"/>
                </a:solidFill>
                <a:latin typeface="Calibri"/>
                <a:cs typeface="Calibri"/>
              </a:rPr>
              <a:t>rack</a:t>
            </a:r>
            <a:r>
              <a:rPr sz="2200" spc="-105" dirty="0">
                <a:solidFill>
                  <a:srgbClr val="3E3E3E"/>
                </a:solidFill>
                <a:latin typeface="Calibri"/>
                <a:cs typeface="Calibri"/>
              </a:rPr>
              <a:t> </a:t>
            </a:r>
            <a:r>
              <a:rPr sz="2200" dirty="0">
                <a:solidFill>
                  <a:srgbClr val="3E3E3E"/>
                </a:solidFill>
                <a:latin typeface="Calibri"/>
                <a:cs typeface="Calibri"/>
              </a:rPr>
              <a:t>to</a:t>
            </a:r>
            <a:r>
              <a:rPr sz="2200" spc="-80" dirty="0">
                <a:solidFill>
                  <a:srgbClr val="3E3E3E"/>
                </a:solidFill>
                <a:latin typeface="Calibri"/>
                <a:cs typeface="Calibri"/>
              </a:rPr>
              <a:t> </a:t>
            </a:r>
            <a:r>
              <a:rPr sz="2200" dirty="0">
                <a:solidFill>
                  <a:srgbClr val="3E3E3E"/>
                </a:solidFill>
                <a:latin typeface="Calibri"/>
                <a:cs typeface="Calibri"/>
              </a:rPr>
              <a:t>meet</a:t>
            </a:r>
            <a:r>
              <a:rPr sz="2200" spc="-45" dirty="0">
                <a:solidFill>
                  <a:srgbClr val="3E3E3E"/>
                </a:solidFill>
                <a:latin typeface="Calibri"/>
                <a:cs typeface="Calibri"/>
              </a:rPr>
              <a:t> </a:t>
            </a:r>
            <a:r>
              <a:rPr sz="2200" dirty="0">
                <a:solidFill>
                  <a:srgbClr val="3E3E3E"/>
                </a:solidFill>
                <a:latin typeface="Calibri"/>
                <a:cs typeface="Calibri"/>
              </a:rPr>
              <a:t>the</a:t>
            </a:r>
            <a:r>
              <a:rPr sz="2200" spc="-70" dirty="0">
                <a:solidFill>
                  <a:srgbClr val="3E3E3E"/>
                </a:solidFill>
                <a:latin typeface="Calibri"/>
                <a:cs typeface="Calibri"/>
              </a:rPr>
              <a:t> </a:t>
            </a:r>
            <a:r>
              <a:rPr sz="2200" spc="-25" dirty="0">
                <a:solidFill>
                  <a:srgbClr val="3E3E3E"/>
                </a:solidFill>
                <a:latin typeface="Calibri"/>
                <a:cs typeface="Calibri"/>
              </a:rPr>
              <a:t>BTUs</a:t>
            </a:r>
            <a:r>
              <a:rPr sz="2200" spc="-75" dirty="0">
                <a:solidFill>
                  <a:srgbClr val="3E3E3E"/>
                </a:solidFill>
                <a:latin typeface="Calibri"/>
                <a:cs typeface="Calibri"/>
              </a:rPr>
              <a:t> </a:t>
            </a:r>
            <a:r>
              <a:rPr sz="2200" dirty="0">
                <a:solidFill>
                  <a:srgbClr val="3E3E3E"/>
                </a:solidFill>
                <a:latin typeface="Calibri"/>
                <a:cs typeface="Calibri"/>
              </a:rPr>
              <a:t>per</a:t>
            </a:r>
            <a:r>
              <a:rPr sz="2200" spc="-60" dirty="0">
                <a:solidFill>
                  <a:srgbClr val="3E3E3E"/>
                </a:solidFill>
                <a:latin typeface="Calibri"/>
                <a:cs typeface="Calibri"/>
              </a:rPr>
              <a:t> </a:t>
            </a:r>
            <a:r>
              <a:rPr sz="2200" dirty="0">
                <a:solidFill>
                  <a:srgbClr val="3E3E3E"/>
                </a:solidFill>
                <a:latin typeface="Calibri"/>
                <a:cs typeface="Calibri"/>
              </a:rPr>
              <a:t>hour</a:t>
            </a:r>
            <a:r>
              <a:rPr sz="2200" spc="85" dirty="0">
                <a:solidFill>
                  <a:srgbClr val="3E3E3E"/>
                </a:solidFill>
                <a:latin typeface="Calibri"/>
                <a:cs typeface="Calibri"/>
              </a:rPr>
              <a:t> </a:t>
            </a:r>
            <a:r>
              <a:rPr sz="2200" spc="-10" dirty="0">
                <a:solidFill>
                  <a:srgbClr val="3E3E3E"/>
                </a:solidFill>
                <a:latin typeface="Calibri"/>
                <a:cs typeface="Calibri"/>
              </a:rPr>
              <a:t>requirement</a:t>
            </a:r>
            <a:endParaRPr sz="2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pic>
          <p:nvPicPr>
            <p:cNvPr id="3" name="object 3"/>
            <p:cNvPicPr/>
            <p:nvPr/>
          </p:nvPicPr>
          <p:blipFill>
            <a:blip r:embed="rId2" cstate="print"/>
            <a:stretch>
              <a:fillRect/>
            </a:stretch>
          </p:blipFill>
          <p:spPr>
            <a:xfrm>
              <a:off x="0" y="0"/>
              <a:ext cx="2851404" cy="6859521"/>
            </a:xfrm>
            <a:prstGeom prst="rect">
              <a:avLst/>
            </a:prstGeom>
          </p:spPr>
        </p:pic>
        <p:sp>
          <p:nvSpPr>
            <p:cNvPr id="4" name="object 4"/>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5" name="object 5"/>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grpSp>
      <p:sp>
        <p:nvSpPr>
          <p:cNvPr id="6" name="object 6"/>
          <p:cNvSpPr txBox="1">
            <a:spLocks noGrp="1"/>
          </p:cNvSpPr>
          <p:nvPr>
            <p:ph type="title"/>
          </p:nvPr>
        </p:nvSpPr>
        <p:spPr>
          <a:xfrm>
            <a:off x="1828545" y="672541"/>
            <a:ext cx="2410460" cy="574675"/>
          </a:xfrm>
          <a:prstGeom prst="rect">
            <a:avLst/>
          </a:prstGeom>
        </p:spPr>
        <p:txBody>
          <a:bodyPr vert="horz" wrap="square" lIns="0" tIns="12700" rIns="0" bIns="0" rtlCol="0">
            <a:spAutoFit/>
          </a:bodyPr>
          <a:lstStyle/>
          <a:p>
            <a:pPr marL="12700">
              <a:lnSpc>
                <a:spcPct val="100000"/>
              </a:lnSpc>
              <a:spcBef>
                <a:spcPts val="100"/>
              </a:spcBef>
            </a:pPr>
            <a:r>
              <a:rPr sz="3600" spc="-10" dirty="0"/>
              <a:t>Bandwidth</a:t>
            </a:r>
            <a:endParaRPr sz="3600"/>
          </a:p>
        </p:txBody>
      </p:sp>
      <p:sp>
        <p:nvSpPr>
          <p:cNvPr id="7" name="object 7"/>
          <p:cNvSpPr txBox="1"/>
          <p:nvPr/>
        </p:nvSpPr>
        <p:spPr>
          <a:xfrm>
            <a:off x="1014475" y="723645"/>
            <a:ext cx="30924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FDFFFF"/>
                </a:solidFill>
                <a:latin typeface="Century Gothic"/>
                <a:cs typeface="Century Gothic"/>
              </a:rPr>
              <a:t>32</a:t>
            </a:r>
            <a:endParaRPr sz="2000">
              <a:latin typeface="Century Gothic"/>
              <a:cs typeface="Century Gothic"/>
            </a:endParaRPr>
          </a:p>
        </p:txBody>
      </p:sp>
      <p:pic>
        <p:nvPicPr>
          <p:cNvPr id="8" name="object 8"/>
          <p:cNvPicPr/>
          <p:nvPr/>
        </p:nvPicPr>
        <p:blipFill>
          <a:blip r:embed="rId3" cstate="print"/>
          <a:stretch>
            <a:fillRect/>
          </a:stretch>
        </p:blipFill>
        <p:spPr>
          <a:xfrm>
            <a:off x="4082796" y="4847844"/>
            <a:ext cx="1905000" cy="1610868"/>
          </a:xfrm>
          <a:prstGeom prst="rect">
            <a:avLst/>
          </a:prstGeom>
        </p:spPr>
      </p:pic>
      <p:sp>
        <p:nvSpPr>
          <p:cNvPr id="9" name="object 9"/>
          <p:cNvSpPr txBox="1"/>
          <p:nvPr/>
        </p:nvSpPr>
        <p:spPr>
          <a:xfrm>
            <a:off x="756005" y="1701241"/>
            <a:ext cx="8449945" cy="2834640"/>
          </a:xfrm>
          <a:prstGeom prst="rect">
            <a:avLst/>
          </a:prstGeom>
        </p:spPr>
        <p:txBody>
          <a:bodyPr vert="horz" wrap="square" lIns="0" tIns="12065" rIns="0" bIns="0" rtlCol="0">
            <a:spAutoFit/>
          </a:bodyPr>
          <a:lstStyle/>
          <a:p>
            <a:pPr marL="271780" marR="5080" indent="-271780" algn="just">
              <a:lnSpc>
                <a:spcPct val="100000"/>
              </a:lnSpc>
              <a:spcBef>
                <a:spcPts val="95"/>
              </a:spcBef>
              <a:buClr>
                <a:srgbClr val="EF7E09"/>
              </a:buClr>
              <a:buSzPct val="79545"/>
              <a:buFont typeface="Wingdings 3"/>
              <a:buChar char=""/>
              <a:tabLst>
                <a:tab pos="271780" algn="l"/>
              </a:tabLst>
            </a:pPr>
            <a:r>
              <a:rPr sz="2200" dirty="0">
                <a:solidFill>
                  <a:srgbClr val="3E3E3E"/>
                </a:solidFill>
                <a:latin typeface="Calibri"/>
                <a:cs typeface="Calibri"/>
              </a:rPr>
              <a:t>The</a:t>
            </a:r>
            <a:r>
              <a:rPr sz="2200" spc="80" dirty="0">
                <a:solidFill>
                  <a:srgbClr val="3E3E3E"/>
                </a:solidFill>
                <a:latin typeface="Calibri"/>
                <a:cs typeface="Calibri"/>
              </a:rPr>
              <a:t> </a:t>
            </a:r>
            <a:r>
              <a:rPr sz="2200" dirty="0">
                <a:solidFill>
                  <a:srgbClr val="3E3E3E"/>
                </a:solidFill>
                <a:latin typeface="Calibri"/>
                <a:cs typeface="Calibri"/>
              </a:rPr>
              <a:t>primary</a:t>
            </a:r>
            <a:r>
              <a:rPr sz="2200" spc="95" dirty="0">
                <a:solidFill>
                  <a:srgbClr val="3E3E3E"/>
                </a:solidFill>
                <a:latin typeface="Calibri"/>
                <a:cs typeface="Calibri"/>
              </a:rPr>
              <a:t> </a:t>
            </a:r>
            <a:r>
              <a:rPr sz="2200" dirty="0">
                <a:solidFill>
                  <a:srgbClr val="3E3E3E"/>
                </a:solidFill>
                <a:latin typeface="Calibri"/>
                <a:cs typeface="Calibri"/>
              </a:rPr>
              <a:t>concern</a:t>
            </a:r>
            <a:r>
              <a:rPr sz="2200" spc="80" dirty="0">
                <a:solidFill>
                  <a:srgbClr val="3E3E3E"/>
                </a:solidFill>
                <a:latin typeface="Calibri"/>
                <a:cs typeface="Calibri"/>
              </a:rPr>
              <a:t> </a:t>
            </a:r>
            <a:r>
              <a:rPr sz="2200" dirty="0">
                <a:solidFill>
                  <a:srgbClr val="3E3E3E"/>
                </a:solidFill>
                <a:latin typeface="Calibri"/>
                <a:cs typeface="Calibri"/>
              </a:rPr>
              <a:t>with</a:t>
            </a:r>
            <a:r>
              <a:rPr sz="2200" spc="85" dirty="0">
                <a:solidFill>
                  <a:srgbClr val="3E3E3E"/>
                </a:solidFill>
                <a:latin typeface="Calibri"/>
                <a:cs typeface="Calibri"/>
              </a:rPr>
              <a:t> </a:t>
            </a:r>
            <a:r>
              <a:rPr sz="2200" dirty="0">
                <a:solidFill>
                  <a:srgbClr val="3E3E3E"/>
                </a:solidFill>
                <a:latin typeface="Calibri"/>
                <a:cs typeface="Calibri"/>
              </a:rPr>
              <a:t>bandwidth</a:t>
            </a:r>
            <a:r>
              <a:rPr sz="2200" spc="65" dirty="0">
                <a:solidFill>
                  <a:srgbClr val="3E3E3E"/>
                </a:solidFill>
                <a:latin typeface="Calibri"/>
                <a:cs typeface="Calibri"/>
              </a:rPr>
              <a:t> </a:t>
            </a:r>
            <a:r>
              <a:rPr sz="2200" spc="-10" dirty="0">
                <a:solidFill>
                  <a:srgbClr val="3E3E3E"/>
                </a:solidFill>
                <a:latin typeface="Calibri"/>
                <a:cs typeface="Calibri"/>
              </a:rPr>
              <a:t>(connectivity)</a:t>
            </a:r>
            <a:r>
              <a:rPr sz="2200" spc="65" dirty="0">
                <a:solidFill>
                  <a:srgbClr val="3E3E3E"/>
                </a:solidFill>
                <a:latin typeface="Calibri"/>
                <a:cs typeface="Calibri"/>
              </a:rPr>
              <a:t> </a:t>
            </a:r>
            <a:r>
              <a:rPr sz="2200" dirty="0">
                <a:solidFill>
                  <a:srgbClr val="3E3E3E"/>
                </a:solidFill>
                <a:latin typeface="Calibri"/>
                <a:cs typeface="Calibri"/>
              </a:rPr>
              <a:t>is</a:t>
            </a:r>
            <a:r>
              <a:rPr sz="2200" spc="95" dirty="0">
                <a:solidFill>
                  <a:srgbClr val="3E3E3E"/>
                </a:solidFill>
                <a:latin typeface="Calibri"/>
                <a:cs typeface="Calibri"/>
              </a:rPr>
              <a:t> </a:t>
            </a:r>
            <a:r>
              <a:rPr sz="2200" dirty="0">
                <a:solidFill>
                  <a:srgbClr val="3E3E3E"/>
                </a:solidFill>
                <a:latin typeface="Calibri"/>
                <a:cs typeface="Calibri"/>
              </a:rPr>
              <a:t>the</a:t>
            </a:r>
            <a:r>
              <a:rPr sz="2200" spc="90" dirty="0">
                <a:solidFill>
                  <a:srgbClr val="3E3E3E"/>
                </a:solidFill>
                <a:latin typeface="Calibri"/>
                <a:cs typeface="Calibri"/>
              </a:rPr>
              <a:t> </a:t>
            </a:r>
            <a:r>
              <a:rPr sz="2200" dirty="0">
                <a:solidFill>
                  <a:srgbClr val="3E3E3E"/>
                </a:solidFill>
                <a:latin typeface="Calibri"/>
                <a:cs typeface="Calibri"/>
              </a:rPr>
              <a:t>network</a:t>
            </a:r>
            <a:r>
              <a:rPr sz="2200" spc="70" dirty="0">
                <a:solidFill>
                  <a:srgbClr val="3E3E3E"/>
                </a:solidFill>
                <a:latin typeface="Calibri"/>
                <a:cs typeface="Calibri"/>
              </a:rPr>
              <a:t> </a:t>
            </a:r>
            <a:r>
              <a:rPr sz="2200" spc="-25" dirty="0">
                <a:solidFill>
                  <a:srgbClr val="3E3E3E"/>
                </a:solidFill>
                <a:latin typeface="Calibri"/>
                <a:cs typeface="Calibri"/>
              </a:rPr>
              <a:t>and </a:t>
            </a:r>
            <a:r>
              <a:rPr sz="2200" dirty="0">
                <a:solidFill>
                  <a:srgbClr val="3E3E3E"/>
                </a:solidFill>
                <a:latin typeface="Calibri"/>
                <a:cs typeface="Calibri"/>
              </a:rPr>
              <a:t>storage</a:t>
            </a:r>
            <a:r>
              <a:rPr sz="2200" spc="240" dirty="0">
                <a:solidFill>
                  <a:srgbClr val="3E3E3E"/>
                </a:solidFill>
                <a:latin typeface="Calibri"/>
                <a:cs typeface="Calibri"/>
              </a:rPr>
              <a:t>  </a:t>
            </a:r>
            <a:r>
              <a:rPr sz="2200" dirty="0">
                <a:solidFill>
                  <a:srgbClr val="3E3E3E"/>
                </a:solidFill>
                <a:latin typeface="Calibri"/>
                <a:cs typeface="Calibri"/>
              </a:rPr>
              <a:t>cabling</a:t>
            </a:r>
            <a:r>
              <a:rPr sz="2200" spc="240" dirty="0">
                <a:solidFill>
                  <a:srgbClr val="3E3E3E"/>
                </a:solidFill>
                <a:latin typeface="Calibri"/>
                <a:cs typeface="Calibri"/>
              </a:rPr>
              <a:t>  </a:t>
            </a:r>
            <a:r>
              <a:rPr sz="2200" dirty="0">
                <a:solidFill>
                  <a:srgbClr val="3E3E3E"/>
                </a:solidFill>
                <a:latin typeface="Calibri"/>
                <a:cs typeface="Calibri"/>
              </a:rPr>
              <a:t>within</a:t>
            </a:r>
            <a:r>
              <a:rPr sz="2200" spc="240" dirty="0">
                <a:solidFill>
                  <a:srgbClr val="3E3E3E"/>
                </a:solidFill>
                <a:latin typeface="Calibri"/>
                <a:cs typeface="Calibri"/>
              </a:rPr>
              <a:t>  </a:t>
            </a:r>
            <a:r>
              <a:rPr sz="2200" dirty="0">
                <a:solidFill>
                  <a:srgbClr val="3E3E3E"/>
                </a:solidFill>
                <a:latin typeface="Calibri"/>
                <a:cs typeface="Calibri"/>
              </a:rPr>
              <a:t>the</a:t>
            </a:r>
            <a:r>
              <a:rPr sz="2200" spc="250" dirty="0">
                <a:solidFill>
                  <a:srgbClr val="3E3E3E"/>
                </a:solidFill>
                <a:latin typeface="Calibri"/>
                <a:cs typeface="Calibri"/>
              </a:rPr>
              <a:t>  </a:t>
            </a:r>
            <a:r>
              <a:rPr sz="2200" dirty="0">
                <a:solidFill>
                  <a:srgbClr val="3E3E3E"/>
                </a:solidFill>
                <a:latin typeface="Calibri"/>
                <a:cs typeface="Calibri"/>
              </a:rPr>
              <a:t>data</a:t>
            </a:r>
            <a:r>
              <a:rPr sz="2200" spc="235" dirty="0">
                <a:solidFill>
                  <a:srgbClr val="3E3E3E"/>
                </a:solidFill>
                <a:latin typeface="Calibri"/>
                <a:cs typeface="Calibri"/>
              </a:rPr>
              <a:t>  </a:t>
            </a:r>
            <a:r>
              <a:rPr sz="2200" dirty="0">
                <a:solidFill>
                  <a:srgbClr val="3E3E3E"/>
                </a:solidFill>
                <a:latin typeface="Calibri"/>
                <a:cs typeface="Calibri"/>
              </a:rPr>
              <a:t>center.</a:t>
            </a:r>
            <a:r>
              <a:rPr sz="2200" spc="229" dirty="0">
                <a:solidFill>
                  <a:srgbClr val="3E3E3E"/>
                </a:solidFill>
                <a:latin typeface="Calibri"/>
                <a:cs typeface="Calibri"/>
              </a:rPr>
              <a:t>  </a:t>
            </a:r>
            <a:r>
              <a:rPr sz="2200" dirty="0">
                <a:solidFill>
                  <a:srgbClr val="3E3E3E"/>
                </a:solidFill>
                <a:latin typeface="Calibri"/>
                <a:cs typeface="Calibri"/>
              </a:rPr>
              <a:t>When</a:t>
            </a:r>
            <a:r>
              <a:rPr sz="2200" spc="240" dirty="0">
                <a:solidFill>
                  <a:srgbClr val="3E3E3E"/>
                </a:solidFill>
                <a:latin typeface="Calibri"/>
                <a:cs typeface="Calibri"/>
              </a:rPr>
              <a:t>  </a:t>
            </a:r>
            <a:r>
              <a:rPr sz="2200" dirty="0">
                <a:solidFill>
                  <a:srgbClr val="3E3E3E"/>
                </a:solidFill>
                <a:latin typeface="Calibri"/>
                <a:cs typeface="Calibri"/>
              </a:rPr>
              <a:t>determining</a:t>
            </a:r>
            <a:r>
              <a:rPr sz="2200" spc="240" dirty="0">
                <a:solidFill>
                  <a:srgbClr val="3E3E3E"/>
                </a:solidFill>
                <a:latin typeface="Calibri"/>
                <a:cs typeface="Calibri"/>
              </a:rPr>
              <a:t>  </a:t>
            </a:r>
            <a:r>
              <a:rPr sz="2200" spc="-25" dirty="0">
                <a:solidFill>
                  <a:srgbClr val="3E3E3E"/>
                </a:solidFill>
                <a:latin typeface="Calibri"/>
                <a:cs typeface="Calibri"/>
              </a:rPr>
              <a:t>the </a:t>
            </a:r>
            <a:r>
              <a:rPr sz="2200" dirty="0">
                <a:solidFill>
                  <a:srgbClr val="3E3E3E"/>
                </a:solidFill>
                <a:latin typeface="Calibri"/>
                <a:cs typeface="Calibri"/>
              </a:rPr>
              <a:t>bandwidth</a:t>
            </a:r>
            <a:r>
              <a:rPr sz="2200" spc="210" dirty="0">
                <a:solidFill>
                  <a:srgbClr val="3E3E3E"/>
                </a:solidFill>
                <a:latin typeface="Calibri"/>
                <a:cs typeface="Calibri"/>
              </a:rPr>
              <a:t> </a:t>
            </a:r>
            <a:r>
              <a:rPr sz="2200" dirty="0">
                <a:solidFill>
                  <a:srgbClr val="3E3E3E"/>
                </a:solidFill>
                <a:latin typeface="Calibri"/>
                <a:cs typeface="Calibri"/>
              </a:rPr>
              <a:t>part</a:t>
            </a:r>
            <a:r>
              <a:rPr sz="2200" spc="215" dirty="0">
                <a:solidFill>
                  <a:srgbClr val="3E3E3E"/>
                </a:solidFill>
                <a:latin typeface="Calibri"/>
                <a:cs typeface="Calibri"/>
              </a:rPr>
              <a:t> </a:t>
            </a:r>
            <a:r>
              <a:rPr sz="2200" dirty="0">
                <a:solidFill>
                  <a:srgbClr val="3E3E3E"/>
                </a:solidFill>
                <a:latin typeface="Calibri"/>
                <a:cs typeface="Calibri"/>
              </a:rPr>
              <a:t>of</a:t>
            </a:r>
            <a:r>
              <a:rPr sz="2200" spc="215" dirty="0">
                <a:solidFill>
                  <a:srgbClr val="3E3E3E"/>
                </a:solidFill>
                <a:latin typeface="Calibri"/>
                <a:cs typeface="Calibri"/>
              </a:rPr>
              <a:t> </a:t>
            </a:r>
            <a:r>
              <a:rPr sz="2200" dirty="0">
                <a:solidFill>
                  <a:srgbClr val="3E3E3E"/>
                </a:solidFill>
                <a:latin typeface="Calibri"/>
                <a:cs typeface="Calibri"/>
              </a:rPr>
              <a:t>the</a:t>
            </a:r>
            <a:r>
              <a:rPr sz="2200" spc="204" dirty="0">
                <a:solidFill>
                  <a:srgbClr val="3E3E3E"/>
                </a:solidFill>
                <a:latin typeface="Calibri"/>
                <a:cs typeface="Calibri"/>
              </a:rPr>
              <a:t> </a:t>
            </a:r>
            <a:r>
              <a:rPr sz="2200" dirty="0">
                <a:solidFill>
                  <a:srgbClr val="3E3E3E"/>
                </a:solidFill>
                <a:latin typeface="Calibri"/>
                <a:cs typeface="Calibri"/>
              </a:rPr>
              <a:t>RLU,</a:t>
            </a:r>
            <a:r>
              <a:rPr sz="2200" spc="195" dirty="0">
                <a:solidFill>
                  <a:srgbClr val="3E3E3E"/>
                </a:solidFill>
                <a:latin typeface="Calibri"/>
                <a:cs typeface="Calibri"/>
              </a:rPr>
              <a:t> </a:t>
            </a:r>
            <a:r>
              <a:rPr sz="2200" dirty="0">
                <a:solidFill>
                  <a:srgbClr val="3E3E3E"/>
                </a:solidFill>
                <a:latin typeface="Calibri"/>
                <a:cs typeface="Calibri"/>
              </a:rPr>
              <a:t>the</a:t>
            </a:r>
            <a:r>
              <a:rPr sz="2200" spc="220" dirty="0">
                <a:solidFill>
                  <a:srgbClr val="3E3E3E"/>
                </a:solidFill>
                <a:latin typeface="Calibri"/>
                <a:cs typeface="Calibri"/>
              </a:rPr>
              <a:t> </a:t>
            </a:r>
            <a:r>
              <a:rPr sz="2200" dirty="0">
                <a:solidFill>
                  <a:srgbClr val="3E3E3E"/>
                </a:solidFill>
                <a:latin typeface="Calibri"/>
                <a:cs typeface="Calibri"/>
              </a:rPr>
              <a:t>concern</a:t>
            </a:r>
            <a:r>
              <a:rPr sz="2200" spc="204" dirty="0">
                <a:solidFill>
                  <a:srgbClr val="3E3E3E"/>
                </a:solidFill>
                <a:latin typeface="Calibri"/>
                <a:cs typeface="Calibri"/>
              </a:rPr>
              <a:t> </a:t>
            </a:r>
            <a:r>
              <a:rPr sz="2200" dirty="0">
                <a:solidFill>
                  <a:srgbClr val="3E3E3E"/>
                </a:solidFill>
                <a:latin typeface="Calibri"/>
                <a:cs typeface="Calibri"/>
              </a:rPr>
              <a:t>will</a:t>
            </a:r>
            <a:r>
              <a:rPr sz="2200" spc="210" dirty="0">
                <a:solidFill>
                  <a:srgbClr val="3E3E3E"/>
                </a:solidFill>
                <a:latin typeface="Calibri"/>
                <a:cs typeface="Calibri"/>
              </a:rPr>
              <a:t> </a:t>
            </a:r>
            <a:r>
              <a:rPr sz="2200" dirty="0">
                <a:solidFill>
                  <a:srgbClr val="3E3E3E"/>
                </a:solidFill>
                <a:latin typeface="Calibri"/>
                <a:cs typeface="Calibri"/>
              </a:rPr>
              <a:t>primarily</a:t>
            </a:r>
            <a:r>
              <a:rPr sz="2200" spc="204" dirty="0">
                <a:solidFill>
                  <a:srgbClr val="3E3E3E"/>
                </a:solidFill>
                <a:latin typeface="Calibri"/>
                <a:cs typeface="Calibri"/>
              </a:rPr>
              <a:t> </a:t>
            </a:r>
            <a:r>
              <a:rPr sz="2200" dirty="0">
                <a:solidFill>
                  <a:srgbClr val="3E3E3E"/>
                </a:solidFill>
                <a:latin typeface="Calibri"/>
                <a:cs typeface="Calibri"/>
              </a:rPr>
              <a:t>be</a:t>
            </a:r>
            <a:r>
              <a:rPr sz="2200" spc="210" dirty="0">
                <a:solidFill>
                  <a:srgbClr val="3E3E3E"/>
                </a:solidFill>
                <a:latin typeface="Calibri"/>
                <a:cs typeface="Calibri"/>
              </a:rPr>
              <a:t> </a:t>
            </a:r>
            <a:r>
              <a:rPr sz="2200" dirty="0">
                <a:solidFill>
                  <a:srgbClr val="3E3E3E"/>
                </a:solidFill>
                <a:latin typeface="Calibri"/>
                <a:cs typeface="Calibri"/>
              </a:rPr>
              <a:t>whether</a:t>
            </a:r>
            <a:r>
              <a:rPr sz="2200" spc="215" dirty="0">
                <a:solidFill>
                  <a:srgbClr val="3E3E3E"/>
                </a:solidFill>
                <a:latin typeface="Calibri"/>
                <a:cs typeface="Calibri"/>
              </a:rPr>
              <a:t> </a:t>
            </a:r>
            <a:r>
              <a:rPr sz="2200" spc="-25" dirty="0">
                <a:solidFill>
                  <a:srgbClr val="3E3E3E"/>
                </a:solidFill>
                <a:latin typeface="Calibri"/>
                <a:cs typeface="Calibri"/>
              </a:rPr>
              <a:t>or </a:t>
            </a:r>
            <a:r>
              <a:rPr sz="2200" dirty="0">
                <a:solidFill>
                  <a:srgbClr val="3E3E3E"/>
                </a:solidFill>
                <a:latin typeface="Calibri"/>
                <a:cs typeface="Calibri"/>
              </a:rPr>
              <a:t>not</a:t>
            </a:r>
            <a:r>
              <a:rPr sz="2200" spc="90" dirty="0">
                <a:solidFill>
                  <a:srgbClr val="3E3E3E"/>
                </a:solidFill>
                <a:latin typeface="Calibri"/>
                <a:cs typeface="Calibri"/>
              </a:rPr>
              <a:t> </a:t>
            </a:r>
            <a:r>
              <a:rPr sz="2200" dirty="0">
                <a:solidFill>
                  <a:srgbClr val="3E3E3E"/>
                </a:solidFill>
                <a:latin typeface="Calibri"/>
                <a:cs typeface="Calibri"/>
              </a:rPr>
              <a:t>there</a:t>
            </a:r>
            <a:r>
              <a:rPr sz="2200" spc="110" dirty="0">
                <a:solidFill>
                  <a:srgbClr val="3E3E3E"/>
                </a:solidFill>
                <a:latin typeface="Calibri"/>
                <a:cs typeface="Calibri"/>
              </a:rPr>
              <a:t> </a:t>
            </a:r>
            <a:r>
              <a:rPr sz="2200" dirty="0">
                <a:solidFill>
                  <a:srgbClr val="3E3E3E"/>
                </a:solidFill>
                <a:latin typeface="Calibri"/>
                <a:cs typeface="Calibri"/>
              </a:rPr>
              <a:t>are</a:t>
            </a:r>
            <a:r>
              <a:rPr sz="2200" spc="95" dirty="0">
                <a:solidFill>
                  <a:srgbClr val="3E3E3E"/>
                </a:solidFill>
                <a:latin typeface="Calibri"/>
                <a:cs typeface="Calibri"/>
              </a:rPr>
              <a:t> </a:t>
            </a:r>
            <a:r>
              <a:rPr sz="2200" dirty="0">
                <a:solidFill>
                  <a:srgbClr val="3E3E3E"/>
                </a:solidFill>
                <a:latin typeface="Calibri"/>
                <a:cs typeface="Calibri"/>
              </a:rPr>
              <a:t>enough</a:t>
            </a:r>
            <a:r>
              <a:rPr sz="2200" spc="100" dirty="0">
                <a:solidFill>
                  <a:srgbClr val="3E3E3E"/>
                </a:solidFill>
                <a:latin typeface="Calibri"/>
                <a:cs typeface="Calibri"/>
              </a:rPr>
              <a:t> </a:t>
            </a:r>
            <a:r>
              <a:rPr sz="2200" dirty="0">
                <a:solidFill>
                  <a:srgbClr val="3E3E3E"/>
                </a:solidFill>
                <a:latin typeface="Calibri"/>
                <a:cs typeface="Calibri"/>
              </a:rPr>
              <a:t>connections</a:t>
            </a:r>
            <a:r>
              <a:rPr sz="2200" spc="105" dirty="0">
                <a:solidFill>
                  <a:srgbClr val="3E3E3E"/>
                </a:solidFill>
                <a:latin typeface="Calibri"/>
                <a:cs typeface="Calibri"/>
              </a:rPr>
              <a:t> </a:t>
            </a:r>
            <a:r>
              <a:rPr sz="2200" dirty="0">
                <a:solidFill>
                  <a:srgbClr val="3E3E3E"/>
                </a:solidFill>
                <a:latin typeface="Calibri"/>
                <a:cs typeface="Calibri"/>
              </a:rPr>
              <a:t>for</a:t>
            </a:r>
            <a:r>
              <a:rPr sz="2200" spc="95" dirty="0">
                <a:solidFill>
                  <a:srgbClr val="3E3E3E"/>
                </a:solidFill>
                <a:latin typeface="Calibri"/>
                <a:cs typeface="Calibri"/>
              </a:rPr>
              <a:t> </a:t>
            </a:r>
            <a:r>
              <a:rPr sz="2200" dirty="0">
                <a:solidFill>
                  <a:srgbClr val="3E3E3E"/>
                </a:solidFill>
                <a:latin typeface="Calibri"/>
                <a:cs typeface="Calibri"/>
              </a:rPr>
              <a:t>the</a:t>
            </a:r>
            <a:r>
              <a:rPr sz="2200" spc="110" dirty="0">
                <a:solidFill>
                  <a:srgbClr val="3E3E3E"/>
                </a:solidFill>
                <a:latin typeface="Calibri"/>
                <a:cs typeface="Calibri"/>
              </a:rPr>
              <a:t> </a:t>
            </a:r>
            <a:r>
              <a:rPr sz="2200" dirty="0">
                <a:solidFill>
                  <a:srgbClr val="3E3E3E"/>
                </a:solidFill>
                <a:latin typeface="Calibri"/>
                <a:cs typeface="Calibri"/>
              </a:rPr>
              <a:t>rack</a:t>
            </a:r>
            <a:r>
              <a:rPr sz="2200" spc="95" dirty="0">
                <a:solidFill>
                  <a:srgbClr val="3E3E3E"/>
                </a:solidFill>
                <a:latin typeface="Calibri"/>
                <a:cs typeface="Calibri"/>
              </a:rPr>
              <a:t> </a:t>
            </a:r>
            <a:r>
              <a:rPr sz="2200" dirty="0">
                <a:solidFill>
                  <a:srgbClr val="3E3E3E"/>
                </a:solidFill>
                <a:latin typeface="Calibri"/>
                <a:cs typeface="Calibri"/>
              </a:rPr>
              <a:t>to</a:t>
            </a:r>
            <a:r>
              <a:rPr sz="2200" spc="100" dirty="0">
                <a:solidFill>
                  <a:srgbClr val="3E3E3E"/>
                </a:solidFill>
                <a:latin typeface="Calibri"/>
                <a:cs typeface="Calibri"/>
              </a:rPr>
              <a:t> </a:t>
            </a:r>
            <a:r>
              <a:rPr sz="2200" dirty="0">
                <a:solidFill>
                  <a:srgbClr val="3E3E3E"/>
                </a:solidFill>
                <a:latin typeface="Calibri"/>
                <a:cs typeface="Calibri"/>
              </a:rPr>
              <a:t>interface</a:t>
            </a:r>
            <a:r>
              <a:rPr sz="2200" spc="95" dirty="0">
                <a:solidFill>
                  <a:srgbClr val="3E3E3E"/>
                </a:solidFill>
                <a:latin typeface="Calibri"/>
                <a:cs typeface="Calibri"/>
              </a:rPr>
              <a:t> </a:t>
            </a:r>
            <a:r>
              <a:rPr sz="2200" dirty="0">
                <a:solidFill>
                  <a:srgbClr val="3E3E3E"/>
                </a:solidFill>
                <a:latin typeface="Calibri"/>
                <a:cs typeface="Calibri"/>
              </a:rPr>
              <a:t>with</a:t>
            </a:r>
            <a:r>
              <a:rPr sz="2200" spc="100" dirty="0">
                <a:solidFill>
                  <a:srgbClr val="3E3E3E"/>
                </a:solidFill>
                <a:latin typeface="Calibri"/>
                <a:cs typeface="Calibri"/>
              </a:rPr>
              <a:t> </a:t>
            </a:r>
            <a:r>
              <a:rPr sz="2200" spc="-10" dirty="0">
                <a:solidFill>
                  <a:srgbClr val="3E3E3E"/>
                </a:solidFill>
                <a:latin typeface="Calibri"/>
                <a:cs typeface="Calibri"/>
              </a:rPr>
              <a:t>other devices.</a:t>
            </a:r>
            <a:endParaRPr sz="2200">
              <a:latin typeface="Calibri"/>
              <a:cs typeface="Calibri"/>
            </a:endParaRPr>
          </a:p>
          <a:p>
            <a:pPr marL="267335" marR="5715" indent="-267335" algn="just">
              <a:lnSpc>
                <a:spcPct val="100000"/>
              </a:lnSpc>
              <a:spcBef>
                <a:spcPts val="1000"/>
              </a:spcBef>
              <a:buClr>
                <a:srgbClr val="EF7E09"/>
              </a:buClr>
              <a:buSzPct val="79545"/>
              <a:buFont typeface="Wingdings 3"/>
              <a:buChar char=""/>
              <a:tabLst>
                <a:tab pos="267335" algn="l"/>
              </a:tabLst>
            </a:pPr>
            <a:r>
              <a:rPr sz="2200" spc="-170" dirty="0">
                <a:solidFill>
                  <a:srgbClr val="3E3E3E"/>
                </a:solidFill>
                <a:latin typeface="Calibri"/>
                <a:cs typeface="Calibri"/>
              </a:rPr>
              <a:t>To</a:t>
            </a:r>
            <a:r>
              <a:rPr sz="2200" spc="45" dirty="0">
                <a:solidFill>
                  <a:srgbClr val="3E3E3E"/>
                </a:solidFill>
                <a:latin typeface="Calibri"/>
                <a:cs typeface="Calibri"/>
              </a:rPr>
              <a:t> </a:t>
            </a:r>
            <a:r>
              <a:rPr sz="2200" spc="-20" dirty="0">
                <a:solidFill>
                  <a:srgbClr val="3E3E3E"/>
                </a:solidFill>
                <a:latin typeface="Calibri"/>
                <a:cs typeface="Calibri"/>
              </a:rPr>
              <a:t>effectively</a:t>
            </a:r>
            <a:r>
              <a:rPr sz="2200" spc="-80" dirty="0">
                <a:solidFill>
                  <a:srgbClr val="3E3E3E"/>
                </a:solidFill>
                <a:latin typeface="Calibri"/>
                <a:cs typeface="Calibri"/>
              </a:rPr>
              <a:t> </a:t>
            </a:r>
            <a:r>
              <a:rPr sz="2200" dirty="0">
                <a:solidFill>
                  <a:srgbClr val="3E3E3E"/>
                </a:solidFill>
                <a:latin typeface="Calibri"/>
                <a:cs typeface="Calibri"/>
              </a:rPr>
              <a:t>plan</a:t>
            </a:r>
            <a:r>
              <a:rPr sz="2200" spc="30" dirty="0">
                <a:solidFill>
                  <a:srgbClr val="3E3E3E"/>
                </a:solidFill>
                <a:latin typeface="Calibri"/>
                <a:cs typeface="Calibri"/>
              </a:rPr>
              <a:t> </a:t>
            </a:r>
            <a:r>
              <a:rPr sz="2200" spc="-10" dirty="0">
                <a:solidFill>
                  <a:srgbClr val="3E3E3E"/>
                </a:solidFill>
                <a:latin typeface="Calibri"/>
                <a:cs typeface="Calibri"/>
              </a:rPr>
              <a:t>connectivity</a:t>
            </a:r>
            <a:r>
              <a:rPr sz="2200" spc="20" dirty="0">
                <a:solidFill>
                  <a:srgbClr val="3E3E3E"/>
                </a:solidFill>
                <a:latin typeface="Calibri"/>
                <a:cs typeface="Calibri"/>
              </a:rPr>
              <a:t> </a:t>
            </a:r>
            <a:r>
              <a:rPr sz="2200" dirty="0">
                <a:solidFill>
                  <a:srgbClr val="3E3E3E"/>
                </a:solidFill>
                <a:latin typeface="Calibri"/>
                <a:cs typeface="Calibri"/>
              </a:rPr>
              <a:t>outside</a:t>
            </a:r>
            <a:r>
              <a:rPr sz="2200" spc="35" dirty="0">
                <a:solidFill>
                  <a:srgbClr val="3E3E3E"/>
                </a:solidFill>
                <a:latin typeface="Calibri"/>
                <a:cs typeface="Calibri"/>
              </a:rPr>
              <a:t> </a:t>
            </a:r>
            <a:r>
              <a:rPr sz="2200" dirty="0">
                <a:solidFill>
                  <a:srgbClr val="3E3E3E"/>
                </a:solidFill>
                <a:latin typeface="Calibri"/>
                <a:cs typeface="Calibri"/>
              </a:rPr>
              <a:t>the</a:t>
            </a:r>
            <a:r>
              <a:rPr sz="2200" spc="25" dirty="0">
                <a:solidFill>
                  <a:srgbClr val="3E3E3E"/>
                </a:solidFill>
                <a:latin typeface="Calibri"/>
                <a:cs typeface="Calibri"/>
              </a:rPr>
              <a:t> </a:t>
            </a:r>
            <a:r>
              <a:rPr sz="2200" dirty="0">
                <a:solidFill>
                  <a:srgbClr val="3E3E3E"/>
                </a:solidFill>
                <a:latin typeface="Calibri"/>
                <a:cs typeface="Calibri"/>
              </a:rPr>
              <a:t>data</a:t>
            </a:r>
            <a:r>
              <a:rPr sz="2200" spc="10" dirty="0">
                <a:solidFill>
                  <a:srgbClr val="3E3E3E"/>
                </a:solidFill>
                <a:latin typeface="Calibri"/>
                <a:cs typeface="Calibri"/>
              </a:rPr>
              <a:t> </a:t>
            </a:r>
            <a:r>
              <a:rPr sz="2200" spc="-65" dirty="0">
                <a:solidFill>
                  <a:srgbClr val="3E3E3E"/>
                </a:solidFill>
                <a:latin typeface="Calibri"/>
                <a:cs typeface="Calibri"/>
              </a:rPr>
              <a:t>center,</a:t>
            </a:r>
            <a:r>
              <a:rPr sz="2200" dirty="0">
                <a:solidFill>
                  <a:srgbClr val="3E3E3E"/>
                </a:solidFill>
                <a:latin typeface="Calibri"/>
                <a:cs typeface="Calibri"/>
              </a:rPr>
              <a:t> your</a:t>
            </a:r>
            <a:r>
              <a:rPr sz="2200" spc="10" dirty="0">
                <a:solidFill>
                  <a:srgbClr val="3E3E3E"/>
                </a:solidFill>
                <a:latin typeface="Calibri"/>
                <a:cs typeface="Calibri"/>
              </a:rPr>
              <a:t> </a:t>
            </a:r>
            <a:r>
              <a:rPr sz="2200" dirty="0">
                <a:solidFill>
                  <a:srgbClr val="3E3E3E"/>
                </a:solidFill>
                <a:latin typeface="Calibri"/>
                <a:cs typeface="Calibri"/>
              </a:rPr>
              <a:t>ISP</a:t>
            </a:r>
            <a:r>
              <a:rPr sz="2200" spc="545" dirty="0">
                <a:solidFill>
                  <a:srgbClr val="3E3E3E"/>
                </a:solidFill>
                <a:latin typeface="Calibri"/>
                <a:cs typeface="Calibri"/>
              </a:rPr>
              <a:t> </a:t>
            </a:r>
            <a:r>
              <a:rPr sz="2200" spc="-10" dirty="0">
                <a:solidFill>
                  <a:srgbClr val="3E3E3E"/>
                </a:solidFill>
                <a:latin typeface="Calibri"/>
                <a:cs typeface="Calibri"/>
              </a:rPr>
              <a:t>service </a:t>
            </a:r>
            <a:r>
              <a:rPr sz="2200" dirty="0">
                <a:solidFill>
                  <a:srgbClr val="3E3E3E"/>
                </a:solidFill>
                <a:latin typeface="Calibri"/>
                <a:cs typeface="Calibri"/>
              </a:rPr>
              <a:t>bandwidth</a:t>
            </a:r>
            <a:r>
              <a:rPr sz="2200" spc="420" dirty="0">
                <a:solidFill>
                  <a:srgbClr val="3E3E3E"/>
                </a:solidFill>
                <a:latin typeface="Calibri"/>
                <a:cs typeface="Calibri"/>
              </a:rPr>
              <a:t> </a:t>
            </a:r>
            <a:r>
              <a:rPr sz="2200" dirty="0">
                <a:solidFill>
                  <a:srgbClr val="3E3E3E"/>
                </a:solidFill>
                <a:latin typeface="Calibri"/>
                <a:cs typeface="Calibri"/>
              </a:rPr>
              <a:t>should</a:t>
            </a:r>
            <a:r>
              <a:rPr sz="2200" spc="434" dirty="0">
                <a:solidFill>
                  <a:srgbClr val="3E3E3E"/>
                </a:solidFill>
                <a:latin typeface="Calibri"/>
                <a:cs typeface="Calibri"/>
              </a:rPr>
              <a:t> </a:t>
            </a:r>
            <a:r>
              <a:rPr sz="2200" dirty="0">
                <a:solidFill>
                  <a:srgbClr val="3E3E3E"/>
                </a:solidFill>
                <a:latin typeface="Calibri"/>
                <a:cs typeface="Calibri"/>
              </a:rPr>
              <a:t>meet</a:t>
            </a:r>
            <a:r>
              <a:rPr sz="2200" spc="434" dirty="0">
                <a:solidFill>
                  <a:srgbClr val="3E3E3E"/>
                </a:solidFill>
                <a:latin typeface="Calibri"/>
                <a:cs typeface="Calibri"/>
              </a:rPr>
              <a:t> </a:t>
            </a:r>
            <a:r>
              <a:rPr sz="2200" dirty="0">
                <a:solidFill>
                  <a:srgbClr val="3E3E3E"/>
                </a:solidFill>
                <a:latin typeface="Calibri"/>
                <a:cs typeface="Calibri"/>
              </a:rPr>
              <a:t>or</a:t>
            </a:r>
            <a:r>
              <a:rPr sz="2200" spc="434" dirty="0">
                <a:solidFill>
                  <a:srgbClr val="3E3E3E"/>
                </a:solidFill>
                <a:latin typeface="Calibri"/>
                <a:cs typeface="Calibri"/>
              </a:rPr>
              <a:t> </a:t>
            </a:r>
            <a:r>
              <a:rPr sz="2200" dirty="0">
                <a:solidFill>
                  <a:srgbClr val="3E3E3E"/>
                </a:solidFill>
                <a:latin typeface="Calibri"/>
                <a:cs typeface="Calibri"/>
              </a:rPr>
              <a:t>exceed</a:t>
            </a:r>
            <a:r>
              <a:rPr sz="2200" spc="409" dirty="0">
                <a:solidFill>
                  <a:srgbClr val="3E3E3E"/>
                </a:solidFill>
                <a:latin typeface="Calibri"/>
                <a:cs typeface="Calibri"/>
              </a:rPr>
              <a:t> </a:t>
            </a:r>
            <a:r>
              <a:rPr sz="2200" dirty="0">
                <a:solidFill>
                  <a:srgbClr val="3E3E3E"/>
                </a:solidFill>
                <a:latin typeface="Calibri"/>
                <a:cs typeface="Calibri"/>
              </a:rPr>
              <a:t>the</a:t>
            </a:r>
            <a:r>
              <a:rPr sz="2200" spc="434" dirty="0">
                <a:solidFill>
                  <a:srgbClr val="3E3E3E"/>
                </a:solidFill>
                <a:latin typeface="Calibri"/>
                <a:cs typeface="Calibri"/>
              </a:rPr>
              <a:t> </a:t>
            </a:r>
            <a:r>
              <a:rPr sz="2200" dirty="0">
                <a:solidFill>
                  <a:srgbClr val="3E3E3E"/>
                </a:solidFill>
                <a:latin typeface="Calibri"/>
                <a:cs typeface="Calibri"/>
              </a:rPr>
              <a:t>total</a:t>
            </a:r>
            <a:r>
              <a:rPr sz="2200" spc="425" dirty="0">
                <a:solidFill>
                  <a:srgbClr val="3E3E3E"/>
                </a:solidFill>
                <a:latin typeface="Calibri"/>
                <a:cs typeface="Calibri"/>
              </a:rPr>
              <a:t> </a:t>
            </a:r>
            <a:r>
              <a:rPr sz="2200" dirty="0">
                <a:solidFill>
                  <a:srgbClr val="3E3E3E"/>
                </a:solidFill>
                <a:latin typeface="Calibri"/>
                <a:cs typeface="Calibri"/>
              </a:rPr>
              <a:t>capacity</a:t>
            </a:r>
            <a:r>
              <a:rPr sz="2200" spc="425" dirty="0">
                <a:solidFill>
                  <a:srgbClr val="3E3E3E"/>
                </a:solidFill>
                <a:latin typeface="Calibri"/>
                <a:cs typeface="Calibri"/>
              </a:rPr>
              <a:t> </a:t>
            </a:r>
            <a:r>
              <a:rPr sz="2200" dirty="0">
                <a:solidFill>
                  <a:srgbClr val="3E3E3E"/>
                </a:solidFill>
                <a:latin typeface="Calibri"/>
                <a:cs typeface="Calibri"/>
              </a:rPr>
              <a:t>of</a:t>
            </a:r>
            <a:r>
              <a:rPr sz="2200" spc="440" dirty="0">
                <a:solidFill>
                  <a:srgbClr val="3E3E3E"/>
                </a:solidFill>
                <a:latin typeface="Calibri"/>
                <a:cs typeface="Calibri"/>
              </a:rPr>
              <a:t> </a:t>
            </a:r>
            <a:r>
              <a:rPr sz="2200" dirty="0">
                <a:solidFill>
                  <a:srgbClr val="3E3E3E"/>
                </a:solidFill>
                <a:latin typeface="Calibri"/>
                <a:cs typeface="Calibri"/>
              </a:rPr>
              <a:t>your</a:t>
            </a:r>
            <a:r>
              <a:rPr sz="2200" spc="425" dirty="0">
                <a:solidFill>
                  <a:srgbClr val="3E3E3E"/>
                </a:solidFill>
                <a:latin typeface="Calibri"/>
                <a:cs typeface="Calibri"/>
              </a:rPr>
              <a:t>  </a:t>
            </a:r>
            <a:r>
              <a:rPr sz="2200" spc="-20" dirty="0">
                <a:solidFill>
                  <a:srgbClr val="3E3E3E"/>
                </a:solidFill>
                <a:latin typeface="Calibri"/>
                <a:cs typeface="Calibri"/>
              </a:rPr>
              <a:t>data </a:t>
            </a:r>
            <a:r>
              <a:rPr sz="2200" spc="-30" dirty="0">
                <a:solidFill>
                  <a:srgbClr val="3E3E3E"/>
                </a:solidFill>
                <a:latin typeface="Calibri"/>
                <a:cs typeface="Calibri"/>
              </a:rPr>
              <a:t>center’s</a:t>
            </a:r>
            <a:r>
              <a:rPr sz="2200" spc="-70" dirty="0">
                <a:solidFill>
                  <a:srgbClr val="3E3E3E"/>
                </a:solidFill>
                <a:latin typeface="Calibri"/>
                <a:cs typeface="Calibri"/>
              </a:rPr>
              <a:t> </a:t>
            </a:r>
            <a:r>
              <a:rPr sz="2200" spc="-20" dirty="0">
                <a:solidFill>
                  <a:srgbClr val="3E3E3E"/>
                </a:solidFill>
                <a:latin typeface="Calibri"/>
                <a:cs typeface="Calibri"/>
              </a:rPr>
              <a:t>inbound</a:t>
            </a:r>
            <a:r>
              <a:rPr sz="2200" spc="-75" dirty="0">
                <a:solidFill>
                  <a:srgbClr val="3E3E3E"/>
                </a:solidFill>
                <a:latin typeface="Calibri"/>
                <a:cs typeface="Calibri"/>
              </a:rPr>
              <a:t> </a:t>
            </a:r>
            <a:r>
              <a:rPr sz="2200" dirty="0">
                <a:solidFill>
                  <a:srgbClr val="3E3E3E"/>
                </a:solidFill>
                <a:latin typeface="Calibri"/>
                <a:cs typeface="Calibri"/>
              </a:rPr>
              <a:t>and</a:t>
            </a:r>
            <a:r>
              <a:rPr sz="2200" spc="-65" dirty="0">
                <a:solidFill>
                  <a:srgbClr val="3E3E3E"/>
                </a:solidFill>
                <a:latin typeface="Calibri"/>
                <a:cs typeface="Calibri"/>
              </a:rPr>
              <a:t> </a:t>
            </a:r>
            <a:r>
              <a:rPr sz="2200" spc="-20" dirty="0">
                <a:solidFill>
                  <a:srgbClr val="3E3E3E"/>
                </a:solidFill>
                <a:latin typeface="Calibri"/>
                <a:cs typeface="Calibri"/>
              </a:rPr>
              <a:t>outbound</a:t>
            </a:r>
            <a:r>
              <a:rPr sz="2200" spc="-70" dirty="0">
                <a:solidFill>
                  <a:srgbClr val="3E3E3E"/>
                </a:solidFill>
                <a:latin typeface="Calibri"/>
                <a:cs typeface="Calibri"/>
              </a:rPr>
              <a:t> </a:t>
            </a:r>
            <a:r>
              <a:rPr sz="2200" spc="-10" dirty="0">
                <a:solidFill>
                  <a:srgbClr val="3E3E3E"/>
                </a:solidFill>
                <a:latin typeface="Calibri"/>
                <a:cs typeface="Calibri"/>
              </a:rPr>
              <a:t>bandwidth</a:t>
            </a:r>
            <a:r>
              <a:rPr sz="2200" spc="-5" dirty="0">
                <a:solidFill>
                  <a:srgbClr val="3E3E3E"/>
                </a:solidFill>
                <a:latin typeface="Calibri"/>
                <a:cs typeface="Calibri"/>
              </a:rPr>
              <a:t> </a:t>
            </a:r>
            <a:r>
              <a:rPr sz="2200" spc="-10" dirty="0">
                <a:solidFill>
                  <a:srgbClr val="3E3E3E"/>
                </a:solidFill>
                <a:latin typeface="Calibri"/>
                <a:cs typeface="Calibri"/>
              </a:rPr>
              <a:t>specifications.</a:t>
            </a:r>
            <a:endParaRPr sz="2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495</TotalTime>
  <Words>2569</Words>
  <Application>Microsoft Macintosh PowerPoint</Application>
  <PresentationFormat>Widescreen</PresentationFormat>
  <Paragraphs>217</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Arial</vt:lpstr>
      <vt:lpstr>Calibri</vt:lpstr>
      <vt:lpstr>Century Gothic</vt:lpstr>
      <vt:lpstr>Times New Roman</vt:lpstr>
      <vt:lpstr>Wingdings 3</vt:lpstr>
      <vt:lpstr>Office Theme</vt:lpstr>
      <vt:lpstr>Agenda of in-Person Session</vt:lpstr>
      <vt:lpstr>Determining Data Center Capacities</vt:lpstr>
      <vt:lpstr>Data Center Capacities</vt:lpstr>
      <vt:lpstr>Purpose of Rack Location Units</vt:lpstr>
      <vt:lpstr>Data Center Evolution</vt:lpstr>
      <vt:lpstr>Determining Criteria for RLUs</vt:lpstr>
      <vt:lpstr>Power</vt:lpstr>
      <vt:lpstr>Cooling</vt:lpstr>
      <vt:lpstr>Bandwidth</vt:lpstr>
      <vt:lpstr>Weight</vt:lpstr>
      <vt:lpstr>Physical Space</vt:lpstr>
      <vt:lpstr>Functional Capacity</vt:lpstr>
      <vt:lpstr>5. Site Selection</vt:lpstr>
      <vt:lpstr>Geographic Location</vt:lpstr>
      <vt:lpstr>Data Center Site Selection</vt:lpstr>
      <vt:lpstr>Security</vt:lpstr>
      <vt:lpstr>Isolation From Contaminants</vt:lpstr>
      <vt:lpstr>6. Power Distribution System Design</vt:lpstr>
      <vt:lpstr>Grounding and Bonding</vt:lpstr>
      <vt:lpstr>Wiring and Cabling</vt:lpstr>
      <vt:lpstr>Electromagnetic Compatibility</vt:lpstr>
      <vt:lpstr>PowerPoint Presentation</vt:lpstr>
      <vt:lpstr>7. Network Cabling Infrastructure</vt:lpstr>
      <vt:lpstr>“Creating a Network Cabling Infrastructure”</vt:lpstr>
      <vt:lpstr>Points of Distribution</vt:lpstr>
      <vt:lpstr>8. Avoiding Hazards</vt:lpstr>
      <vt:lpstr>Potential hazards in a data center can range from mildly inconvenient to devastating. Some are difficult to avoid, but knowing what the potential hazards are in the data center area is the first step in preparing to avoid or combat them.</vt:lpstr>
      <vt:lpstr>Personnel Health and Safety</vt:lpstr>
      <vt:lpstr>9. Fire Suppression Systems</vt:lpstr>
      <vt:lpstr>10. Managing System Configurations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01 - Data center facility and design consideration   </dc:title>
  <dc:creator>aymen ahmed</dc:creator>
  <cp:lastModifiedBy>Maziar Sojoudian</cp:lastModifiedBy>
  <cp:revision>4</cp:revision>
  <dcterms:created xsi:type="dcterms:W3CDTF">2022-05-09T04:12:49Z</dcterms:created>
  <dcterms:modified xsi:type="dcterms:W3CDTF">2024-01-16T01:00:15Z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2020-01-19T00:00:00Z</vt:filetime>
  </property>
  <property fmtid="{D5CDD505-2E9C-101B-9397-08002B2CF9AE}" pid="3" name="Creator">
    <vt:lpwstr>Microsoft® PowerPoint® for Office 365</vt:lpwstr>
  </property>
  <property fmtid="{D5CDD505-2E9C-101B-9397-08002B2CF9AE}" pid="4" name="LastSaved">
    <vt:filetime>2022-05-09T00:00:00Z</vt:filetime>
  </property>
</Properties>
</file>