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96" y="4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A894B-9819-4854-8530-0B5FEEA5F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45B441-E5E0-4D2B-886F-CE6248B73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44398-D255-4B77-8FE8-CA067A51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B82F-CF4F-4927-819E-8CC2103B003D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88B47-091F-4D60-AEAD-C92E7005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E72394-1C94-4F96-9820-29E29CAD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0735-7FCE-419E-B409-AC0858F7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3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28F15-AB32-4EA3-815B-C717952B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2BCE8C-8D67-49BC-BC21-E9A542F5D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EDB1D-DB6D-4EFC-8BBA-228AD8F2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B82F-CF4F-4927-819E-8CC2103B003D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D5835-00A5-432A-AD11-296BFF5C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A1510-FC54-490A-9ECB-A256BDE0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0735-7FCE-419E-B409-AC0858F7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4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804659-2949-4CA0-B120-75011CBC5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9EEC35-BD64-4503-BF52-0A472FFC9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EE3E1-C29D-4F5F-A741-2EB277BC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B82F-CF4F-4927-819E-8CC2103B003D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B6486-3FD1-470A-80D4-D58EDCCD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8CD63-7C8B-464E-9CB1-4F1ED003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0735-7FCE-419E-B409-AC0858F7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6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EB3CC-0FA1-4F68-8EC1-C513A490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2DBC6-B8E5-42BA-BD39-471B196C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D3C09-E4AB-4882-928E-1B5E0766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B82F-CF4F-4927-819E-8CC2103B003D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84A6D-697B-47E5-BAD7-0A802436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87D9D-5C35-48A0-93E5-EA0F83B1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0735-7FCE-419E-B409-AC0858F7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6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60833-2515-4516-BBA9-C58B2502E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226FA-4135-4016-8297-34360B45E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EE23E-62B0-422B-B66E-DE758632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B82F-CF4F-4927-819E-8CC2103B003D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8AACC-CC40-4A22-B355-364739DD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F3E41-8F65-45F3-A608-C510C90A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0735-7FCE-419E-B409-AC0858F7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16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A2E96-A1F4-4D87-A882-56308F4B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2799F-447E-4A77-8B27-7EC3E01E4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DF39E5-F269-4D0B-BAB3-119CD2E78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05589B-B7CC-41E8-850B-FB421E2A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B82F-CF4F-4927-819E-8CC2103B003D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5E316E-F57D-4345-BFDC-B2FEB784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28CC1-8110-4325-8BB7-A96C9CD3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0735-7FCE-419E-B409-AC0858F7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7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E79AC-FF37-47DD-B6AD-0EFC210A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A9C690-3DF6-49CB-93DA-EACABD5D9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DFEF65-72CD-4EFC-9C23-3286DDB5C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35A278-C7FF-49AC-9D94-8C409E286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AB2F67-C7E0-4A63-8C4A-8BB02B8C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57D2E0-D61C-4D40-8290-88BD4BB9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B82F-CF4F-4927-819E-8CC2103B003D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A8494E-4DF6-49F3-917E-A27F2B39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2001F0-4BBC-4214-8C40-C48ADE50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0735-7FCE-419E-B409-AC0858F7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6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B69FF-367E-4797-86EC-EA9E6031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152F19-C61A-4875-AE62-4FE48087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B82F-CF4F-4927-819E-8CC2103B003D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E78A7F-ACBE-488A-A602-8A352C79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73F09E-A722-4B84-9FC8-D6E6B403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0735-7FCE-419E-B409-AC0858F7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83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C079FD-76A4-46A8-89B6-90AC01DB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B82F-CF4F-4927-819E-8CC2103B003D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81EE49-AD81-4D9C-8FA5-3EE3525E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04791B-E8C2-4BA0-83EA-9121232E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0735-7FCE-419E-B409-AC0858F7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0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E66B3-45A9-4813-9C25-BF80A22F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78644-357C-448B-9E8C-5EA0DE54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B16C5F-92CD-4B09-9D42-EDC05088F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B31E72-42A8-4B13-9CA5-6DD94055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B82F-CF4F-4927-819E-8CC2103B003D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896CA-51E7-44DC-87DD-5E0B2148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DBC79-4DA3-4EF7-AEA1-E109C992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0735-7FCE-419E-B409-AC0858F7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3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BF20F-ECDA-4C97-9035-3E955DDA2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1D394A-FB3F-4F78-B0AB-6D6A46CBD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400807-ACCE-45AC-8664-C96D82353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35559-92BA-415D-9CB4-C8166DCD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B82F-CF4F-4927-819E-8CC2103B003D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7EFA1-6C89-4229-9756-CB456149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EE812C-727C-43A9-8E26-CB06EBFD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0735-7FCE-419E-B409-AC0858F7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8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649E18-A963-4DDB-8F07-F4D0DFBF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C9E68-A171-45A1-B24A-80A29C2D2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F0576-120C-4017-83DA-7CD9F0986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8B82F-CF4F-4927-819E-8CC2103B003D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ADC21-E11D-427C-9AA1-05F529BFD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281AD-717C-4F9B-BF78-AD6D98E71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70735-7FCE-419E-B409-AC0858F7B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3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00074-B876-4E91-8F22-DC9202450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207369-22A3-43EF-AFC9-EB674FABF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 Fall</a:t>
            </a:r>
          </a:p>
          <a:p>
            <a:endParaRPr lang="en-US" altLang="ko-KR" dirty="0"/>
          </a:p>
          <a:p>
            <a:r>
              <a:rPr lang="en-US" altLang="ko-KR" dirty="0"/>
              <a:t>SW Programming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01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12422-6E9C-4EE3-BFE8-F3ACE6DD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FDCCF-9644-4D5A-B151-3E84FDEF8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a software system for </a:t>
            </a:r>
          </a:p>
          <a:p>
            <a:pPr lvl="1"/>
            <a:r>
              <a:rPr lang="en-US" altLang="ko-KR" dirty="0"/>
              <a:t>Searching for text files</a:t>
            </a:r>
          </a:p>
          <a:p>
            <a:pPr lvl="1"/>
            <a:r>
              <a:rPr lang="en-US" altLang="ko-KR" dirty="0"/>
              <a:t>Ranking the text files.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C:\&gt;mysearch hello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a.txt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b.txt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C:\&gt;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51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47DE1-D979-44BF-85F1-7709C6C9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6B2AE-E113-418C-8E38-1922160D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Oct 27 – Mission release</a:t>
            </a:r>
          </a:p>
          <a:p>
            <a:r>
              <a:rPr lang="en-US" altLang="ko-KR" dirty="0"/>
              <a:t>Nov 3 – 1</a:t>
            </a:r>
            <a:r>
              <a:rPr lang="en-US" altLang="ko-KR" baseline="30000" dirty="0"/>
              <a:t>st</a:t>
            </a:r>
            <a:r>
              <a:rPr lang="en-US" altLang="ko-KR" dirty="0"/>
              <a:t> Presentation (Problem modeling)</a:t>
            </a:r>
          </a:p>
          <a:p>
            <a:r>
              <a:rPr lang="en-US" altLang="ko-KR" dirty="0"/>
              <a:t>Nov 17 – 2</a:t>
            </a:r>
            <a:r>
              <a:rPr lang="en-US" altLang="ko-KR" baseline="30000" dirty="0"/>
              <a:t>nd</a:t>
            </a:r>
            <a:r>
              <a:rPr lang="en-US" altLang="ko-KR" dirty="0"/>
              <a:t> Presentation (Algorithm &amp; Solution)</a:t>
            </a:r>
          </a:p>
          <a:p>
            <a:r>
              <a:rPr lang="en-US" altLang="ko-KR" dirty="0"/>
              <a:t>Dec 1 – 3</a:t>
            </a:r>
            <a:r>
              <a:rPr lang="en-US" altLang="ko-KR" baseline="30000" dirty="0"/>
              <a:t>rd</a:t>
            </a:r>
            <a:r>
              <a:rPr lang="en-US" altLang="ko-KR" dirty="0"/>
              <a:t> Presentation (Implementation &amp; evaluation)</a:t>
            </a:r>
          </a:p>
          <a:p>
            <a:r>
              <a:rPr lang="en-US" altLang="ko-KR" dirty="0"/>
              <a:t>Dec 8 – Final presentation &amp; Final paper submission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05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FE66E-773F-4A54-BF74-1D6F9BAC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6F6BE-B909-4BAF-B093-9BD563B4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Personal project</a:t>
            </a:r>
          </a:p>
          <a:p>
            <a:r>
              <a:rPr lang="en-US" altLang="ko-KR" dirty="0"/>
              <a:t>Upload all the information on GitHub.</a:t>
            </a:r>
          </a:p>
          <a:p>
            <a:endParaRPr lang="en-US" altLang="ko-KR" dirty="0"/>
          </a:p>
          <a:p>
            <a:r>
              <a:rPr lang="en-US" altLang="ko-KR" dirty="0"/>
              <a:t>NO CHEATING!</a:t>
            </a:r>
          </a:p>
          <a:p>
            <a:r>
              <a:rPr lang="en-US" altLang="ko-KR" dirty="0"/>
              <a:t>You can refer to any available resources (book, websites, and open sources) </a:t>
            </a:r>
          </a:p>
          <a:p>
            <a:endParaRPr lang="en-US" altLang="ko-KR" dirty="0"/>
          </a:p>
          <a:p>
            <a:r>
              <a:rPr lang="en-US" altLang="ko-KR" dirty="0"/>
              <a:t>Test text files will </a:t>
            </a:r>
            <a:r>
              <a:rPr lang="en-US" altLang="ko-KR"/>
              <a:t>be released on Nov 17</a:t>
            </a:r>
            <a:r>
              <a:rPr lang="en-US" altLang="ko-KR" baseline="30000"/>
              <a:t>th</a:t>
            </a:r>
            <a:r>
              <a:rPr lang="en-US" altLang="ko-KR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59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118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Courier New</vt:lpstr>
      <vt:lpstr>Office 테마</vt:lpstr>
      <vt:lpstr>Projects</vt:lpstr>
      <vt:lpstr>Topic</vt:lpstr>
      <vt:lpstr>Schedule</vt:lpstr>
      <vt:lpstr>Notice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정재은</dc:creator>
  <cp:lastModifiedBy>정재은</cp:lastModifiedBy>
  <cp:revision>13</cp:revision>
  <dcterms:created xsi:type="dcterms:W3CDTF">2017-10-27T02:54:37Z</dcterms:created>
  <dcterms:modified xsi:type="dcterms:W3CDTF">2017-10-27T05:59:33Z</dcterms:modified>
</cp:coreProperties>
</file>