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771D6-4744-4292-9FB6-064FA2388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프로그래밍</a:t>
            </a:r>
            <a:r>
              <a:rPr lang="en-US" altLang="ko-KR" dirty="0"/>
              <a:t>(2)</a:t>
            </a:r>
            <a:br>
              <a:rPr lang="en-US" altLang="ko-KR" dirty="0"/>
            </a:br>
            <a:r>
              <a:rPr lang="en-US" altLang="ko-KR" dirty="0"/>
              <a:t>Algorithm &amp; Solution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4E164-E822-4BAF-A3CC-1DEDBA1A3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pPr algn="r"/>
            <a:r>
              <a:rPr lang="ko-KR" altLang="en-US" dirty="0"/>
              <a:t>컴퓨터공학부 소프트웨어학과</a:t>
            </a:r>
            <a:endParaRPr lang="en-US" altLang="ko-KR" dirty="0"/>
          </a:p>
          <a:p>
            <a:pPr algn="r"/>
            <a:r>
              <a:rPr lang="en-US" altLang="ko-KR" dirty="0"/>
              <a:t>20161466 </a:t>
            </a:r>
            <a:r>
              <a:rPr lang="ko-KR" altLang="en-US" dirty="0"/>
              <a:t>강소정</a:t>
            </a:r>
          </a:p>
        </p:txBody>
      </p:sp>
    </p:spTree>
    <p:extLst>
      <p:ext uri="{BB962C8B-B14F-4D97-AF65-F5344CB8AC3E}">
        <p14:creationId xmlns:p14="http://schemas.microsoft.com/office/powerpoint/2010/main" val="67225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BC555-9BE5-4D3B-BD94-9BED6966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KMP</a:t>
            </a:r>
            <a:r>
              <a:rPr lang="ko-KR" altLang="en-US" sz="2000" dirty="0"/>
              <a:t> </a:t>
            </a:r>
            <a:r>
              <a:rPr lang="en-US" altLang="ko-KR" sz="2000" dirty="0"/>
              <a:t>Algorithm</a:t>
            </a:r>
            <a:r>
              <a:rPr lang="ko-KR" altLang="en-US" sz="2000" dirty="0"/>
              <a:t>을 설명하기 전에 알아야할 것 </a:t>
            </a:r>
            <a:r>
              <a:rPr lang="en-US" altLang="ko-KR" sz="2000" dirty="0"/>
              <a:t>2</a:t>
            </a:r>
            <a:r>
              <a:rPr lang="ko-KR" altLang="en-US" sz="2000" dirty="0"/>
              <a:t>가지가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먼저</a:t>
            </a:r>
            <a:r>
              <a:rPr lang="en-US" altLang="ko-KR" sz="2000" dirty="0"/>
              <a:t>, </a:t>
            </a:r>
            <a:r>
              <a:rPr lang="ko-KR" altLang="en-US" sz="2000" dirty="0"/>
              <a:t>접두사와 접미사이다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05943-EDB5-42B4-B12F-E0EB38D76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접두사</a:t>
            </a:r>
            <a:r>
              <a:rPr lang="en-US" altLang="ko-KR" dirty="0"/>
              <a:t>(Prefix)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2C900E-AFD9-45BB-8215-F30ED9384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접미사</a:t>
            </a:r>
            <a:r>
              <a:rPr lang="en-US" altLang="ko-KR" dirty="0"/>
              <a:t>(Suffix)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D320DFA-F80B-432E-A098-CC56349E72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7277" y="2578458"/>
            <a:ext cx="2354784" cy="2728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3403226-8EC1-47C8-AEEB-92FF0FDA8D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313789" y="2715630"/>
            <a:ext cx="2484335" cy="2453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208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7AC49-3F44-4AEC-B1A9-AA88F5DB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두번째는 </a:t>
            </a:r>
            <a:r>
              <a:rPr lang="en-US" altLang="ko-KR" sz="2000" dirty="0"/>
              <a:t>pi</a:t>
            </a:r>
            <a:r>
              <a:rPr lang="ko-KR" altLang="en-US" sz="2000" dirty="0"/>
              <a:t>배열이다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pi[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r>
              <a:rPr lang="ko-KR" altLang="en-US" sz="2000" dirty="0"/>
              <a:t>는 주어진 문자열의 </a:t>
            </a:r>
            <a:r>
              <a:rPr lang="en-US" altLang="ko-KR" sz="2000" dirty="0"/>
              <a:t>0~i </a:t>
            </a:r>
            <a:r>
              <a:rPr lang="ko-KR" altLang="en-US" sz="2000" dirty="0"/>
              <a:t>까지의 부분 문자열 중에서 </a:t>
            </a:r>
            <a:r>
              <a:rPr lang="en-US" altLang="ko-KR" sz="2000" dirty="0"/>
              <a:t>prefix == suffix</a:t>
            </a:r>
            <a:r>
              <a:rPr lang="ko-KR" altLang="en-US" sz="2000" dirty="0"/>
              <a:t>가 될 수 있는 부분 문자열 중에서 가장 긴 것의 길이이다</a:t>
            </a:r>
            <a:r>
              <a:rPr lang="en-US" altLang="ko-KR" sz="2000" dirty="0"/>
              <a:t>.</a:t>
            </a:r>
            <a:br>
              <a:rPr lang="ko-KR" altLang="en-US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이때 </a:t>
            </a:r>
            <a:r>
              <a:rPr lang="en-US" altLang="ko-KR" sz="2000" dirty="0"/>
              <a:t>prefix</a:t>
            </a:r>
            <a:r>
              <a:rPr lang="ko-KR" altLang="en-US" sz="2000" dirty="0"/>
              <a:t>가 </a:t>
            </a:r>
            <a:r>
              <a:rPr lang="en-US" altLang="ko-KR" sz="2000" dirty="0"/>
              <a:t>0~i  </a:t>
            </a:r>
            <a:r>
              <a:rPr lang="ko-KR" altLang="en-US" sz="2000" dirty="0"/>
              <a:t>까지의 부분 문자열과 같으면 안된다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CE99FB-1A72-4F3C-BB1F-6C9B999BD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052" y="909419"/>
            <a:ext cx="3604572" cy="5029636"/>
          </a:xfrm>
        </p:spPr>
      </p:pic>
    </p:spTree>
    <p:extLst>
      <p:ext uri="{BB962C8B-B14F-4D97-AF65-F5344CB8AC3E}">
        <p14:creationId xmlns:p14="http://schemas.microsoft.com/office/powerpoint/2010/main" val="68045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9EF2A-9DDB-4C0F-9437-BEED47E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KMP Algorithm</a:t>
            </a:r>
            <a:r>
              <a:rPr lang="ko-KR" altLang="en-US" sz="2800" dirty="0"/>
              <a:t>의 </a:t>
            </a:r>
            <a:br>
              <a:rPr lang="en-US" altLang="ko-KR" sz="2800" dirty="0"/>
            </a:br>
            <a:r>
              <a:rPr lang="en-US" altLang="ko-KR" sz="2800" dirty="0"/>
              <a:t>Flow chart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2B4C558-626E-4F8F-B4DA-EFFD2972F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810" y="863600"/>
            <a:ext cx="3875056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C3248-0F1A-48C9-863C-0941348C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KMP</a:t>
            </a:r>
            <a:r>
              <a:rPr lang="ko-KR" altLang="en-US" sz="2800" dirty="0"/>
              <a:t>의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38EAC-6070-4A27-9D93-555720736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패턴에 대해 </a:t>
            </a:r>
            <a:r>
              <a:rPr lang="en-US" altLang="ko-KR" dirty="0"/>
              <a:t>pi</a:t>
            </a:r>
            <a:r>
              <a:rPr lang="ko-KR" altLang="en-US" dirty="0"/>
              <a:t>배열을 얻는 </a:t>
            </a:r>
            <a:r>
              <a:rPr lang="en-US" altLang="ko-KR" dirty="0" err="1"/>
              <a:t>getPi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F936075-6607-4B63-A997-AB129C5FBA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145" y="1831306"/>
            <a:ext cx="3475038" cy="3907778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0C2E5-04EC-43A0-8180-E581E6E8F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pi</a:t>
            </a:r>
            <a:r>
              <a:rPr lang="ko-KR" altLang="en-US" dirty="0"/>
              <a:t>배열을 이용해 문자열</a:t>
            </a:r>
            <a:r>
              <a:rPr lang="en-US" altLang="ko-KR" dirty="0"/>
              <a:t> </a:t>
            </a:r>
            <a:r>
              <a:rPr lang="ko-KR" altLang="en-US" dirty="0"/>
              <a:t>검색을 시행하는 </a:t>
            </a:r>
            <a:r>
              <a:rPr lang="en-US" altLang="ko-KR" dirty="0" err="1"/>
              <a:t>kmp</a:t>
            </a:r>
            <a:r>
              <a:rPr lang="ko-KR" altLang="en-US" dirty="0"/>
              <a:t>함수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128A6BB-9B91-4223-ADB3-1B2B464392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67595" y="2542724"/>
            <a:ext cx="3475037" cy="2484942"/>
          </a:xfrm>
        </p:spPr>
      </p:pic>
    </p:spTree>
    <p:extLst>
      <p:ext uri="{BB962C8B-B14F-4D97-AF65-F5344CB8AC3E}">
        <p14:creationId xmlns:p14="http://schemas.microsoft.com/office/powerpoint/2010/main" val="39694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12B28-F01E-4B50-A676-B4B35BBC7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/>
              <a:t>THANK YOU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5BE4B-0113-479C-B513-664385F55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2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9A3A8-2EA1-4375-A9AE-A4124DF7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>
                <a:latin typeface="+mn-lt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CB738-71C0-4E45-8B21-E666BACE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File</a:t>
            </a:r>
            <a:r>
              <a:rPr lang="ko-KR" altLang="en-US" dirty="0"/>
              <a:t> </a:t>
            </a:r>
            <a:r>
              <a:rPr lang="en-US" altLang="ko-KR" dirty="0"/>
              <a:t>Ranking &amp; Keyword Sorting</a:t>
            </a:r>
          </a:p>
          <a:p>
            <a:r>
              <a:rPr lang="en-US" altLang="ko-KR" dirty="0"/>
              <a:t>2. Structure of Algorithm</a:t>
            </a:r>
          </a:p>
          <a:p>
            <a:r>
              <a:rPr lang="en-US" altLang="ko-KR" dirty="0"/>
              <a:t>2-1) Algorithm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2-2)</a:t>
            </a:r>
            <a:r>
              <a:rPr lang="ko-KR" altLang="en-US" dirty="0"/>
              <a:t>각 단계에서 필요한 함수 </a:t>
            </a:r>
            <a:r>
              <a:rPr lang="en-US" altLang="ko-KR" dirty="0"/>
              <a:t>&amp; </a:t>
            </a:r>
            <a:r>
              <a:rPr lang="ko-KR" altLang="en-US" dirty="0"/>
              <a:t>변수</a:t>
            </a:r>
            <a:endParaRPr lang="en-US" altLang="ko-KR" dirty="0"/>
          </a:p>
          <a:p>
            <a:r>
              <a:rPr lang="en-US" altLang="ko-KR" dirty="0"/>
              <a:t>3. Function explain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72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5CEB2-FE7C-41CE-A94E-6CAFCFE1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 File Ranking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en-US" altLang="ko-KR" dirty="0"/>
              <a:t> Keyword Sorting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1E521-650D-499A-AA99-2818146A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File Ranking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알파벳 순으로 파일이름 출력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대문자 먼저</a:t>
            </a:r>
            <a:r>
              <a:rPr lang="en-US" altLang="ko-KR" dirty="0"/>
              <a:t>, </a:t>
            </a:r>
            <a:r>
              <a:rPr lang="ko-KR" altLang="en-US" dirty="0"/>
              <a:t>소문자 나중에 출력</a:t>
            </a:r>
            <a:r>
              <a:rPr lang="en-US" altLang="ko-KR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키워드가 많이 언급된 파일 순으로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Keyword Sorting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키워드가 소문자일 때</a:t>
            </a:r>
            <a:r>
              <a:rPr lang="en-US" altLang="ko-KR" dirty="0"/>
              <a:t>, </a:t>
            </a:r>
            <a:r>
              <a:rPr lang="ko-KR" altLang="en-US" dirty="0"/>
              <a:t>대문자 키워드도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키워드가 대문자일 때</a:t>
            </a:r>
            <a:r>
              <a:rPr lang="en-US" altLang="ko-KR" dirty="0"/>
              <a:t>, </a:t>
            </a:r>
            <a:r>
              <a:rPr lang="ko-KR" altLang="en-US" dirty="0"/>
              <a:t>소문자 키워드도 출력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첫 문자부터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22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C551C-AE7F-4C8B-B54B-C71F60D4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2. Structure of Algorithm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2-1) Algorithm</a:t>
            </a:r>
            <a:r>
              <a:rPr lang="ko-KR" alt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4C63E-D8A7-4458-BD48-F1BBAFD1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Algorithm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 Keyword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/>
              <a:t>Keyword </a:t>
            </a:r>
            <a:r>
              <a:rPr lang="ko-KR" altLang="en-US" dirty="0"/>
              <a:t>검색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close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파일 이름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618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C551C-AE7F-4C8B-B54B-C71F60D4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US" altLang="ko-KR" dirty="0"/>
              <a:t>2. Structure of Algorithm</a:t>
            </a:r>
            <a:br>
              <a:rPr lang="en-US" altLang="ko-KR" dirty="0"/>
            </a:br>
            <a:r>
              <a:rPr lang="en-US" altLang="ko-KR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2-2) </a:t>
            </a:r>
            <a:r>
              <a:rPr lang="ko-KR" altLang="en-US" sz="2400" dirty="0"/>
              <a:t>각 단계에서 필요한 함수 </a:t>
            </a:r>
            <a:r>
              <a:rPr lang="en-US" altLang="ko-KR" sz="2400" dirty="0"/>
              <a:t>&amp; </a:t>
            </a:r>
            <a:r>
              <a:rPr lang="ko-KR" altLang="en-US" sz="2400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4C63E-D8A7-4458-BD48-F1BBAFD1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파일 </a:t>
            </a: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원하는 경로의 폴더에 있는 파일을 열어야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fopen</a:t>
            </a:r>
            <a:r>
              <a:rPr lang="en-US" altLang="ko-KR" dirty="0"/>
              <a:t>("c:\\project\\hello.txt", "w");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파일 개수를 저장할 변수 생성</a:t>
            </a:r>
            <a:endParaRPr lang="en-US" altLang="ko-KR" dirty="0"/>
          </a:p>
          <a:p>
            <a:r>
              <a:rPr lang="ko-KR" altLang="en-US" dirty="0"/>
              <a:t>키워드 검색하는 동안 파일이름을 저장할 변수 생성</a:t>
            </a:r>
            <a:endParaRPr lang="en-US" altLang="ko-KR" dirty="0"/>
          </a:p>
          <a:p>
            <a:r>
              <a:rPr lang="ko-KR" altLang="en-US" dirty="0"/>
              <a:t>파일의 개수가 많으므로 파일이름과 파일 개수를 어떻게 받을지 더 생각해보자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3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8C233-E155-4255-ACF4-08EECACF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2. Structure of Algorithm</a:t>
            </a:r>
            <a:br>
              <a:rPr lang="en-US" altLang="ko-KR" dirty="0"/>
            </a:br>
            <a:r>
              <a:rPr lang="en-US" altLang="ko-KR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2-2) </a:t>
            </a:r>
            <a:r>
              <a:rPr lang="ko-KR" altLang="en-US" sz="2400" dirty="0"/>
              <a:t>각 단계에서 필요한 함수 </a:t>
            </a:r>
            <a:r>
              <a:rPr lang="en-US" altLang="ko-KR" sz="2400" dirty="0"/>
              <a:t>&amp; </a:t>
            </a:r>
            <a:r>
              <a:rPr lang="ko-KR" altLang="en-US" sz="2400" dirty="0"/>
              <a:t>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BE849-43FF-45E1-BF0A-993BA368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파일에서 </a:t>
            </a:r>
            <a:r>
              <a:rPr lang="en-US" altLang="ko-KR" dirty="0"/>
              <a:t>Keyword</a:t>
            </a:r>
            <a:r>
              <a:rPr lang="ko-KR" altLang="en-US" dirty="0"/>
              <a:t> 검색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키워드를 입력 받을 변수 </a:t>
            </a:r>
            <a:r>
              <a:rPr lang="en-US" altLang="ko-KR" sz="1800" dirty="0"/>
              <a:t>keyword[100]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파일 개수만큼 반복문을 돌린다</a:t>
            </a:r>
            <a:r>
              <a:rPr lang="en-US" altLang="ko-KR" sz="1800" dirty="0"/>
              <a:t>.( </a:t>
            </a:r>
            <a:r>
              <a:rPr lang="ko-KR" altLang="en-US" sz="1800" dirty="0"/>
              <a:t>파일 개수를 변수 </a:t>
            </a:r>
            <a:r>
              <a:rPr lang="en-US" altLang="ko-KR" sz="1800" dirty="0" err="1"/>
              <a:t>num</a:t>
            </a:r>
            <a:r>
              <a:rPr lang="ko-KR" altLang="en-US" sz="1800" dirty="0"/>
              <a:t>에 저장</a:t>
            </a:r>
            <a:r>
              <a:rPr lang="en-US" altLang="ko-KR" sz="1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파일에 존재하는 키워드 횟수를 </a:t>
            </a:r>
            <a:r>
              <a:rPr lang="en-US" altLang="ko-KR" sz="1800" dirty="0"/>
              <a:t>count</a:t>
            </a:r>
            <a:r>
              <a:rPr lang="ko-KR" altLang="en-US" sz="1800" dirty="0"/>
              <a:t>라 하자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파일에 키워드가 있다면</a:t>
            </a:r>
            <a:r>
              <a:rPr lang="en-US" altLang="ko-KR" sz="1800" dirty="0"/>
              <a:t>, </a:t>
            </a:r>
            <a:r>
              <a:rPr lang="ko-KR" altLang="en-US" sz="1800" dirty="0"/>
              <a:t>파일 이름을 저장해 놓고</a:t>
            </a:r>
            <a:r>
              <a:rPr lang="en-US" altLang="ko-KR" sz="1800" dirty="0"/>
              <a:t>, count++</a:t>
            </a:r>
            <a:r>
              <a:rPr lang="ko-KR" altLang="en-US" sz="1800" dirty="0"/>
              <a:t>을 해준다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파일 이름을 저장할 변수는 </a:t>
            </a:r>
            <a:r>
              <a:rPr lang="en-US" altLang="ko-KR" sz="1800" dirty="0" err="1"/>
              <a:t>file_name</a:t>
            </a:r>
            <a:r>
              <a:rPr lang="ko-KR" altLang="en-US" sz="1800" dirty="0"/>
              <a:t>이라 하자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strstr</a:t>
            </a:r>
            <a:r>
              <a:rPr lang="en-US" altLang="ko-KR" sz="1800" dirty="0"/>
              <a:t>, KMP Algorithm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다른 알고리즘은 더 알아보기로 하였다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17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7FD4B-0F0B-4DAE-BE5F-A82BFC95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2. Structure of Algorithm</a:t>
            </a:r>
            <a:br>
              <a:rPr lang="en-US" altLang="ko-KR" dirty="0"/>
            </a:br>
            <a:r>
              <a:rPr lang="en-US" altLang="ko-KR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2-2) </a:t>
            </a:r>
            <a:r>
              <a:rPr lang="ko-KR" altLang="en-US" sz="2400" dirty="0"/>
              <a:t>각 단계에서 필요한 함수 </a:t>
            </a:r>
            <a:r>
              <a:rPr lang="en-US" altLang="ko-KR" sz="2400" dirty="0"/>
              <a:t>&amp; </a:t>
            </a:r>
            <a:r>
              <a:rPr lang="ko-KR" altLang="en-US" sz="2400" dirty="0"/>
              <a:t>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BB65C-F06F-4E1B-89F5-2D94351E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파일 이름 출력 </a:t>
            </a:r>
            <a:r>
              <a:rPr lang="en-US" altLang="ko-KR" dirty="0"/>
              <a:t>: </a:t>
            </a:r>
            <a:r>
              <a:rPr lang="ko-KR" altLang="en-US" dirty="0"/>
              <a:t>알파벳 순으로</a:t>
            </a:r>
            <a:r>
              <a:rPr lang="en-US" altLang="ko-KR" dirty="0"/>
              <a:t>, </a:t>
            </a:r>
            <a:r>
              <a:rPr lang="ko-KR" altLang="en-US" dirty="0"/>
              <a:t>키워드가 많은 파일 순으로 출력하기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키워드가 있는 파일 이름을 모두 출력한다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첫번째 문자의 아스키코드 값을 비교하고</a:t>
            </a:r>
            <a:r>
              <a:rPr lang="en-US" altLang="ko-KR" sz="1800" dirty="0"/>
              <a:t>, </a:t>
            </a:r>
            <a:r>
              <a:rPr lang="ko-KR" altLang="en-US" sz="1800" dirty="0"/>
              <a:t>같을 경우 다음 문자의 아스키코드 값을 비교한다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차이가 </a:t>
            </a:r>
            <a:r>
              <a:rPr lang="en-US" altLang="ko-KR" sz="1800" dirty="0"/>
              <a:t>32</a:t>
            </a:r>
            <a:r>
              <a:rPr lang="ko-KR" altLang="en-US" sz="1800" dirty="0"/>
              <a:t>이면 아스키코드 값이 더 작은 파일이름을 먼저 출력한다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05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7DE5D-7D61-4C23-9819-D517A102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 Function Explain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2CBF4-82B8-4FE0-9CF4-8C7624F3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80768"/>
            <a:ext cx="7315200" cy="582003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600" b="1" dirty="0"/>
              <a:t>파일명과 파일 경로</a:t>
            </a:r>
          </a:p>
          <a:p>
            <a:pPr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altLang="ko-KR" sz="1900" dirty="0" err="1"/>
              <a:t>fopen</a:t>
            </a:r>
            <a:r>
              <a:rPr lang="en-US" altLang="ko-KR" sz="1900" dirty="0"/>
              <a:t> </a:t>
            </a:r>
            <a:r>
              <a:rPr lang="ko-KR" altLang="en-US" sz="1900" dirty="0"/>
              <a:t>함수에 파일명만 지정하면 현재 작업 디렉터리</a:t>
            </a:r>
            <a:r>
              <a:rPr lang="en-US" altLang="ko-KR" sz="1900" dirty="0"/>
              <a:t>(working directory)</a:t>
            </a:r>
            <a:r>
              <a:rPr lang="ko-KR" altLang="en-US" sz="1900" dirty="0"/>
              <a:t>에서 파일을 연다</a:t>
            </a:r>
            <a:r>
              <a:rPr lang="en-US" altLang="ko-KR" sz="1900" dirty="0"/>
              <a:t>. </a:t>
            </a:r>
            <a:r>
              <a:rPr lang="ko-KR" altLang="en-US" sz="1900" dirty="0"/>
              <a:t>만약 </a:t>
            </a:r>
            <a:r>
              <a:rPr lang="en-US" altLang="ko-KR" sz="1900" dirty="0" err="1"/>
              <a:t>fopen</a:t>
            </a:r>
            <a:r>
              <a:rPr lang="en-US" altLang="ko-KR" sz="1900" dirty="0"/>
              <a:t>("hello.txt", "w")</a:t>
            </a:r>
            <a:r>
              <a:rPr lang="ko-KR" altLang="en-US" sz="1900" dirty="0"/>
              <a:t>이라면 현재 작업 디렉터리 아래의 </a:t>
            </a:r>
            <a:r>
              <a:rPr lang="en-US" altLang="ko-KR" sz="1900" dirty="0"/>
              <a:t>hello.txt </a:t>
            </a:r>
            <a:r>
              <a:rPr lang="ko-KR" altLang="en-US" sz="1900" dirty="0"/>
              <a:t>파일을 열게 된다</a:t>
            </a:r>
            <a:r>
              <a:rPr lang="en-US" altLang="ko-KR" sz="1900" dirty="0"/>
              <a:t>. </a:t>
            </a:r>
            <a:r>
              <a:rPr lang="ko-KR" altLang="en-US" sz="1900" dirty="0"/>
              <a:t>여기서 중요한 점은 프로그램을 실행하는 방식과 위치에 따라 현재 작업 디렉터리가 바뀔 수 있다는 점이다</a:t>
            </a:r>
            <a:r>
              <a:rPr lang="en-US" altLang="ko-KR" sz="1900" dirty="0"/>
              <a:t>.</a:t>
            </a:r>
          </a:p>
          <a:p>
            <a:pPr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altLang="ko-KR" sz="1900" dirty="0"/>
              <a:t>Ctrl+F5, F5</a:t>
            </a:r>
            <a:r>
              <a:rPr lang="ko-KR" altLang="en-US" sz="1900" dirty="0"/>
              <a:t>로 실행했을 때</a:t>
            </a:r>
            <a:r>
              <a:rPr lang="en-US" altLang="ko-KR" sz="1900" dirty="0"/>
              <a:t>: Visual Studio</a:t>
            </a:r>
            <a:r>
              <a:rPr lang="ko-KR" altLang="en-US" sz="1900" dirty="0"/>
              <a:t>에 설정된 작업 디렉터리 설정을 따른다</a:t>
            </a:r>
            <a:r>
              <a:rPr lang="en-US" altLang="ko-KR" sz="1900" dirty="0"/>
              <a:t>. </a:t>
            </a:r>
            <a:r>
              <a:rPr lang="ko-KR" altLang="en-US" sz="1900" dirty="0"/>
              <a:t>보통 </a:t>
            </a:r>
            <a:r>
              <a:rPr lang="en-US" altLang="ko-KR" sz="1900" dirty="0"/>
              <a:t>.c</a:t>
            </a:r>
            <a:r>
              <a:rPr lang="ko-KR" altLang="en-US" sz="1900" dirty="0"/>
              <a:t> 파일과 </a:t>
            </a:r>
            <a:r>
              <a:rPr lang="en-US" altLang="ko-KR" sz="1900" dirty="0"/>
              <a:t>.</a:t>
            </a:r>
            <a:r>
              <a:rPr lang="en-US" altLang="ko-KR" sz="1900" dirty="0" err="1"/>
              <a:t>vcxproj</a:t>
            </a:r>
            <a:r>
              <a:rPr lang="ko-KR" altLang="en-US" sz="1900" dirty="0"/>
              <a:t> 파일이 있는 디렉터리</a:t>
            </a:r>
            <a:r>
              <a:rPr lang="en-US" altLang="ko-KR" sz="1900" dirty="0"/>
              <a:t>(</a:t>
            </a:r>
            <a:r>
              <a:rPr lang="ko-KR" altLang="en-US" sz="1900" dirty="0"/>
              <a:t>예</a:t>
            </a:r>
            <a:r>
              <a:rPr lang="en-US" altLang="ko-KR" sz="1900" dirty="0"/>
              <a:t>: c:\project\hello\hello)</a:t>
            </a:r>
            <a:r>
              <a:rPr lang="ko-KR" altLang="en-US" sz="1900" dirty="0"/>
              <a:t>이다</a:t>
            </a:r>
            <a:r>
              <a:rPr lang="en-US" altLang="ko-KR" sz="1900" dirty="0"/>
              <a:t>. </a:t>
            </a:r>
            <a:r>
              <a:rPr lang="ko-KR" altLang="en-US" sz="1900" dirty="0"/>
              <a:t>이 설정은 솔루션 탐색기에서 프로젝트 선택 </a:t>
            </a:r>
            <a:r>
              <a:rPr lang="en-US" altLang="ko-KR" sz="1900" dirty="0"/>
              <a:t>&gt; </a:t>
            </a:r>
            <a:r>
              <a:rPr lang="ko-KR" altLang="en-US" sz="1900" dirty="0"/>
              <a:t>메인 메뉴의 프로젝트</a:t>
            </a:r>
            <a:r>
              <a:rPr lang="en-US" altLang="ko-KR" sz="1900" dirty="0"/>
              <a:t>(P) &gt; </a:t>
            </a:r>
            <a:r>
              <a:rPr lang="ko-KR" altLang="en-US" sz="1900" dirty="0"/>
              <a:t>속성</a:t>
            </a:r>
            <a:r>
              <a:rPr lang="en-US" altLang="ko-KR" sz="1900" dirty="0"/>
              <a:t>(P) &gt; </a:t>
            </a:r>
            <a:r>
              <a:rPr lang="ko-KR" altLang="en-US" sz="1900" dirty="0"/>
              <a:t>디버깅 </a:t>
            </a:r>
            <a:r>
              <a:rPr lang="en-US" altLang="ko-KR" sz="1900" dirty="0"/>
              <a:t>&gt; </a:t>
            </a:r>
            <a:r>
              <a:rPr lang="ko-KR" altLang="en-US" sz="1900" dirty="0"/>
              <a:t>작업 디렉터리에서 바꿀 수 있다고 한다</a:t>
            </a:r>
            <a:r>
              <a:rPr lang="en-US" altLang="ko-KR" sz="1900" dirty="0"/>
              <a:t>. </a:t>
            </a:r>
          </a:p>
          <a:p>
            <a:pPr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명령 프롬프트</a:t>
            </a:r>
            <a:r>
              <a:rPr lang="en-US" altLang="ko-KR" sz="1900" dirty="0"/>
              <a:t>, </a:t>
            </a:r>
            <a:r>
              <a:rPr lang="ko-KR" altLang="en-US" sz="1900" dirty="0"/>
              <a:t>탐색기에서 실행했을 때</a:t>
            </a:r>
            <a:r>
              <a:rPr lang="en-US" altLang="ko-KR" sz="1900" dirty="0"/>
              <a:t>: </a:t>
            </a:r>
            <a:r>
              <a:rPr lang="ko-KR" altLang="en-US" sz="1900" dirty="0"/>
              <a:t>소스 코드를 컴파일하면 </a:t>
            </a:r>
            <a:r>
              <a:rPr lang="en-US" altLang="ko-KR" sz="1900" dirty="0"/>
              <a:t>Debug </a:t>
            </a:r>
            <a:r>
              <a:rPr lang="ko-KR" altLang="en-US" sz="1900" dirty="0"/>
              <a:t>모드일 경우 프로젝트 디렉터리 아래의 </a:t>
            </a:r>
            <a:r>
              <a:rPr lang="en-US" altLang="ko-KR" sz="1900" dirty="0"/>
              <a:t>Debug </a:t>
            </a:r>
            <a:r>
              <a:rPr lang="ko-KR" altLang="en-US" sz="1900" dirty="0"/>
              <a:t>아래에 실행 파일이 생성된다</a:t>
            </a:r>
            <a:r>
              <a:rPr lang="en-US" altLang="ko-KR" sz="1900" dirty="0"/>
              <a:t>.(</a:t>
            </a:r>
            <a:r>
              <a:rPr lang="ko-KR" altLang="en-US" sz="1900" dirty="0"/>
              <a:t>예</a:t>
            </a:r>
            <a:r>
              <a:rPr lang="en-US" altLang="ko-KR" sz="1900" dirty="0"/>
              <a:t>: c:\project\hello\Debug). </a:t>
            </a:r>
            <a:r>
              <a:rPr lang="ko-KR" altLang="en-US" sz="1900" dirty="0"/>
              <a:t>이 상태에서 실행 파일을 직접 실행하면 실행 파일이 있는 디렉터리가 작업 디렉터리가 된다</a:t>
            </a:r>
            <a:r>
              <a:rPr lang="en-US" altLang="ko-KR" sz="1900" dirty="0"/>
              <a:t>.</a:t>
            </a:r>
          </a:p>
          <a:p>
            <a:pPr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명령 프롬프트에서 실행했을 때</a:t>
            </a:r>
            <a:r>
              <a:rPr lang="en-US" altLang="ko-KR" sz="1900" dirty="0"/>
              <a:t>: </a:t>
            </a:r>
            <a:r>
              <a:rPr lang="ko-KR" altLang="en-US" sz="1900" dirty="0"/>
              <a:t>실행 파일이 있는 디렉터리로 이동해서 실행 파일을 실행하는 것이 아닌 상대 경로로 실행했을 때는 현재 디렉터리가 작업 디렉터리이다</a:t>
            </a:r>
            <a:r>
              <a:rPr lang="en-US" altLang="ko-KR" sz="1900" dirty="0"/>
              <a:t>(</a:t>
            </a:r>
            <a:r>
              <a:rPr lang="ko-KR" altLang="en-US" sz="1900" dirty="0"/>
              <a:t>예</a:t>
            </a:r>
            <a:r>
              <a:rPr lang="en-US" altLang="ko-KR" sz="1900" dirty="0"/>
              <a:t>: Debug\hello.exe</a:t>
            </a:r>
            <a:r>
              <a:rPr lang="ko-KR" altLang="en-US" sz="1900" dirty="0"/>
              <a:t>처럼 실행</a:t>
            </a:r>
            <a:r>
              <a:rPr lang="en-US" altLang="ko-KR" sz="1900" dirty="0"/>
              <a:t>) </a:t>
            </a:r>
          </a:p>
          <a:p>
            <a:pPr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altLang="ko-KR" sz="1900" dirty="0" err="1"/>
              <a:t>fopen</a:t>
            </a:r>
            <a:r>
              <a:rPr lang="ko-KR" altLang="en-US" sz="1900" dirty="0"/>
              <a:t>에는 파일이 있는 경로까지 함께 지정할 수 있다</a:t>
            </a:r>
            <a:r>
              <a:rPr lang="en-US" altLang="ko-KR" sz="1900" dirty="0"/>
              <a:t>(</a:t>
            </a:r>
            <a:r>
              <a:rPr lang="ko-KR" altLang="en-US" sz="1900" dirty="0"/>
              <a:t>경로에 </a:t>
            </a:r>
            <a:r>
              <a:rPr lang="en-US" altLang="ko-KR" sz="1900" dirty="0"/>
              <a:t>\</a:t>
            </a:r>
            <a:r>
              <a:rPr lang="ko-KR" altLang="en-US" sz="1900" dirty="0"/>
              <a:t>를 입력할 때는 </a:t>
            </a:r>
            <a:r>
              <a:rPr lang="en-US" altLang="ko-KR" sz="1900" dirty="0"/>
              <a:t>\\</a:t>
            </a:r>
            <a:r>
              <a:rPr lang="ko-KR" altLang="en-US" sz="1900" dirty="0"/>
              <a:t>와 같이 입력해야 한다</a:t>
            </a:r>
            <a:r>
              <a:rPr lang="en-US" altLang="ko-KR" sz="1900" dirty="0"/>
              <a:t>!!).</a:t>
            </a:r>
          </a:p>
          <a:p>
            <a:pPr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절대 경로</a:t>
            </a:r>
            <a:r>
              <a:rPr lang="en-US" altLang="ko-KR" sz="1900" dirty="0"/>
              <a:t>:</a:t>
            </a:r>
            <a:r>
              <a:rPr lang="ko-KR" altLang="en-US" sz="1900" dirty="0"/>
              <a:t> </a:t>
            </a:r>
            <a:r>
              <a:rPr lang="en-US" altLang="ko-KR" sz="1900" dirty="0" err="1"/>
              <a:t>fopen</a:t>
            </a:r>
            <a:r>
              <a:rPr lang="en-US" altLang="ko-KR" sz="1900" dirty="0"/>
              <a:t>("c:\\project\\hello.txt", "w");</a:t>
            </a:r>
            <a:r>
              <a:rPr lang="ko-KR" altLang="en-US" sz="1900" dirty="0"/>
              <a:t> </a:t>
            </a:r>
          </a:p>
          <a:p>
            <a:pPr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상대 경로</a:t>
            </a:r>
            <a:r>
              <a:rPr lang="en-US" altLang="ko-KR" sz="1900" dirty="0"/>
              <a:t>: </a:t>
            </a:r>
            <a:r>
              <a:rPr lang="en-US" altLang="ko-KR" sz="1900" dirty="0" err="1"/>
              <a:t>fopen</a:t>
            </a:r>
            <a:r>
              <a:rPr lang="en-US" altLang="ko-KR" sz="1900" dirty="0"/>
              <a:t>("..\\hello.txt", "w");</a:t>
            </a:r>
            <a:r>
              <a:rPr lang="ko-KR" altLang="en-US" sz="1900" dirty="0"/>
              <a:t> 상대 경로는 작업 디렉터리를 기준으로 파일을 찾아서 열게 됨</a:t>
            </a:r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9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54CA6-0BED-4AA8-80B7-850E0AE5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 Function Explain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8EA27-6E3D-485A-B14B-6BC49030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KMP Algorithm</a:t>
            </a:r>
          </a:p>
          <a:p>
            <a:pPr marL="0" indent="0">
              <a:buNone/>
            </a:pPr>
            <a:r>
              <a:rPr lang="en-US" altLang="ko-KR" dirty="0"/>
              <a:t>KMP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KMP Algorithm</a:t>
            </a:r>
            <a:r>
              <a:rPr lang="ko-KR" altLang="en-US" dirty="0"/>
              <a:t>은 만든 사람의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 </a:t>
            </a:r>
            <a:r>
              <a:rPr lang="en-US" altLang="ko-KR" dirty="0"/>
              <a:t>Knuth, Morris, </a:t>
            </a:r>
            <a:r>
              <a:rPr lang="en-US" altLang="ko-KR" dirty="0" err="1"/>
              <a:t>Prett</a:t>
            </a:r>
            <a:r>
              <a:rPr lang="en-US" altLang="ko-KR" dirty="0"/>
              <a:t>)</a:t>
            </a:r>
            <a:r>
              <a:rPr lang="ko-KR" altLang="en-US" dirty="0"/>
              <a:t>의 앞 글자를 하나씩 따서 </a:t>
            </a:r>
            <a:r>
              <a:rPr lang="en-US" altLang="ko-KR" dirty="0"/>
              <a:t>KMP</a:t>
            </a:r>
            <a:r>
              <a:rPr lang="ko-KR" altLang="en-US" dirty="0"/>
              <a:t>알고리즘이라 이름 붙었다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어떻게 작동하는지는 다음 그림을 보면서 이해하자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01189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192</TotalTime>
  <Words>618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HY중고딕</vt:lpstr>
      <vt:lpstr>Arial</vt:lpstr>
      <vt:lpstr>Corbel</vt:lpstr>
      <vt:lpstr>Wingdings</vt:lpstr>
      <vt:lpstr>Wingdings 2</vt:lpstr>
      <vt:lpstr>틀</vt:lpstr>
      <vt:lpstr>SW 프로그래밍(2) Algorithm &amp; Solution</vt:lpstr>
      <vt:lpstr>목차</vt:lpstr>
      <vt:lpstr>1. File Ranking &amp;  Keyword Sorting</vt:lpstr>
      <vt:lpstr>2. Structure of Algorithm 2-1) Algorithm구조</vt:lpstr>
      <vt:lpstr>2. Structure of Algorithm 2-2) 각 단계에서 필요한 함수 &amp; 변수</vt:lpstr>
      <vt:lpstr>2. Structure of Algorithm 2-2) 각 단계에서 필요한 함수 &amp; 변수</vt:lpstr>
      <vt:lpstr>2. Structure of Algorithm 2-2) 각 단계에서 필요한 함수 &amp; 변수</vt:lpstr>
      <vt:lpstr>3. Function Explain</vt:lpstr>
      <vt:lpstr>3. Function Explain</vt:lpstr>
      <vt:lpstr>KMP Algorithm을 설명하기 전에 알아야할 것 2가지가 있다. 먼저, 접두사와 접미사이다.</vt:lpstr>
      <vt:lpstr>두번째는 pi배열이다.  pi[i]는 주어진 문자열의 0~i 까지의 부분 문자열 중에서 prefix == suffix가 될 수 있는 부분 문자열 중에서 가장 긴 것의 길이이다. (이때 prefix가 0~i  까지의 부분 문자열과 같으면 안된다.)</vt:lpstr>
      <vt:lpstr>KMP Algorithm의  Flow chart</vt:lpstr>
      <vt:lpstr>KMP의 구현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프로그래밍(2) Algorithm &amp; Solution</dc:title>
  <dc:creator>강소정</dc:creator>
  <cp:lastModifiedBy>강소정</cp:lastModifiedBy>
  <cp:revision>22</cp:revision>
  <dcterms:created xsi:type="dcterms:W3CDTF">2017-11-16T06:35:09Z</dcterms:created>
  <dcterms:modified xsi:type="dcterms:W3CDTF">2017-11-17T10:13:39Z</dcterms:modified>
</cp:coreProperties>
</file>