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2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71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7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9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9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1B7E-3A86-4A7D-80F3-DD75777AF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r>
              <a:rPr lang="ko-KR" altLang="en-US" dirty="0"/>
              <a:t> </a:t>
            </a:r>
            <a:r>
              <a:rPr lang="en-US" altLang="ko-KR" dirty="0"/>
              <a:t>presentation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1BC39-7DA8-411D-8BDB-6562262D2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r>
              <a:rPr lang="en-US" altLang="ko-KR" dirty="0"/>
              <a:t> </a:t>
            </a:r>
            <a:r>
              <a:rPr lang="ko-KR" altLang="en-US" dirty="0"/>
              <a:t>공학부 소프트웨어학과</a:t>
            </a:r>
            <a:endParaRPr lang="en-US" altLang="ko-KR" dirty="0"/>
          </a:p>
          <a:p>
            <a:r>
              <a:rPr lang="en-US" altLang="ko-KR" dirty="0"/>
              <a:t>20161466 </a:t>
            </a:r>
            <a:r>
              <a:rPr lang="ko-KR" altLang="en-US" dirty="0"/>
              <a:t>강소정</a:t>
            </a:r>
          </a:p>
        </p:txBody>
      </p:sp>
    </p:spTree>
    <p:extLst>
      <p:ext uri="{BB962C8B-B14F-4D97-AF65-F5344CB8AC3E}">
        <p14:creationId xmlns:p14="http://schemas.microsoft.com/office/powerpoint/2010/main" val="118401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96D63-1083-4144-92A0-B9964138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BB77A-3D25-4A74-AF23-684A29A5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ko-KR" altLang="en-US" dirty="0"/>
              <a:t>프로젝트를 마무리하며</a:t>
            </a:r>
            <a:r>
              <a:rPr lang="en-US" altLang="ko-KR" dirty="0"/>
              <a:t>..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 GitHub</a:t>
            </a:r>
            <a:r>
              <a:rPr lang="ko-KR" altLang="en-US" dirty="0"/>
              <a:t> 주소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94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BC355-72CD-4D0D-9086-C2CD2AF9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8"/>
            <a:ext cx="3200400" cy="5641849"/>
          </a:xfrm>
        </p:spPr>
        <p:txBody>
          <a:bodyPr vert="eaVert">
            <a:normAutofit/>
          </a:bodyPr>
          <a:lstStyle/>
          <a:p>
            <a:r>
              <a:rPr lang="ko-KR" altLang="en-US" sz="2400" dirty="0"/>
              <a:t>프로젝트를 마무리하며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C4A8-20E8-43EA-8B99-8D79D49B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fontAlgn="base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fontAlgn="base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이번 문자열 검색 알고리즘으로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KMP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알고리즘을 사용하였고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흔히 쓰이는 알고리즘은 보이어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무어 알고리즘이지만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simple KMP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알고리즘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카프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라빈 알고리즘 등 다른 여러 문자열 검색 알고리즘들이 존재한다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각각의 알고리즘의 결과들은 다 다르다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어떤 알고리즘을 쓸 것인지는 알고리즘을 설계하는 사람이 선택하면 될 것이다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fontAlgn="base"/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지금까지는 단순하게 출력화면이 주어지고 그 화면이 나오도록 코드를 만드는 것이 다였다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하지만 이번 프로젝트를 진행하면서 조건도 직접 달아보고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사용할 알고리즘도 직접 선택해보는 등 주어지지 않고 스스로 알아보며 선택하고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다른 애들과 나의 알고리즘을 비교해 가면서 나만의 코드를 만들어갈 수 있어서 </a:t>
            </a:r>
            <a:r>
              <a:rPr lang="ko-KR" altLang="en-US" sz="16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뜻깊은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시간을 가질 수 있었다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물론 모르는 것이 많은 만큼 힘들고 어려웠고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완벽한 코드는 만들어내지 못했지만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좌절도 느끼고 성취감도 느끼고 하면서 예전보다는 한 단계 성장한 것 같았다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 </a:t>
            </a:r>
            <a:endParaRPr lang="ko-KR" altLang="en-US" sz="16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613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051F2-C64F-4AAC-87E6-022BD52E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834642"/>
          </a:xfrm>
        </p:spPr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4FA43-3E38-4051-AD12-7F0D2AA1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https://github.com/sojung97/file-ranking/upload/master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19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2A005-4345-48C7-9400-5B84ED7F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sz="2400" dirty="0"/>
              <a:t>한 학기 동안 감사했습니다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FA1BB-0217-4941-B57D-08B52A8D493B}"/>
              </a:ext>
            </a:extLst>
          </p:cNvPr>
          <p:cNvSpPr txBox="1"/>
          <p:nvPr/>
        </p:nvSpPr>
        <p:spPr>
          <a:xfrm rot="10800000" flipH="1" flipV="1">
            <a:off x="1097662" y="2212848"/>
            <a:ext cx="10113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THANK YOU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40061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TM02900769[[fn=추억]]</Template>
  <TotalTime>51</TotalTime>
  <Words>162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HY신명조</vt:lpstr>
      <vt:lpstr>나눔바른고딕 Light</vt:lpstr>
      <vt:lpstr>맑은 고딕</vt:lpstr>
      <vt:lpstr>Calibri</vt:lpstr>
      <vt:lpstr>Calibri Light</vt:lpstr>
      <vt:lpstr>Wingdings</vt:lpstr>
      <vt:lpstr>추억</vt:lpstr>
      <vt:lpstr>Final presentation</vt:lpstr>
      <vt:lpstr>목차</vt:lpstr>
      <vt:lpstr>프로젝트를 마무리하며…</vt:lpstr>
      <vt:lpstr>GitHub 주소</vt:lpstr>
      <vt:lpstr>한 학기 동안 감사했습니다.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강소정</dc:creator>
  <cp:lastModifiedBy>강소정</cp:lastModifiedBy>
  <cp:revision>6</cp:revision>
  <dcterms:created xsi:type="dcterms:W3CDTF">2017-12-08T04:38:54Z</dcterms:created>
  <dcterms:modified xsi:type="dcterms:W3CDTF">2017-12-08T05:30:30Z</dcterms:modified>
</cp:coreProperties>
</file>