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3" r:id="rId8"/>
    <p:sldId id="263" r:id="rId9"/>
    <p:sldId id="270" r:id="rId10"/>
    <p:sldId id="265" r:id="rId11"/>
    <p:sldId id="264" r:id="rId12"/>
    <p:sldId id="267" r:id="rId13"/>
    <p:sldId id="268" r:id="rId14"/>
    <p:sldId id="271" r:id="rId15"/>
    <p:sldId id="272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89401-8F42-493A-AFFA-56A8E923C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08CDEF-F2D1-49DD-B16E-7DC3C300A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38928-B0AB-493C-AE3A-307A30CD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AEB7F-AF99-4EAE-B18B-32CF4954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EA959-3FAA-4E00-90E5-FA2E91B9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0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C9F8C-D232-4865-A474-1B5D28E5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3E7497-926C-49C6-A26A-ABD6E347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F49FC-A3A0-44C9-97E7-D98A3542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FAF55-928A-499F-8950-1A9EE67B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1FC6C3-5B77-4FB9-9580-A90B5BE8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13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D3FD2A-3837-4F66-9F3B-E94886075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3266DD-E44F-491B-9D95-7CDE625E5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AF043-8C26-40D3-998B-C8216BAB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E7879-44E3-4762-BCAB-3C31E48A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85969-A575-4B41-8600-602D9B2A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1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CE1F9-F5AC-4B54-B923-73658252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8BBA8-C01A-46EF-8BC6-26A905FC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B8F90-F548-41A2-A0C2-261B49CD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B806B-B638-4C10-ACD7-25256F23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02742-4A6F-4DCA-B86D-8E17F5B7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A9D84-4915-4238-85A9-AAA99B81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8F099-0A92-4F73-8702-A2E5EBC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0B0A4-B8D6-4DC4-A7FD-CDE179F2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BE461-53C9-4571-BC47-BEAAAB69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012D7-4A86-4DAC-8FCF-69962BBE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58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FE825-9ABD-4F85-8777-9FE41A9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9337E-63D4-4901-A581-133BBEBE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71EBE-CF68-4C7C-90AE-CB8659039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5544E-51AE-4AD4-BA71-FE2FC2AA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0A54C-8C16-4441-BF87-7333E5F0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6E3BB-DA09-4CB6-903C-249870E0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5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AF45A-13EA-4270-B49D-25CCF2C9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15A6F-CC15-4EA7-B768-AA8A20229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AB816-7D29-4AB2-BAC0-A164F6027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68C20B-2A8F-436C-A7B2-3E6B6569F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F76018-537C-483F-AD3C-6A481FCFD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09E066-9A17-4989-95E6-48E810ED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8D12C3-A154-4210-874A-86193204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0CFAC8-7510-45A3-9B92-F65D789D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0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F9D8D-7845-460A-8A54-54D414E5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564D30-3493-4337-8D2E-83C7973F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C8511B-5F24-46BC-A6C0-ABF107CA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202377-4A11-4D73-8A37-33420C3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4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A9C851-C8B6-4A62-952E-F1812B55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AC0A4B-A55C-41D3-8811-E84F0939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E6C7E-AF1B-4A4B-B051-E42FE88F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2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6811A-88DD-49D8-A5E2-3655EB0E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2849E-23B5-4688-B524-2927B159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EA4C4-7A5E-47D7-B58F-D090209C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E47A7-4AD8-458D-8481-CE9F95A1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56F7F-179D-4727-9DBC-6B50B6BC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0E1906-69FA-459C-AE62-34ABA8FD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8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8813B-A921-4023-94C3-A0A54FB7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33B0CA-918F-42C9-ADCD-7FDCF42A7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70D464-B589-4618-9EE7-DF0D8F41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51CEF-EF3B-42A2-863D-1D078EE7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72061-36CC-4B48-9752-60B5C84E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6DF94-270B-4485-93F5-38AA3563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92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047B17-E27D-4B3B-8D72-FB5F6505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7CE01-87D5-4768-9567-5038EECF6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E6976-5250-47BA-AF83-61B52E89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C1E7-958F-4534-9990-451B545A911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50278-D848-43C3-916D-EF4EB75B6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95DAF-6BB0-41A3-8C21-4638AD58B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1FED7-4CA4-4157-B202-9AD0179F15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4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5ED1B25-518F-4F8B-97DF-2DF58EF52961}"/>
              </a:ext>
            </a:extLst>
          </p:cNvPr>
          <p:cNvSpPr txBox="1">
            <a:spLocks/>
          </p:cNvSpPr>
          <p:nvPr/>
        </p:nvSpPr>
        <p:spPr>
          <a:xfrm>
            <a:off x="6834734" y="1238866"/>
            <a:ext cx="5447071" cy="2294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ko-KR" altLang="en-US" sz="4000" b="1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바이오시스템</a:t>
            </a:r>
            <a:r>
              <a:rPr lang="en-US" altLang="ko-KR" sz="4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br>
              <a:rPr lang="en-US" altLang="ko-KR" sz="4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en-US" altLang="ko-KR" sz="4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		</a:t>
            </a:r>
            <a:r>
              <a:rPr lang="ko-KR" altLang="en-US" sz="4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컴퓨터 응용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5B8F0DB-D361-42D8-9AA4-FC5A15D2979F}"/>
              </a:ext>
            </a:extLst>
          </p:cNvPr>
          <p:cNvSpPr txBox="1">
            <a:spLocks/>
          </p:cNvSpPr>
          <p:nvPr/>
        </p:nvSpPr>
        <p:spPr>
          <a:xfrm>
            <a:off x="7637955" y="3429000"/>
            <a:ext cx="512702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4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팀 프로젝트</a:t>
            </a:r>
            <a:endParaRPr lang="en-US" altLang="ko-KR" sz="4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indent="0" latinLnBrk="0">
              <a:buNone/>
            </a:pP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『 </a:t>
            </a:r>
            <a:r>
              <a:rPr lang="ko-KR" altLang="en-US" sz="20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팩맨게임</a:t>
            </a:r>
            <a:r>
              <a:rPr lang="en-US" altLang="ko-KR" sz="2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』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 </a:t>
            </a:r>
            <a:r>
              <a:rPr lang="ko-KR" altLang="en-US" sz="16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김예솔</a:t>
            </a:r>
            <a:r>
              <a:rPr lang="en-US" alt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정재욱 소준휘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64BF7E-3348-4745-9869-E8BAA72FE35B}"/>
              </a:ext>
            </a:extLst>
          </p:cNvPr>
          <p:cNvGrpSpPr/>
          <p:nvPr/>
        </p:nvGrpSpPr>
        <p:grpSpPr>
          <a:xfrm>
            <a:off x="-604816" y="238406"/>
            <a:ext cx="6840000" cy="6840000"/>
            <a:chOff x="5691209" y="315300"/>
            <a:chExt cx="6840000" cy="684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4BA0EDF-71ED-4F62-B368-78928904A241}"/>
                </a:ext>
              </a:extLst>
            </p:cNvPr>
            <p:cNvSpPr/>
            <p:nvPr/>
          </p:nvSpPr>
          <p:spPr>
            <a:xfrm>
              <a:off x="5691209" y="315300"/>
              <a:ext cx="6840000" cy="684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74DF66E-9B91-4E98-8A6A-EB962958B1B2}"/>
                </a:ext>
              </a:extLst>
            </p:cNvPr>
            <p:cNvSpPr/>
            <p:nvPr/>
          </p:nvSpPr>
          <p:spPr>
            <a:xfrm>
              <a:off x="5871209" y="495300"/>
              <a:ext cx="6480000" cy="64800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2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A5D431-8D6C-4FBA-B4EC-AF92925DB757}"/>
              </a:ext>
            </a:extLst>
          </p:cNvPr>
          <p:cNvCxnSpPr>
            <a:cxnSpLocks/>
          </p:cNvCxnSpPr>
          <p:nvPr/>
        </p:nvCxnSpPr>
        <p:spPr>
          <a:xfrm>
            <a:off x="5033639" y="1276350"/>
            <a:ext cx="699643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7B9948B-830B-46E4-9E63-F0DCAD9A8C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r="6123"/>
          <a:stretch/>
        </p:blipFill>
        <p:spPr>
          <a:xfrm>
            <a:off x="193381" y="4722600"/>
            <a:ext cx="2772450" cy="853052"/>
          </a:xfrm>
          <a:prstGeom prst="rect">
            <a:avLst/>
          </a:prstGeom>
        </p:spPr>
      </p:pic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66F6DCD9-206E-4432-B270-8B599DB1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1" y="1404689"/>
            <a:ext cx="2772450" cy="161371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7720DE7-A41F-4C9A-913F-4CE62BE26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8" y="3049618"/>
            <a:ext cx="2772450" cy="1672982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5D3E569-5C1D-41E9-A544-C4A2E5128138}"/>
              </a:ext>
            </a:extLst>
          </p:cNvPr>
          <p:cNvSpPr txBox="1">
            <a:spLocks/>
          </p:cNvSpPr>
          <p:nvPr/>
        </p:nvSpPr>
        <p:spPr>
          <a:xfrm>
            <a:off x="4838330" y="63237"/>
            <a:ext cx="72656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내부 함수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유령 이동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6D50E2-F808-4243-B4ED-214EB521CE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48" t="5935" r="13399" b="3717"/>
          <a:stretch/>
        </p:blipFill>
        <p:spPr>
          <a:xfrm>
            <a:off x="4083108" y="1723722"/>
            <a:ext cx="2340990" cy="227186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658229-1045-4736-91AB-AAD37B2363E7}"/>
              </a:ext>
            </a:extLst>
          </p:cNvPr>
          <p:cNvGrpSpPr/>
          <p:nvPr/>
        </p:nvGrpSpPr>
        <p:grpSpPr>
          <a:xfrm>
            <a:off x="4083108" y="1723722"/>
            <a:ext cx="2380826" cy="2271860"/>
            <a:chOff x="4083108" y="1723722"/>
            <a:chExt cx="2380826" cy="227186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394BF4A-73AC-40CD-BD66-C8BF4C101979}"/>
                </a:ext>
              </a:extLst>
            </p:cNvPr>
            <p:cNvSpPr/>
            <p:nvPr/>
          </p:nvSpPr>
          <p:spPr>
            <a:xfrm>
              <a:off x="6007240" y="1723722"/>
              <a:ext cx="456694" cy="3878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4085A5-C4F2-43EA-8A32-CD749BADBAB3}"/>
                </a:ext>
              </a:extLst>
            </p:cNvPr>
            <p:cNvSpPr/>
            <p:nvPr/>
          </p:nvSpPr>
          <p:spPr>
            <a:xfrm>
              <a:off x="5987322" y="3607700"/>
              <a:ext cx="456694" cy="3878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A579C3-5CD6-4791-AD53-AA7386809A96}"/>
                </a:ext>
              </a:extLst>
            </p:cNvPr>
            <p:cNvSpPr/>
            <p:nvPr/>
          </p:nvSpPr>
          <p:spPr>
            <a:xfrm>
              <a:off x="4083108" y="1723722"/>
              <a:ext cx="456694" cy="3878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4569A-4A69-4A2A-8D0A-F00A5234E262}"/>
                </a:ext>
              </a:extLst>
            </p:cNvPr>
            <p:cNvSpPr/>
            <p:nvPr/>
          </p:nvSpPr>
          <p:spPr>
            <a:xfrm>
              <a:off x="4083108" y="3607700"/>
              <a:ext cx="456694" cy="3878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EF6E93-B767-45FD-9C67-B60B6FE15928}"/>
              </a:ext>
            </a:extLst>
          </p:cNvPr>
          <p:cNvGrpSpPr/>
          <p:nvPr/>
        </p:nvGrpSpPr>
        <p:grpSpPr>
          <a:xfrm>
            <a:off x="3867378" y="1591653"/>
            <a:ext cx="2772450" cy="2556329"/>
            <a:chOff x="3867378" y="1591653"/>
            <a:chExt cx="2772450" cy="255632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D8E833F-4E7E-4BC3-A59A-A906A029362F}"/>
                </a:ext>
              </a:extLst>
            </p:cNvPr>
            <p:cNvSpPr/>
            <p:nvPr/>
          </p:nvSpPr>
          <p:spPr>
            <a:xfrm>
              <a:off x="3867378" y="1723722"/>
              <a:ext cx="2772450" cy="3878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A5CC37F-FB2C-4A2E-862C-FE616AEA0FC2}"/>
                </a:ext>
              </a:extLst>
            </p:cNvPr>
            <p:cNvSpPr/>
            <p:nvPr/>
          </p:nvSpPr>
          <p:spPr>
            <a:xfrm>
              <a:off x="3867378" y="3607700"/>
              <a:ext cx="2772450" cy="38788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D49963A-24D3-434F-89C9-2C2FC0ABB704}"/>
                </a:ext>
              </a:extLst>
            </p:cNvPr>
            <p:cNvSpPr/>
            <p:nvPr/>
          </p:nvSpPr>
          <p:spPr>
            <a:xfrm>
              <a:off x="4019778" y="1611984"/>
              <a:ext cx="520024" cy="25359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02FDAB5-4076-4101-B345-9FD1168509EC}"/>
                </a:ext>
              </a:extLst>
            </p:cNvPr>
            <p:cNvSpPr/>
            <p:nvPr/>
          </p:nvSpPr>
          <p:spPr>
            <a:xfrm>
              <a:off x="5943910" y="1591653"/>
              <a:ext cx="520024" cy="25359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13DBAEB-707D-4295-9CBC-C46CE10C52A7}"/>
              </a:ext>
            </a:extLst>
          </p:cNvPr>
          <p:cNvSpPr/>
          <p:nvPr/>
        </p:nvSpPr>
        <p:spPr>
          <a:xfrm>
            <a:off x="4539802" y="2194792"/>
            <a:ext cx="1364249" cy="12605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6B816E91-0EF4-4724-818D-F3870440A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7" t="53967" r="25643"/>
          <a:stretch/>
        </p:blipFill>
        <p:spPr>
          <a:xfrm>
            <a:off x="6880792" y="1688713"/>
            <a:ext cx="4458879" cy="17402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381EB0-2A25-4D74-A761-D6A6D4662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r="6123"/>
          <a:stretch/>
        </p:blipFill>
        <p:spPr>
          <a:xfrm>
            <a:off x="6880792" y="5149126"/>
            <a:ext cx="4770868" cy="1467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5B79314C-DAEE-405C-9BA1-104FC150D6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0" b="51645"/>
          <a:stretch/>
        </p:blipFill>
        <p:spPr>
          <a:xfrm>
            <a:off x="6880792" y="3607700"/>
            <a:ext cx="4202630" cy="12945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99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A5D431-8D6C-4FBA-B4EC-AF92925DB757}"/>
              </a:ext>
            </a:extLst>
          </p:cNvPr>
          <p:cNvCxnSpPr>
            <a:cxnSpLocks/>
          </p:cNvCxnSpPr>
          <p:nvPr/>
        </p:nvCxnSpPr>
        <p:spPr>
          <a:xfrm>
            <a:off x="5078027" y="1276350"/>
            <a:ext cx="695204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5334E46-1A2B-4F60-889C-76EAE2E59D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83" b="-2421"/>
          <a:stretch/>
        </p:blipFill>
        <p:spPr>
          <a:xfrm>
            <a:off x="178138" y="1364386"/>
            <a:ext cx="11586514" cy="3577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C50AA74-CF45-422C-8465-CE5E5EC18AC6}"/>
              </a:ext>
            </a:extLst>
          </p:cNvPr>
          <p:cNvSpPr txBox="1">
            <a:spLocks/>
          </p:cNvSpPr>
          <p:nvPr/>
        </p:nvSpPr>
        <p:spPr>
          <a:xfrm>
            <a:off x="4935984" y="63237"/>
            <a:ext cx="7168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내부 함수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확인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F90E6481-E694-40F0-AB8B-1E5B2C74FFF8}"/>
              </a:ext>
            </a:extLst>
          </p:cNvPr>
          <p:cNvSpPr/>
          <p:nvPr/>
        </p:nvSpPr>
        <p:spPr>
          <a:xfrm>
            <a:off x="575297" y="2123982"/>
            <a:ext cx="11321329" cy="565967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BAD1B5F5-998E-4602-A605-1B7AFD63D808}"/>
              </a:ext>
            </a:extLst>
          </p:cNvPr>
          <p:cNvSpPr/>
          <p:nvPr/>
        </p:nvSpPr>
        <p:spPr>
          <a:xfrm>
            <a:off x="870672" y="2943416"/>
            <a:ext cx="6953576" cy="2156485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A5D431-8D6C-4FBA-B4EC-AF92925DB757}"/>
              </a:ext>
            </a:extLst>
          </p:cNvPr>
          <p:cNvCxnSpPr>
            <a:cxnSpLocks/>
          </p:cNvCxnSpPr>
          <p:nvPr/>
        </p:nvCxnSpPr>
        <p:spPr>
          <a:xfrm>
            <a:off x="3996965" y="1276350"/>
            <a:ext cx="803311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C895C7C8-DED9-40E7-AD4B-EBC971C04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5" y="2107892"/>
            <a:ext cx="3922319" cy="4275152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78F1736-95C1-469B-B42A-2CFEEE593F3B}"/>
              </a:ext>
            </a:extLst>
          </p:cNvPr>
          <p:cNvSpPr txBox="1">
            <a:spLocks/>
          </p:cNvSpPr>
          <p:nvPr/>
        </p:nvSpPr>
        <p:spPr>
          <a:xfrm>
            <a:off x="3996965" y="63237"/>
            <a:ext cx="8107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내부 함수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종료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기록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A14BBD-4AAD-4EBF-85B5-B9D4B248FA31}"/>
              </a:ext>
            </a:extLst>
          </p:cNvPr>
          <p:cNvGrpSpPr/>
          <p:nvPr/>
        </p:nvGrpSpPr>
        <p:grpSpPr>
          <a:xfrm>
            <a:off x="575297" y="1920462"/>
            <a:ext cx="10763170" cy="2679753"/>
            <a:chOff x="575297" y="1920462"/>
            <a:chExt cx="10763170" cy="2679753"/>
          </a:xfrm>
        </p:grpSpPr>
        <p:pic>
          <p:nvPicPr>
            <p:cNvPr id="8" name="그림 7" descr="텍스트이(가) 표시된 사진&#10;&#10;자동 생성된 설명">
              <a:extLst>
                <a:ext uri="{FF2B5EF4-FFF2-40B4-BE49-F238E27FC236}">
                  <a16:creationId xmlns:a16="http://schemas.microsoft.com/office/drawing/2014/main" id="{3AF75946-4065-4F10-A672-A4E5639E1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5698" y="1920462"/>
              <a:ext cx="6332769" cy="2537680"/>
            </a:xfrm>
            <a:prstGeom prst="rect">
              <a:avLst/>
            </a:prstGeom>
          </p:spPr>
        </p:pic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3312E240-513E-46CA-984A-86AE83F866A9}"/>
                </a:ext>
              </a:extLst>
            </p:cNvPr>
            <p:cNvSpPr/>
            <p:nvPr/>
          </p:nvSpPr>
          <p:spPr>
            <a:xfrm>
              <a:off x="575297" y="2611224"/>
              <a:ext cx="2233891" cy="301657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4E27EA2-E072-411A-92A3-3DA93F1DEE9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809188" y="2762053"/>
              <a:ext cx="251695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7F1194DB-A48A-44B5-9548-2218DF7FDD21}"/>
                </a:ext>
              </a:extLst>
            </p:cNvPr>
            <p:cNvSpPr/>
            <p:nvPr/>
          </p:nvSpPr>
          <p:spPr>
            <a:xfrm>
              <a:off x="5326145" y="2185073"/>
              <a:ext cx="5731496" cy="2415142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8C8F0FF0-F0F9-4D12-9BB8-87AF5D14C78C}"/>
              </a:ext>
            </a:extLst>
          </p:cNvPr>
          <p:cNvSpPr/>
          <p:nvPr/>
        </p:nvSpPr>
        <p:spPr>
          <a:xfrm>
            <a:off x="853534" y="3001075"/>
            <a:ext cx="3379102" cy="1457044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01FE8351-E617-4529-B58F-B023AC2B0E97}"/>
              </a:ext>
            </a:extLst>
          </p:cNvPr>
          <p:cNvSpPr/>
          <p:nvPr/>
        </p:nvSpPr>
        <p:spPr>
          <a:xfrm>
            <a:off x="853534" y="4600214"/>
            <a:ext cx="3551622" cy="1871023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A5D431-8D6C-4FBA-B4EC-AF92925DB757}"/>
              </a:ext>
            </a:extLst>
          </p:cNvPr>
          <p:cNvCxnSpPr>
            <a:cxnSpLocks/>
          </p:cNvCxnSpPr>
          <p:nvPr/>
        </p:nvCxnSpPr>
        <p:spPr>
          <a:xfrm>
            <a:off x="3417903" y="1276350"/>
            <a:ext cx="8612172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67AAF518-7359-43DA-A34D-D88B2A9DF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4" y="1970091"/>
            <a:ext cx="3768019" cy="388157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BB4AE81-C98D-47E6-95B2-2D8DB99F4D47}"/>
              </a:ext>
            </a:extLst>
          </p:cNvPr>
          <p:cNvSpPr txBox="1">
            <a:spLocks/>
          </p:cNvSpPr>
          <p:nvPr/>
        </p:nvSpPr>
        <p:spPr>
          <a:xfrm>
            <a:off x="3195961" y="63237"/>
            <a:ext cx="890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내부 함수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엔딩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(</a:t>
            </a:r>
            <a:r>
              <a:rPr lang="ko-KR" altLang="en-US" sz="6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이겼을때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sz="60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E75386-B5A4-46CF-B2F3-68C19A3C3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07" y="1867069"/>
            <a:ext cx="8267310" cy="41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A5D431-8D6C-4FBA-B4EC-AF92925DB757}"/>
              </a:ext>
            </a:extLst>
          </p:cNvPr>
          <p:cNvCxnSpPr>
            <a:cxnSpLocks/>
          </p:cNvCxnSpPr>
          <p:nvPr/>
        </p:nvCxnSpPr>
        <p:spPr>
          <a:xfrm>
            <a:off x="3755254" y="1276350"/>
            <a:ext cx="827482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DBB4AE81-C98D-47E6-95B2-2D8DB99F4D47}"/>
              </a:ext>
            </a:extLst>
          </p:cNvPr>
          <p:cNvSpPr txBox="1">
            <a:spLocks/>
          </p:cNvSpPr>
          <p:nvPr/>
        </p:nvSpPr>
        <p:spPr>
          <a:xfrm>
            <a:off x="3630967" y="63237"/>
            <a:ext cx="84730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내부 함수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자동이동모드</a:t>
            </a:r>
          </a:p>
        </p:txBody>
      </p:sp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F0D6DFBA-55D8-43F4-A963-ACDC3CF7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3" y="1523852"/>
            <a:ext cx="7848380" cy="38102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BA21889-C6D4-4E7B-91D7-ADEBF87CBF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r="9821"/>
          <a:stretch/>
        </p:blipFill>
        <p:spPr>
          <a:xfrm>
            <a:off x="4273153" y="3314520"/>
            <a:ext cx="5241962" cy="292502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8E0F35F8-05E7-4067-ADED-C8CD53763D4E}"/>
              </a:ext>
            </a:extLst>
          </p:cNvPr>
          <p:cNvGrpSpPr/>
          <p:nvPr/>
        </p:nvGrpSpPr>
        <p:grpSpPr>
          <a:xfrm>
            <a:off x="701284" y="2724346"/>
            <a:ext cx="3371095" cy="2653534"/>
            <a:chOff x="701284" y="2724346"/>
            <a:chExt cx="3371095" cy="2653534"/>
          </a:xfrm>
        </p:grpSpPr>
        <p:sp>
          <p:nvSpPr>
            <p:cNvPr id="14" name="순서도: 처리 13">
              <a:extLst>
                <a:ext uri="{FF2B5EF4-FFF2-40B4-BE49-F238E27FC236}">
                  <a16:creationId xmlns:a16="http://schemas.microsoft.com/office/drawing/2014/main" id="{000A5B92-8430-4E29-AE01-FA337AAB392E}"/>
                </a:ext>
              </a:extLst>
            </p:cNvPr>
            <p:cNvSpPr/>
            <p:nvPr/>
          </p:nvSpPr>
          <p:spPr>
            <a:xfrm>
              <a:off x="721531" y="2724346"/>
              <a:ext cx="3115178" cy="1453040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처리 14">
              <a:extLst>
                <a:ext uri="{FF2B5EF4-FFF2-40B4-BE49-F238E27FC236}">
                  <a16:creationId xmlns:a16="http://schemas.microsoft.com/office/drawing/2014/main" id="{FCE2D1F4-08C8-4A99-BD8C-8A1CC088984A}"/>
                </a:ext>
              </a:extLst>
            </p:cNvPr>
            <p:cNvSpPr/>
            <p:nvPr/>
          </p:nvSpPr>
          <p:spPr>
            <a:xfrm>
              <a:off x="721531" y="4741682"/>
              <a:ext cx="3350848" cy="636198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F69712BF-62AA-473B-8252-F463729D72C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01284" y="3401374"/>
              <a:ext cx="12700" cy="1573621"/>
            </a:xfrm>
            <a:prstGeom prst="curvedConnector4">
              <a:avLst>
                <a:gd name="adj1" fmla="val 3989693"/>
                <a:gd name="adj2" fmla="val 9944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964316A-7110-475D-8CFD-6335D349CF3F}"/>
              </a:ext>
            </a:extLst>
          </p:cNvPr>
          <p:cNvGrpSpPr/>
          <p:nvPr/>
        </p:nvGrpSpPr>
        <p:grpSpPr>
          <a:xfrm>
            <a:off x="701283" y="1762812"/>
            <a:ext cx="8813831" cy="4637988"/>
            <a:chOff x="701283" y="1762812"/>
            <a:chExt cx="8813831" cy="463798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B9C6BFC-EB93-4D4F-9404-65C7CBA4CAA0}"/>
                </a:ext>
              </a:extLst>
            </p:cNvPr>
            <p:cNvSpPr/>
            <p:nvPr/>
          </p:nvSpPr>
          <p:spPr>
            <a:xfrm>
              <a:off x="701283" y="1762812"/>
              <a:ext cx="816037" cy="487560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627911A-099A-494C-91A7-CC980C480568}"/>
                </a:ext>
              </a:extLst>
            </p:cNvPr>
            <p:cNvSpPr/>
            <p:nvPr/>
          </p:nvSpPr>
          <p:spPr>
            <a:xfrm>
              <a:off x="1066303" y="4158218"/>
              <a:ext cx="1180153" cy="583464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처리 32">
              <a:extLst>
                <a:ext uri="{FF2B5EF4-FFF2-40B4-BE49-F238E27FC236}">
                  <a16:creationId xmlns:a16="http://schemas.microsoft.com/office/drawing/2014/main" id="{8068638F-53E9-4801-93F4-E300ED500E6D}"/>
                </a:ext>
              </a:extLst>
            </p:cNvPr>
            <p:cNvSpPr/>
            <p:nvPr/>
          </p:nvSpPr>
          <p:spPr>
            <a:xfrm>
              <a:off x="4189027" y="3401374"/>
              <a:ext cx="5326087" cy="2999426"/>
            </a:xfrm>
            <a:prstGeom prst="flowChartProcess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01E8D99-0970-4F8F-A164-D880BC3CCB1B}"/>
                </a:ext>
              </a:extLst>
            </p:cNvPr>
            <p:cNvCxnSpPr/>
            <p:nvPr/>
          </p:nvCxnSpPr>
          <p:spPr>
            <a:xfrm>
              <a:off x="1066303" y="2250372"/>
              <a:ext cx="451017" cy="192701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A6F4C14-8BD4-449E-BF84-24D22A7DF893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>
              <a:off x="2246456" y="4449950"/>
              <a:ext cx="1935025" cy="7491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6DB5DE9-6F7D-4C4B-9139-EA72679C9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50" y="1534651"/>
            <a:ext cx="3265887" cy="26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0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A5D431-8D6C-4FBA-B4EC-AF92925DB757}"/>
              </a:ext>
            </a:extLst>
          </p:cNvPr>
          <p:cNvCxnSpPr>
            <a:cxnSpLocks/>
          </p:cNvCxnSpPr>
          <p:nvPr/>
        </p:nvCxnSpPr>
        <p:spPr>
          <a:xfrm>
            <a:off x="3879542" y="1276350"/>
            <a:ext cx="815053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DBB4AE81-C98D-47E6-95B2-2D8DB99F4D47}"/>
              </a:ext>
            </a:extLst>
          </p:cNvPr>
          <p:cNvSpPr txBox="1">
            <a:spLocks/>
          </p:cNvSpPr>
          <p:nvPr/>
        </p:nvSpPr>
        <p:spPr>
          <a:xfrm>
            <a:off x="3675355" y="63237"/>
            <a:ext cx="8428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내부 함수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자동이동모드</a:t>
            </a:r>
          </a:p>
        </p:txBody>
      </p:sp>
      <p:pic>
        <p:nvPicPr>
          <p:cNvPr id="3" name="그림 2" descr="벽, 실내이(가) 표시된 사진&#10;&#10;자동 생성된 설명">
            <a:extLst>
              <a:ext uri="{FF2B5EF4-FFF2-40B4-BE49-F238E27FC236}">
                <a16:creationId xmlns:a16="http://schemas.microsoft.com/office/drawing/2014/main" id="{F42E87FD-53D1-471B-B485-0CA19126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97" y="2645717"/>
            <a:ext cx="7875171" cy="15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8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E03B65-718A-429B-BB8C-17A99C3BA374}"/>
              </a:ext>
            </a:extLst>
          </p:cNvPr>
          <p:cNvSpPr txBox="1"/>
          <p:nvPr/>
        </p:nvSpPr>
        <p:spPr>
          <a:xfrm>
            <a:off x="2290439" y="1851645"/>
            <a:ext cx="913512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/>
              <a:t>Q &amp; A</a:t>
            </a:r>
            <a:endParaRPr lang="ko-KR" altLang="en-US" sz="19900" dirty="0"/>
          </a:p>
        </p:txBody>
      </p:sp>
    </p:spTree>
    <p:extLst>
      <p:ext uri="{BB962C8B-B14F-4D97-AF65-F5344CB8AC3E}">
        <p14:creationId xmlns:p14="http://schemas.microsoft.com/office/powerpoint/2010/main" val="214707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87DA-1F15-40D6-9D56-ADAFFCE9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5" y="162718"/>
            <a:ext cx="9372519" cy="1325563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Graphic User Interface</a:t>
            </a:r>
            <a:endParaRPr lang="ko-KR" altLang="en-US" sz="6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3DF2FAA-C664-4842-AFC3-0F0EB69B6B1F}"/>
              </a:ext>
            </a:extLst>
          </p:cNvPr>
          <p:cNvGrpSpPr/>
          <p:nvPr/>
        </p:nvGrpSpPr>
        <p:grpSpPr>
          <a:xfrm>
            <a:off x="1619290" y="1738313"/>
            <a:ext cx="9372519" cy="4412153"/>
            <a:chOff x="1409740" y="1690688"/>
            <a:chExt cx="9372519" cy="4412153"/>
          </a:xfrm>
        </p:grpSpPr>
        <p:pic>
          <p:nvPicPr>
            <p:cNvPr id="7" name="그림 6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7357BA4C-817B-45FD-A4EB-4B98D1BA97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87"/>
            <a:stretch/>
          </p:blipFill>
          <p:spPr>
            <a:xfrm>
              <a:off x="1409740" y="1690688"/>
              <a:ext cx="9372519" cy="4412153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2CD9F029-A016-4C40-A7F0-EC8A06213D6D}"/>
                </a:ext>
              </a:extLst>
            </p:cNvPr>
            <p:cNvSpPr/>
            <p:nvPr/>
          </p:nvSpPr>
          <p:spPr>
            <a:xfrm>
              <a:off x="5786436" y="3363364"/>
              <a:ext cx="619125" cy="5334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D99A32-36E5-437E-BF45-228D9907FF58}"/>
              </a:ext>
            </a:extLst>
          </p:cNvPr>
          <p:cNvCxnSpPr/>
          <p:nvPr/>
        </p:nvCxnSpPr>
        <p:spPr>
          <a:xfrm>
            <a:off x="2857500" y="1276350"/>
            <a:ext cx="917257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2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B4DBD28-D09E-47D6-91A2-FC1416AE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206" y="63237"/>
            <a:ext cx="8935601" cy="1325563"/>
          </a:xfrm>
        </p:spPr>
        <p:txBody>
          <a:bodyPr>
            <a:normAutofit/>
          </a:bodyPr>
          <a:lstStyle/>
          <a:p>
            <a:r>
              <a:rPr lang="ko-KR" altLang="en-US" sz="6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팩맨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내부 동작 방식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변수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C43C18-010C-4DE7-BD4D-A1577EC8A197}"/>
              </a:ext>
            </a:extLst>
          </p:cNvPr>
          <p:cNvCxnSpPr>
            <a:cxnSpLocks/>
          </p:cNvCxnSpPr>
          <p:nvPr/>
        </p:nvCxnSpPr>
        <p:spPr>
          <a:xfrm>
            <a:off x="3346882" y="1276350"/>
            <a:ext cx="868319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CD67858-C3A3-4415-808E-40F3FA747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57" r="58991" b="55464"/>
          <a:stretch/>
        </p:blipFill>
        <p:spPr>
          <a:xfrm>
            <a:off x="473421" y="1188052"/>
            <a:ext cx="2193066" cy="1595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23182D30-9A29-450D-A49D-021221F62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8" t="-4290" b="-1621"/>
          <a:stretch/>
        </p:blipFill>
        <p:spPr>
          <a:xfrm>
            <a:off x="473421" y="2966472"/>
            <a:ext cx="3697693" cy="36972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F1AC728A-69F7-4A5C-B75F-EB3288CAD9C2}"/>
              </a:ext>
            </a:extLst>
          </p:cNvPr>
          <p:cNvGrpSpPr/>
          <p:nvPr/>
        </p:nvGrpSpPr>
        <p:grpSpPr>
          <a:xfrm>
            <a:off x="667915" y="1620807"/>
            <a:ext cx="9953320" cy="2540802"/>
            <a:chOff x="668726" y="1609388"/>
            <a:chExt cx="9953320" cy="2540802"/>
          </a:xfrm>
        </p:grpSpPr>
        <p:pic>
          <p:nvPicPr>
            <p:cNvPr id="15" name="그림 14" descr="텍스트이(가) 표시된 사진&#10;&#10;자동 생성된 설명">
              <a:extLst>
                <a:ext uri="{FF2B5EF4-FFF2-40B4-BE49-F238E27FC236}">
                  <a16:creationId xmlns:a16="http://schemas.microsoft.com/office/drawing/2014/main" id="{B820F747-C9C5-4C0C-B815-5CDFA4947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2" t="3418" r="21980" b="87091"/>
            <a:stretch/>
          </p:blipFill>
          <p:spPr>
            <a:xfrm>
              <a:off x="4602245" y="1609388"/>
              <a:ext cx="6019801" cy="7528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74DF4E9-8B2C-4C9E-B7BE-96676D78F34F}"/>
                </a:ext>
              </a:extLst>
            </p:cNvPr>
            <p:cNvGrpSpPr/>
            <p:nvPr/>
          </p:nvGrpSpPr>
          <p:grpSpPr>
            <a:xfrm>
              <a:off x="668726" y="1985800"/>
              <a:ext cx="3933519" cy="2164390"/>
              <a:chOff x="-1" y="516255"/>
              <a:chExt cx="3933519" cy="2164390"/>
            </a:xfrm>
          </p:grpSpPr>
          <p:sp>
            <p:nvSpPr>
              <p:cNvPr id="39" name="순서도: 처리 38">
                <a:extLst>
                  <a:ext uri="{FF2B5EF4-FFF2-40B4-BE49-F238E27FC236}">
                    <a16:creationId xmlns:a16="http://schemas.microsoft.com/office/drawing/2014/main" id="{05F7BAF6-1B14-4CDA-BDFE-80C23F92C1CA}"/>
                  </a:ext>
                </a:extLst>
              </p:cNvPr>
              <p:cNvSpPr/>
              <p:nvPr/>
            </p:nvSpPr>
            <p:spPr>
              <a:xfrm>
                <a:off x="-1" y="1873668"/>
                <a:ext cx="1552575" cy="806977"/>
              </a:xfrm>
              <a:prstGeom prst="flowChartProcess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연결선: 꺾임 39">
                <a:extLst>
                  <a:ext uri="{FF2B5EF4-FFF2-40B4-BE49-F238E27FC236}">
                    <a16:creationId xmlns:a16="http://schemas.microsoft.com/office/drawing/2014/main" id="{0A3B362D-D67E-4FC2-A19F-DA439918E4EF}"/>
                  </a:ext>
                </a:extLst>
              </p:cNvPr>
              <p:cNvCxnSpPr>
                <a:cxnSpLocks/>
                <a:stCxn id="39" idx="3"/>
                <a:endCxn id="15" idx="1"/>
              </p:cNvCxnSpPr>
              <p:nvPr/>
            </p:nvCxnSpPr>
            <p:spPr>
              <a:xfrm flipV="1">
                <a:off x="1552574" y="516255"/>
                <a:ext cx="2380944" cy="176090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926560C-B254-4378-9644-189B78A90E35}"/>
              </a:ext>
            </a:extLst>
          </p:cNvPr>
          <p:cNvGrpSpPr/>
          <p:nvPr/>
        </p:nvGrpSpPr>
        <p:grpSpPr>
          <a:xfrm>
            <a:off x="656414" y="2546160"/>
            <a:ext cx="11422411" cy="2098164"/>
            <a:chOff x="656414" y="2546160"/>
            <a:chExt cx="11422411" cy="2098164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14BC897A-2167-4E54-B651-EBC334C9F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9" t="27979" r="1162" b="58089"/>
            <a:stretch/>
          </p:blipFill>
          <p:spPr>
            <a:xfrm>
              <a:off x="4602245" y="2546160"/>
              <a:ext cx="7476580" cy="105594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3F18585-5E8A-491A-94F3-E82AE09A50B0}"/>
                </a:ext>
              </a:extLst>
            </p:cNvPr>
            <p:cNvGrpSpPr/>
            <p:nvPr/>
          </p:nvGrpSpPr>
          <p:grpSpPr>
            <a:xfrm>
              <a:off x="656414" y="3074134"/>
              <a:ext cx="3945831" cy="1570190"/>
              <a:chOff x="-1" y="116342"/>
              <a:chExt cx="3945831" cy="2564303"/>
            </a:xfrm>
          </p:grpSpPr>
          <p:sp>
            <p:nvSpPr>
              <p:cNvPr id="45" name="순서도: 처리 44">
                <a:extLst>
                  <a:ext uri="{FF2B5EF4-FFF2-40B4-BE49-F238E27FC236}">
                    <a16:creationId xmlns:a16="http://schemas.microsoft.com/office/drawing/2014/main" id="{F1718434-4D62-4B9F-91AD-93E66CA05902}"/>
                  </a:ext>
                </a:extLst>
              </p:cNvPr>
              <p:cNvSpPr/>
              <p:nvPr/>
            </p:nvSpPr>
            <p:spPr>
              <a:xfrm>
                <a:off x="-1" y="1873668"/>
                <a:ext cx="1552575" cy="806977"/>
              </a:xfrm>
              <a:prstGeom prst="flowChartProcess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2AFFB3BD-FBA2-4D01-8D9F-82D22066626A}"/>
                  </a:ext>
                </a:extLst>
              </p:cNvPr>
              <p:cNvCxnSpPr>
                <a:cxnSpLocks/>
                <a:stCxn id="45" idx="3"/>
                <a:endCxn id="19" idx="1"/>
              </p:cNvCxnSpPr>
              <p:nvPr/>
            </p:nvCxnSpPr>
            <p:spPr>
              <a:xfrm flipV="1">
                <a:off x="1552574" y="116342"/>
                <a:ext cx="2393256" cy="216081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E033C6F-82F9-4C2E-860C-1DF17E321106}"/>
              </a:ext>
            </a:extLst>
          </p:cNvPr>
          <p:cNvGrpSpPr/>
          <p:nvPr/>
        </p:nvGrpSpPr>
        <p:grpSpPr>
          <a:xfrm>
            <a:off x="656414" y="3834225"/>
            <a:ext cx="7678506" cy="1325230"/>
            <a:chOff x="656414" y="3834225"/>
            <a:chExt cx="7678506" cy="1325230"/>
          </a:xfrm>
        </p:grpSpPr>
        <p:pic>
          <p:nvPicPr>
            <p:cNvPr id="28" name="그림 27" descr="텍스트이(가) 표시된 사진&#10;&#10;자동 생성된 설명">
              <a:extLst>
                <a:ext uri="{FF2B5EF4-FFF2-40B4-BE49-F238E27FC236}">
                  <a16:creationId xmlns:a16="http://schemas.microsoft.com/office/drawing/2014/main" id="{225CCE12-0FB1-4E09-AABD-70484D671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9" t="40352" r="33284" b="41352"/>
            <a:stretch/>
          </p:blipFill>
          <p:spPr>
            <a:xfrm>
              <a:off x="4637227" y="3834225"/>
              <a:ext cx="3697693" cy="105594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4C72234-9321-4BF7-A3DC-0F6393498BB6}"/>
                </a:ext>
              </a:extLst>
            </p:cNvPr>
            <p:cNvGrpSpPr/>
            <p:nvPr/>
          </p:nvGrpSpPr>
          <p:grpSpPr>
            <a:xfrm>
              <a:off x="656414" y="4362199"/>
              <a:ext cx="3980813" cy="797256"/>
              <a:chOff x="-1" y="1431703"/>
              <a:chExt cx="3980813" cy="1248942"/>
            </a:xfrm>
          </p:grpSpPr>
          <p:sp>
            <p:nvSpPr>
              <p:cNvPr id="50" name="순서도: 처리 49">
                <a:extLst>
                  <a:ext uri="{FF2B5EF4-FFF2-40B4-BE49-F238E27FC236}">
                    <a16:creationId xmlns:a16="http://schemas.microsoft.com/office/drawing/2014/main" id="{061CE234-DF95-4A5F-A2A0-BB57D9E35A68}"/>
                  </a:ext>
                </a:extLst>
              </p:cNvPr>
              <p:cNvSpPr/>
              <p:nvPr/>
            </p:nvSpPr>
            <p:spPr>
              <a:xfrm>
                <a:off x="-1" y="1873668"/>
                <a:ext cx="1552575" cy="806977"/>
              </a:xfrm>
              <a:prstGeom prst="flowChartProcess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연결선: 꺾임 50">
                <a:extLst>
                  <a:ext uri="{FF2B5EF4-FFF2-40B4-BE49-F238E27FC236}">
                    <a16:creationId xmlns:a16="http://schemas.microsoft.com/office/drawing/2014/main" id="{B1D70D04-64F4-4C8C-A932-50DA07D5CA47}"/>
                  </a:ext>
                </a:extLst>
              </p:cNvPr>
              <p:cNvCxnSpPr>
                <a:cxnSpLocks/>
                <a:stCxn id="50" idx="3"/>
                <a:endCxn id="28" idx="1"/>
              </p:cNvCxnSpPr>
              <p:nvPr/>
            </p:nvCxnSpPr>
            <p:spPr>
              <a:xfrm flipV="1">
                <a:off x="1552574" y="1431703"/>
                <a:ext cx="2428238" cy="845453"/>
              </a:xfrm>
              <a:prstGeom prst="bentConnector3">
                <a:avLst>
                  <a:gd name="adj1" fmla="val 49215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13FE170-A6E7-4E09-AB98-18A2353DA150}"/>
              </a:ext>
            </a:extLst>
          </p:cNvPr>
          <p:cNvGrpSpPr/>
          <p:nvPr/>
        </p:nvGrpSpPr>
        <p:grpSpPr>
          <a:xfrm>
            <a:off x="667915" y="5122290"/>
            <a:ext cx="6030171" cy="1541431"/>
            <a:chOff x="667915" y="5122290"/>
            <a:chExt cx="6030171" cy="1541431"/>
          </a:xfrm>
        </p:grpSpPr>
        <p:pic>
          <p:nvPicPr>
            <p:cNvPr id="30" name="그림 29" descr="텍스트이(가) 표시된 사진&#10;&#10;자동 생성된 설명">
              <a:extLst>
                <a:ext uri="{FF2B5EF4-FFF2-40B4-BE49-F238E27FC236}">
                  <a16:creationId xmlns:a16="http://schemas.microsoft.com/office/drawing/2014/main" id="{5982D95A-74B8-438C-A9FF-6CBA403CE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73" r="65585" b="-1"/>
            <a:stretch/>
          </p:blipFill>
          <p:spPr>
            <a:xfrm>
              <a:off x="4637227" y="5122290"/>
              <a:ext cx="2060859" cy="148488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98683ED-5E35-42FC-9675-947EA0B2A010}"/>
                </a:ext>
              </a:extLst>
            </p:cNvPr>
            <p:cNvGrpSpPr/>
            <p:nvPr/>
          </p:nvGrpSpPr>
          <p:grpSpPr>
            <a:xfrm>
              <a:off x="667915" y="5856744"/>
              <a:ext cx="3969312" cy="806977"/>
              <a:chOff x="-1" y="1873668"/>
              <a:chExt cx="3969312" cy="806977"/>
            </a:xfrm>
          </p:grpSpPr>
          <p:sp>
            <p:nvSpPr>
              <p:cNvPr id="55" name="순서도: 처리 54">
                <a:extLst>
                  <a:ext uri="{FF2B5EF4-FFF2-40B4-BE49-F238E27FC236}">
                    <a16:creationId xmlns:a16="http://schemas.microsoft.com/office/drawing/2014/main" id="{D168EC1B-12D4-4EE6-A306-D8DEAE694668}"/>
                  </a:ext>
                </a:extLst>
              </p:cNvPr>
              <p:cNvSpPr/>
              <p:nvPr/>
            </p:nvSpPr>
            <p:spPr>
              <a:xfrm>
                <a:off x="-1" y="1873668"/>
                <a:ext cx="1552575" cy="806977"/>
              </a:xfrm>
              <a:prstGeom prst="flowChartProcess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3BF807FF-2D36-44DF-A0FA-1C87E3F02EDA}"/>
                  </a:ext>
                </a:extLst>
              </p:cNvPr>
              <p:cNvCxnSpPr>
                <a:cxnSpLocks/>
                <a:stCxn id="55" idx="3"/>
                <a:endCxn id="30" idx="1"/>
              </p:cNvCxnSpPr>
              <p:nvPr/>
            </p:nvCxnSpPr>
            <p:spPr>
              <a:xfrm flipV="1">
                <a:off x="1552574" y="1881656"/>
                <a:ext cx="2416737" cy="39550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00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CE21684-463A-4D32-914B-763513B12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34" r="89" b="453"/>
          <a:stretch/>
        </p:blipFill>
        <p:spPr>
          <a:xfrm>
            <a:off x="147740" y="1388800"/>
            <a:ext cx="6738552" cy="5041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FDB2B931-F726-44D1-BDCA-4CBEECAE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308" y="63237"/>
            <a:ext cx="8931770" cy="1325563"/>
          </a:xfrm>
        </p:spPr>
        <p:txBody>
          <a:bodyPr>
            <a:normAutofit/>
          </a:bodyPr>
          <a:lstStyle/>
          <a:p>
            <a:r>
              <a:rPr lang="ko-KR" altLang="en-US" sz="60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팩맨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내부 동작 방식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함수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1F0301-A816-4BA3-8E1B-31EDAEB1D855}"/>
              </a:ext>
            </a:extLst>
          </p:cNvPr>
          <p:cNvCxnSpPr>
            <a:cxnSpLocks/>
          </p:cNvCxnSpPr>
          <p:nvPr/>
        </p:nvCxnSpPr>
        <p:spPr>
          <a:xfrm>
            <a:off x="3293616" y="1276350"/>
            <a:ext cx="8736459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A62F6A2-0933-4058-AB6B-5E1C8A730C7D}"/>
              </a:ext>
            </a:extLst>
          </p:cNvPr>
          <p:cNvGrpSpPr/>
          <p:nvPr/>
        </p:nvGrpSpPr>
        <p:grpSpPr>
          <a:xfrm>
            <a:off x="816869" y="1853095"/>
            <a:ext cx="7996535" cy="2557737"/>
            <a:chOff x="816869" y="1853095"/>
            <a:chExt cx="7996535" cy="2557737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6D2B09AD-C5D0-4C07-8062-D2277AC95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216" b="80679"/>
            <a:stretch/>
          </p:blipFill>
          <p:spPr>
            <a:xfrm>
              <a:off x="5396435" y="2870164"/>
              <a:ext cx="3416969" cy="15406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FF15B97-B18A-423F-B278-4C8CCE39A5BC}"/>
                </a:ext>
              </a:extLst>
            </p:cNvPr>
            <p:cNvGrpSpPr/>
            <p:nvPr/>
          </p:nvGrpSpPr>
          <p:grpSpPr>
            <a:xfrm>
              <a:off x="816869" y="1853095"/>
              <a:ext cx="4579566" cy="1787403"/>
              <a:chOff x="729596" y="1813435"/>
              <a:chExt cx="4579566" cy="1787403"/>
            </a:xfrm>
          </p:grpSpPr>
          <p:sp>
            <p:nvSpPr>
              <p:cNvPr id="20" name="순서도: 처리 19">
                <a:extLst>
                  <a:ext uri="{FF2B5EF4-FFF2-40B4-BE49-F238E27FC236}">
                    <a16:creationId xmlns:a16="http://schemas.microsoft.com/office/drawing/2014/main" id="{916396CF-D9BB-406F-A5C2-6C8171FA7FD2}"/>
                  </a:ext>
                </a:extLst>
              </p:cNvPr>
              <p:cNvSpPr/>
              <p:nvPr/>
            </p:nvSpPr>
            <p:spPr>
              <a:xfrm>
                <a:off x="729596" y="1813435"/>
                <a:ext cx="1552575" cy="806977"/>
              </a:xfrm>
              <a:prstGeom prst="flowChartProcess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연결선: 꺾임 21">
                <a:extLst>
                  <a:ext uri="{FF2B5EF4-FFF2-40B4-BE49-F238E27FC236}">
                    <a16:creationId xmlns:a16="http://schemas.microsoft.com/office/drawing/2014/main" id="{95D54DCB-EEAC-499F-9D6F-B696A2FB0252}"/>
                  </a:ext>
                </a:extLst>
              </p:cNvPr>
              <p:cNvCxnSpPr>
                <a:cxnSpLocks/>
                <a:stCxn id="20" idx="3"/>
                <a:endCxn id="13" idx="1"/>
              </p:cNvCxnSpPr>
              <p:nvPr/>
            </p:nvCxnSpPr>
            <p:spPr>
              <a:xfrm>
                <a:off x="2282171" y="2216924"/>
                <a:ext cx="3026991" cy="138391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0CCFFC6-02FE-4EAB-9ED7-38BB27ADF4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07" r="73122" b="258"/>
          <a:stretch/>
        </p:blipFill>
        <p:spPr>
          <a:xfrm>
            <a:off x="9255530" y="5729874"/>
            <a:ext cx="1812318" cy="466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A3422C05-1325-419A-85DF-DFE5C6658F7D}"/>
              </a:ext>
            </a:extLst>
          </p:cNvPr>
          <p:cNvGrpSpPr/>
          <p:nvPr/>
        </p:nvGrpSpPr>
        <p:grpSpPr>
          <a:xfrm>
            <a:off x="5733683" y="1921519"/>
            <a:ext cx="6208468" cy="2287075"/>
            <a:chOff x="5733683" y="1921519"/>
            <a:chExt cx="6208468" cy="2287075"/>
          </a:xfrm>
        </p:grpSpPr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AE598068-7F45-4CE5-B8BE-19134B1FE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309" r="59571" b="55534"/>
            <a:stretch/>
          </p:blipFill>
          <p:spPr>
            <a:xfrm>
              <a:off x="9255532" y="1921519"/>
              <a:ext cx="2686619" cy="45133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5623251E-6681-4C3A-9124-4EA56FD649DA}"/>
                </a:ext>
              </a:extLst>
            </p:cNvPr>
            <p:cNvSpPr/>
            <p:nvPr/>
          </p:nvSpPr>
          <p:spPr>
            <a:xfrm>
              <a:off x="5733683" y="3844031"/>
              <a:ext cx="2495917" cy="364563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59EE3C39-3D19-40FA-B6CA-3768BE09A888}"/>
                </a:ext>
              </a:extLst>
            </p:cNvPr>
            <p:cNvCxnSpPr>
              <a:cxnSpLocks/>
              <a:stCxn id="27" idx="3"/>
              <a:endCxn id="14" idx="1"/>
            </p:cNvCxnSpPr>
            <p:nvPr/>
          </p:nvCxnSpPr>
          <p:spPr>
            <a:xfrm flipV="1">
              <a:off x="8229600" y="2147189"/>
              <a:ext cx="1025932" cy="187912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E37D6BC-6C76-4E3A-AAD7-B7E42167DBE5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>
            <a:off x="8229600" y="4026313"/>
            <a:ext cx="1025930" cy="193703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EA63B5B-F4BD-4F24-90F2-EAC1E176ADC7}"/>
              </a:ext>
            </a:extLst>
          </p:cNvPr>
          <p:cNvGrpSpPr/>
          <p:nvPr/>
        </p:nvGrpSpPr>
        <p:grpSpPr>
          <a:xfrm>
            <a:off x="8229600" y="3680158"/>
            <a:ext cx="3712549" cy="1761451"/>
            <a:chOff x="8229600" y="3680158"/>
            <a:chExt cx="3712549" cy="1761451"/>
          </a:xfrm>
        </p:grpSpPr>
        <p:pic>
          <p:nvPicPr>
            <p:cNvPr id="15" name="그림 14" descr="텍스트이(가) 표시된 사진&#10;&#10;자동 생성된 설명">
              <a:extLst>
                <a:ext uri="{FF2B5EF4-FFF2-40B4-BE49-F238E27FC236}">
                  <a16:creationId xmlns:a16="http://schemas.microsoft.com/office/drawing/2014/main" id="{0471DAED-3561-4EE1-B88E-DA525B66D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9" t="50622" r="54466" b="12195"/>
            <a:stretch/>
          </p:blipFill>
          <p:spPr>
            <a:xfrm>
              <a:off x="9255530" y="3680158"/>
              <a:ext cx="2686619" cy="176145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1011EF6-CEC7-452A-B82C-E406B31C070F}"/>
                </a:ext>
              </a:extLst>
            </p:cNvPr>
            <p:cNvCxnSpPr>
              <a:cxnSpLocks/>
              <a:stCxn id="27" idx="3"/>
              <a:endCxn id="15" idx="1"/>
            </p:cNvCxnSpPr>
            <p:nvPr/>
          </p:nvCxnSpPr>
          <p:spPr>
            <a:xfrm>
              <a:off x="8229600" y="4026313"/>
              <a:ext cx="1025930" cy="53457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A1804C-5D0F-4884-A31E-841593951AF4}"/>
              </a:ext>
            </a:extLst>
          </p:cNvPr>
          <p:cNvGrpSpPr/>
          <p:nvPr/>
        </p:nvGrpSpPr>
        <p:grpSpPr>
          <a:xfrm>
            <a:off x="9255529" y="2147188"/>
            <a:ext cx="2686619" cy="1244705"/>
            <a:chOff x="9255529" y="2147188"/>
            <a:chExt cx="2686619" cy="1244705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34B52C4-A94F-4EBD-97AF-47FF8BDD8CA3}"/>
                </a:ext>
              </a:extLst>
            </p:cNvPr>
            <p:cNvGrpSpPr/>
            <p:nvPr/>
          </p:nvGrpSpPr>
          <p:grpSpPr>
            <a:xfrm>
              <a:off x="9255529" y="2147188"/>
              <a:ext cx="2686619" cy="1244705"/>
              <a:chOff x="9255529" y="2147188"/>
              <a:chExt cx="2686619" cy="1244705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DBB39E80-3B7F-463F-BCEB-8CB31F8F79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0" t="60424" r="30236" b="8347"/>
              <a:stretch/>
            </p:blipFill>
            <p:spPr>
              <a:xfrm>
                <a:off x="9255529" y="2660400"/>
                <a:ext cx="2686619" cy="731493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40" name="순서도: 처리 39">
                <a:extLst>
                  <a:ext uri="{FF2B5EF4-FFF2-40B4-BE49-F238E27FC236}">
                    <a16:creationId xmlns:a16="http://schemas.microsoft.com/office/drawing/2014/main" id="{1DD75008-CF9D-458F-83BA-CB66A7A89406}"/>
                  </a:ext>
                </a:extLst>
              </p:cNvPr>
              <p:cNvSpPr/>
              <p:nvPr/>
            </p:nvSpPr>
            <p:spPr>
              <a:xfrm>
                <a:off x="9350880" y="2147188"/>
                <a:ext cx="2400570" cy="224947"/>
              </a:xfrm>
              <a:prstGeom prst="flowChartProcess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1AA969E1-64B0-4C20-B47D-CAD3987352BB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>
            <a:xfrm rot="5400000">
              <a:off x="10455070" y="2516628"/>
              <a:ext cx="287542" cy="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73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6B55731-63E7-4023-8A31-ECE6BDA5D617}"/>
              </a:ext>
            </a:extLst>
          </p:cNvPr>
          <p:cNvSpPr txBox="1">
            <a:spLocks/>
          </p:cNvSpPr>
          <p:nvPr/>
        </p:nvSpPr>
        <p:spPr>
          <a:xfrm>
            <a:off x="3480047" y="63237"/>
            <a:ext cx="86239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내부 함수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설명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크기설정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A5D431-8D6C-4FBA-B4EC-AF92925DB757}"/>
              </a:ext>
            </a:extLst>
          </p:cNvPr>
          <p:cNvCxnSpPr>
            <a:cxnSpLocks/>
          </p:cNvCxnSpPr>
          <p:nvPr/>
        </p:nvCxnSpPr>
        <p:spPr>
          <a:xfrm>
            <a:off x="3639845" y="1276350"/>
            <a:ext cx="839023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13F9AA9-E67B-461E-A5EB-A3F0801DD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8" y="1567723"/>
            <a:ext cx="8374075" cy="3722554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2D2674-F94F-4386-867B-4D517D347714}"/>
              </a:ext>
            </a:extLst>
          </p:cNvPr>
          <p:cNvGrpSpPr/>
          <p:nvPr/>
        </p:nvGrpSpPr>
        <p:grpSpPr>
          <a:xfrm>
            <a:off x="352048" y="2103283"/>
            <a:ext cx="8374075" cy="2326674"/>
            <a:chOff x="352048" y="2103283"/>
            <a:chExt cx="8374075" cy="2326674"/>
          </a:xfrm>
        </p:grpSpPr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67B05E91-325C-4DF9-9A57-6E12226937BA}"/>
                </a:ext>
              </a:extLst>
            </p:cNvPr>
            <p:cNvSpPr/>
            <p:nvPr/>
          </p:nvSpPr>
          <p:spPr>
            <a:xfrm>
              <a:off x="878888" y="3818768"/>
              <a:ext cx="2086253" cy="611189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DE8FAA9-2572-424B-9F52-6F0D8F6AA7F4}"/>
                </a:ext>
              </a:extLst>
            </p:cNvPr>
            <p:cNvGrpSpPr/>
            <p:nvPr/>
          </p:nvGrpSpPr>
          <p:grpSpPr>
            <a:xfrm>
              <a:off x="352048" y="2103283"/>
              <a:ext cx="8374075" cy="1999570"/>
              <a:chOff x="352048" y="2103283"/>
              <a:chExt cx="8374075" cy="199957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1E31AA2-0978-4F41-A101-42643F7EC444}"/>
                  </a:ext>
                </a:extLst>
              </p:cNvPr>
              <p:cNvGrpSpPr/>
              <p:nvPr/>
            </p:nvGrpSpPr>
            <p:grpSpPr>
              <a:xfrm>
                <a:off x="352048" y="2206291"/>
                <a:ext cx="8374075" cy="1896562"/>
                <a:chOff x="-1" y="1873668"/>
                <a:chExt cx="8374075" cy="1896562"/>
              </a:xfrm>
            </p:grpSpPr>
            <p:sp>
              <p:nvSpPr>
                <p:cNvPr id="8" name="순서도: 처리 7">
                  <a:extLst>
                    <a:ext uri="{FF2B5EF4-FFF2-40B4-BE49-F238E27FC236}">
                      <a16:creationId xmlns:a16="http://schemas.microsoft.com/office/drawing/2014/main" id="{84439C3C-9441-43BF-85C4-84675D2AAAF6}"/>
                    </a:ext>
                  </a:extLst>
                </p:cNvPr>
                <p:cNvSpPr/>
                <p:nvPr/>
              </p:nvSpPr>
              <p:spPr>
                <a:xfrm>
                  <a:off x="-1" y="1873668"/>
                  <a:ext cx="8374075" cy="1433554"/>
                </a:xfrm>
                <a:prstGeom prst="flowChartProcess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" name="연결선: 꺾임 8">
                  <a:extLst>
                    <a:ext uri="{FF2B5EF4-FFF2-40B4-BE49-F238E27FC236}">
                      <a16:creationId xmlns:a16="http://schemas.microsoft.com/office/drawing/2014/main" id="{22D92A10-385D-4D6C-9698-A94679D8565F}"/>
                    </a:ext>
                  </a:extLst>
                </p:cNvPr>
                <p:cNvCxnSpPr>
                  <a:cxnSpLocks/>
                  <a:stCxn id="8" idx="3"/>
                </p:cNvCxnSpPr>
                <p:nvPr/>
              </p:nvCxnSpPr>
              <p:spPr>
                <a:xfrm flipH="1">
                  <a:off x="2613091" y="2590445"/>
                  <a:ext cx="5760983" cy="1179785"/>
                </a:xfrm>
                <a:prstGeom prst="bentConnector3">
                  <a:avLst>
                    <a:gd name="adj1" fmla="val -3968"/>
                  </a:avLst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D866DC3-6B21-4981-9153-AA81224F6517}"/>
                  </a:ext>
                </a:extLst>
              </p:cNvPr>
              <p:cNvSpPr/>
              <p:nvPr/>
            </p:nvSpPr>
            <p:spPr>
              <a:xfrm>
                <a:off x="1478594" y="3742853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8269D44-B7F1-4287-B2F3-89BDA364483E}"/>
                  </a:ext>
                </a:extLst>
              </p:cNvPr>
              <p:cNvSpPr/>
              <p:nvPr/>
            </p:nvSpPr>
            <p:spPr>
              <a:xfrm>
                <a:off x="805420" y="2103283"/>
                <a:ext cx="360000" cy="36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23EF7266-347E-4F36-A08E-64AB17E636E6}"/>
              </a:ext>
            </a:extLst>
          </p:cNvPr>
          <p:cNvSpPr/>
          <p:nvPr/>
        </p:nvSpPr>
        <p:spPr>
          <a:xfrm>
            <a:off x="805420" y="4608880"/>
            <a:ext cx="7646122" cy="681397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75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A5D431-8D6C-4FBA-B4EC-AF92925DB757}"/>
              </a:ext>
            </a:extLst>
          </p:cNvPr>
          <p:cNvCxnSpPr>
            <a:cxnSpLocks/>
          </p:cNvCxnSpPr>
          <p:nvPr/>
        </p:nvCxnSpPr>
        <p:spPr>
          <a:xfrm>
            <a:off x="4660777" y="1276350"/>
            <a:ext cx="73692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B35A576-C34E-4F31-87D1-348E13C72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2" y="1556532"/>
            <a:ext cx="5052498" cy="2552921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6C55F8A-84B6-442D-BB14-AFB3E9B97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895" y="3429000"/>
            <a:ext cx="7492778" cy="3171362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3197615B-2143-41D4-B892-811255F25F75}"/>
              </a:ext>
            </a:extLst>
          </p:cNvPr>
          <p:cNvSpPr txBox="1">
            <a:spLocks/>
          </p:cNvSpPr>
          <p:nvPr/>
        </p:nvSpPr>
        <p:spPr>
          <a:xfrm>
            <a:off x="4687414" y="72115"/>
            <a:ext cx="71465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내부 함수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 만들기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CB066BE-AD4F-4E5F-B1BB-193AB538A6E0}"/>
              </a:ext>
            </a:extLst>
          </p:cNvPr>
          <p:cNvGrpSpPr/>
          <p:nvPr/>
        </p:nvGrpSpPr>
        <p:grpSpPr>
          <a:xfrm>
            <a:off x="793326" y="3148820"/>
            <a:ext cx="10756523" cy="3451542"/>
            <a:chOff x="793326" y="3148820"/>
            <a:chExt cx="10756523" cy="3451542"/>
          </a:xfrm>
        </p:grpSpPr>
        <p:sp>
          <p:nvSpPr>
            <p:cNvPr id="10" name="순서도: 처리 9">
              <a:extLst>
                <a:ext uri="{FF2B5EF4-FFF2-40B4-BE49-F238E27FC236}">
                  <a16:creationId xmlns:a16="http://schemas.microsoft.com/office/drawing/2014/main" id="{390499B1-E4C9-40BC-9F86-D5CACCF6D9B9}"/>
                </a:ext>
              </a:extLst>
            </p:cNvPr>
            <p:cNvSpPr/>
            <p:nvPr/>
          </p:nvSpPr>
          <p:spPr>
            <a:xfrm>
              <a:off x="793326" y="3148820"/>
              <a:ext cx="2597943" cy="491026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처리 11">
              <a:extLst>
                <a:ext uri="{FF2B5EF4-FFF2-40B4-BE49-F238E27FC236}">
                  <a16:creationId xmlns:a16="http://schemas.microsoft.com/office/drawing/2014/main" id="{B4F70FA0-A98D-42AF-8752-237AA5DB942F}"/>
                </a:ext>
              </a:extLst>
            </p:cNvPr>
            <p:cNvSpPr/>
            <p:nvPr/>
          </p:nvSpPr>
          <p:spPr>
            <a:xfrm>
              <a:off x="3905895" y="3379638"/>
              <a:ext cx="7643954" cy="3220724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5C49A8B-87F1-438D-BFFF-972BE2FD2399}"/>
                </a:ext>
              </a:extLst>
            </p:cNvPr>
            <p:cNvCxnSpPr>
              <a:cxnSpLocks/>
            </p:cNvCxnSpPr>
            <p:nvPr/>
          </p:nvCxnSpPr>
          <p:spPr>
            <a:xfrm>
              <a:off x="3391269" y="3379638"/>
              <a:ext cx="514626" cy="1083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CD363A6-55F9-4B17-BBBA-A1F30D35B3BE}"/>
              </a:ext>
            </a:extLst>
          </p:cNvPr>
          <p:cNvGrpSpPr/>
          <p:nvPr/>
        </p:nvGrpSpPr>
        <p:grpSpPr>
          <a:xfrm>
            <a:off x="320512" y="3629137"/>
            <a:ext cx="3434208" cy="2064653"/>
            <a:chOff x="320512" y="3629137"/>
            <a:chExt cx="3434208" cy="2064653"/>
          </a:xfrm>
        </p:grpSpPr>
        <p:sp>
          <p:nvSpPr>
            <p:cNvPr id="11" name="순서도: 처리 10">
              <a:extLst>
                <a:ext uri="{FF2B5EF4-FFF2-40B4-BE49-F238E27FC236}">
                  <a16:creationId xmlns:a16="http://schemas.microsoft.com/office/drawing/2014/main" id="{4F115E47-78DB-47AF-9B65-E2FCA9471399}"/>
                </a:ext>
              </a:extLst>
            </p:cNvPr>
            <p:cNvSpPr/>
            <p:nvPr/>
          </p:nvSpPr>
          <p:spPr>
            <a:xfrm>
              <a:off x="793326" y="3629137"/>
              <a:ext cx="2831976" cy="241527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C9C6126B-DAD4-4A0F-9B50-17C996C37DB9}"/>
                </a:ext>
              </a:extLst>
            </p:cNvPr>
            <p:cNvSpPr/>
            <p:nvPr/>
          </p:nvSpPr>
          <p:spPr>
            <a:xfrm>
              <a:off x="320512" y="4351846"/>
              <a:ext cx="3434208" cy="1341944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DBB89B8E-C0CD-46C2-8574-33647DF2650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rot="5400000">
              <a:off x="1896736" y="4038402"/>
              <a:ext cx="480317" cy="1448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9CF21DD6-0643-4424-88A2-BE0148E9A4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18" b="63997"/>
          <a:stretch/>
        </p:blipFill>
        <p:spPr>
          <a:xfrm>
            <a:off x="412418" y="4532641"/>
            <a:ext cx="3328251" cy="1088022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61038631-8123-48EC-A262-EFC702E5C3D4}"/>
              </a:ext>
            </a:extLst>
          </p:cNvPr>
          <p:cNvGrpSpPr/>
          <p:nvPr/>
        </p:nvGrpSpPr>
        <p:grpSpPr>
          <a:xfrm>
            <a:off x="559294" y="1979720"/>
            <a:ext cx="11386832" cy="1169099"/>
            <a:chOff x="559294" y="1979720"/>
            <a:chExt cx="11386832" cy="1169099"/>
          </a:xfrm>
        </p:grpSpPr>
        <p:sp>
          <p:nvSpPr>
            <p:cNvPr id="9" name="순서도: 처리 8">
              <a:extLst>
                <a:ext uri="{FF2B5EF4-FFF2-40B4-BE49-F238E27FC236}">
                  <a16:creationId xmlns:a16="http://schemas.microsoft.com/office/drawing/2014/main" id="{4308E9E7-8D4A-4620-8577-DF386671834D}"/>
                </a:ext>
              </a:extLst>
            </p:cNvPr>
            <p:cNvSpPr/>
            <p:nvPr/>
          </p:nvSpPr>
          <p:spPr>
            <a:xfrm>
              <a:off x="559294" y="1979720"/>
              <a:ext cx="4740396" cy="1169099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62D66AD-CE58-49ED-91AE-33CB86E7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3080" y="2416747"/>
              <a:ext cx="5933046" cy="29504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64D50C5-9C53-4449-9183-534265BE10C4}"/>
                </a:ext>
              </a:extLst>
            </p:cNvPr>
            <p:cNvCxnSpPr>
              <a:stCxn id="9" idx="3"/>
              <a:endCxn id="35" idx="1"/>
            </p:cNvCxnSpPr>
            <p:nvPr/>
          </p:nvCxnSpPr>
          <p:spPr>
            <a:xfrm flipV="1">
              <a:off x="5299690" y="2564269"/>
              <a:ext cx="713390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C5E59C7-49A9-4537-BEE9-628DBFF636D5}"/>
              </a:ext>
            </a:extLst>
          </p:cNvPr>
          <p:cNvGrpSpPr/>
          <p:nvPr/>
        </p:nvGrpSpPr>
        <p:grpSpPr>
          <a:xfrm>
            <a:off x="5806911" y="2282544"/>
            <a:ext cx="5283173" cy="3958000"/>
            <a:chOff x="5806911" y="2282544"/>
            <a:chExt cx="5283173" cy="39580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0B3E461-9DBE-4B48-A36E-657371513C94}"/>
                </a:ext>
              </a:extLst>
            </p:cNvPr>
            <p:cNvSpPr/>
            <p:nvPr/>
          </p:nvSpPr>
          <p:spPr>
            <a:xfrm>
              <a:off x="5919074" y="2307448"/>
              <a:ext cx="519695" cy="5062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8D9B865-3371-4067-951E-8FC232DBDF62}"/>
                </a:ext>
              </a:extLst>
            </p:cNvPr>
            <p:cNvSpPr/>
            <p:nvPr/>
          </p:nvSpPr>
          <p:spPr>
            <a:xfrm>
              <a:off x="8506911" y="2293077"/>
              <a:ext cx="519695" cy="5062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02E3673-CE91-4A4C-9EAE-09F707C78927}"/>
                </a:ext>
              </a:extLst>
            </p:cNvPr>
            <p:cNvSpPr/>
            <p:nvPr/>
          </p:nvSpPr>
          <p:spPr>
            <a:xfrm>
              <a:off x="10234043" y="2282544"/>
              <a:ext cx="519695" cy="5062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EFF029B-32DD-4C00-998B-805D3B752944}"/>
                </a:ext>
              </a:extLst>
            </p:cNvPr>
            <p:cNvSpPr/>
            <p:nvPr/>
          </p:nvSpPr>
          <p:spPr>
            <a:xfrm>
              <a:off x="10570389" y="2282544"/>
              <a:ext cx="519695" cy="50625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6AD62E0-3F84-4BE0-8487-E03A3C495857}"/>
                </a:ext>
              </a:extLst>
            </p:cNvPr>
            <p:cNvCxnSpPr>
              <a:endCxn id="40" idx="4"/>
            </p:cNvCxnSpPr>
            <p:nvPr/>
          </p:nvCxnSpPr>
          <p:spPr>
            <a:xfrm flipV="1">
              <a:off x="5806911" y="2813698"/>
              <a:ext cx="372011" cy="93620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90BA3FB-2DB6-40C6-9002-C69CC1A62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8153" y="2813698"/>
              <a:ext cx="1640635" cy="20599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256DF91-FD68-4BB5-A35E-4209EB98F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735" y="2761152"/>
              <a:ext cx="2094907" cy="27346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5FC8E05-2B27-483B-947F-44D702773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7174" y="2783129"/>
              <a:ext cx="2364099" cy="34574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4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24193 -0.1759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6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A5D431-8D6C-4FBA-B4EC-AF92925DB757}"/>
              </a:ext>
            </a:extLst>
          </p:cNvPr>
          <p:cNvCxnSpPr>
            <a:cxnSpLocks/>
          </p:cNvCxnSpPr>
          <p:nvPr/>
        </p:nvCxnSpPr>
        <p:spPr>
          <a:xfrm>
            <a:off x="4582781" y="1276350"/>
            <a:ext cx="7447294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3197615B-2143-41D4-B892-811255F25F75}"/>
              </a:ext>
            </a:extLst>
          </p:cNvPr>
          <p:cNvSpPr txBox="1">
            <a:spLocks/>
          </p:cNvSpPr>
          <p:nvPr/>
        </p:nvSpPr>
        <p:spPr>
          <a:xfrm>
            <a:off x="4492102" y="63237"/>
            <a:ext cx="76119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내부 함수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 만들기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AE4F112-DB34-446F-8ED4-AD3C21DE3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190837"/>
            <a:ext cx="4037063" cy="53638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224F96-9A4E-4CB5-82D9-B8FC6BA66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81" y="2488152"/>
            <a:ext cx="7290506" cy="362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CC23BE-AA0D-4379-9D94-7CCDD6C1E293}"/>
              </a:ext>
            </a:extLst>
          </p:cNvPr>
          <p:cNvGrpSpPr/>
          <p:nvPr/>
        </p:nvGrpSpPr>
        <p:grpSpPr>
          <a:xfrm>
            <a:off x="1541353" y="2805220"/>
            <a:ext cx="5153530" cy="3776512"/>
            <a:chOff x="1541353" y="2805220"/>
            <a:chExt cx="5153530" cy="377651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5F94F5C-1414-495C-B767-3A7DEC007CCF}"/>
                </a:ext>
              </a:extLst>
            </p:cNvPr>
            <p:cNvGrpSpPr/>
            <p:nvPr/>
          </p:nvGrpSpPr>
          <p:grpSpPr>
            <a:xfrm>
              <a:off x="1541353" y="2805220"/>
              <a:ext cx="5153530" cy="3776512"/>
              <a:chOff x="1541353" y="2801669"/>
              <a:chExt cx="5153530" cy="3776512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5091228-7F53-4200-934F-D2194EA5899E}"/>
                  </a:ext>
                </a:extLst>
              </p:cNvPr>
              <p:cNvSpPr/>
              <p:nvPr/>
            </p:nvSpPr>
            <p:spPr>
              <a:xfrm>
                <a:off x="2579406" y="5415548"/>
                <a:ext cx="519695" cy="50625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99992802-15EC-408D-89F8-D82626AD93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63199" y="2801669"/>
                <a:ext cx="1853898" cy="269415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C6C54B4-6A8D-43AC-B690-451FB2204818}"/>
                  </a:ext>
                </a:extLst>
              </p:cNvPr>
              <p:cNvSpPr/>
              <p:nvPr/>
            </p:nvSpPr>
            <p:spPr>
              <a:xfrm>
                <a:off x="1541353" y="5955417"/>
                <a:ext cx="1421846" cy="61047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림 33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2EC144AB-81E6-4444-8F13-6D75107BE9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72" t="7076" r="61580" b="87091"/>
              <a:stretch/>
            </p:blipFill>
            <p:spPr>
              <a:xfrm>
                <a:off x="3933983" y="6029298"/>
                <a:ext cx="2760900" cy="46271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E35A3DF-F707-4534-9D1C-F858A2E842CF}"/>
                  </a:ext>
                </a:extLst>
              </p:cNvPr>
              <p:cNvSpPr/>
              <p:nvPr/>
            </p:nvSpPr>
            <p:spPr>
              <a:xfrm>
                <a:off x="5182425" y="5967704"/>
                <a:ext cx="913575" cy="61047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AA4A5DA-CE39-4F37-81F1-7407D8B68DCF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>
              <a:off x="2963199" y="6276493"/>
              <a:ext cx="221922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0287AFE-EFC8-4EB0-A551-A734B320C5BE}"/>
              </a:ext>
            </a:extLst>
          </p:cNvPr>
          <p:cNvGrpSpPr/>
          <p:nvPr/>
        </p:nvGrpSpPr>
        <p:grpSpPr>
          <a:xfrm>
            <a:off x="7374905" y="2925118"/>
            <a:ext cx="2430991" cy="3339088"/>
            <a:chOff x="7293766" y="2785217"/>
            <a:chExt cx="2430991" cy="333908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7884210-E15F-4800-8BB3-0DC174B3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3766" y="3731418"/>
              <a:ext cx="2430991" cy="2392887"/>
            </a:xfrm>
            <a:prstGeom prst="rect">
              <a:avLst/>
            </a:prstGeom>
          </p:spPr>
        </p:pic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68A920F-DED8-49E2-8344-7187D11DA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9261" y="2785217"/>
              <a:ext cx="1" cy="122208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94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A5D431-8D6C-4FBA-B4EC-AF92925DB757}"/>
              </a:ext>
            </a:extLst>
          </p:cNvPr>
          <p:cNvCxnSpPr>
            <a:cxnSpLocks/>
          </p:cNvCxnSpPr>
          <p:nvPr/>
        </p:nvCxnSpPr>
        <p:spPr>
          <a:xfrm>
            <a:off x="4446837" y="1276350"/>
            <a:ext cx="758323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D1FE65C-E46E-4386-938E-6532F7EDA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55"/>
          <a:stretch/>
        </p:blipFill>
        <p:spPr>
          <a:xfrm>
            <a:off x="18952" y="127262"/>
            <a:ext cx="4427885" cy="359344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806CBF8E-8A4A-47B7-A43B-779F88A3C2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b="1"/>
          <a:stretch/>
        </p:blipFill>
        <p:spPr>
          <a:xfrm>
            <a:off x="23208" y="4354862"/>
            <a:ext cx="2581328" cy="18465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7869CD-F3B8-412D-82F7-809D4E92C2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93"/>
          <a:stretch/>
        </p:blipFill>
        <p:spPr>
          <a:xfrm>
            <a:off x="307648" y="3720710"/>
            <a:ext cx="2012448" cy="630314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EF106295-B424-4B72-A067-D54313E31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6" r="18155" b="53114"/>
          <a:stretch/>
        </p:blipFill>
        <p:spPr>
          <a:xfrm>
            <a:off x="3770722" y="1794045"/>
            <a:ext cx="6514886" cy="1615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09057433-27A7-4057-9530-C66C6822577D}"/>
              </a:ext>
            </a:extLst>
          </p:cNvPr>
          <p:cNvSpPr txBox="1">
            <a:spLocks/>
          </p:cNvSpPr>
          <p:nvPr/>
        </p:nvSpPr>
        <p:spPr>
          <a:xfrm>
            <a:off x="4190260" y="63237"/>
            <a:ext cx="79137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내부 함수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사용자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900F3C-EF1F-4DD7-84EB-F92BD9B41A8D}"/>
              </a:ext>
            </a:extLst>
          </p:cNvPr>
          <p:cNvSpPr/>
          <p:nvPr/>
        </p:nvSpPr>
        <p:spPr>
          <a:xfrm>
            <a:off x="4053526" y="1593130"/>
            <a:ext cx="1366886" cy="5373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8281278B-656F-41E6-BDF4-A5E7E344E055}"/>
              </a:ext>
            </a:extLst>
          </p:cNvPr>
          <p:cNvSpPr/>
          <p:nvPr/>
        </p:nvSpPr>
        <p:spPr>
          <a:xfrm>
            <a:off x="4446837" y="2489464"/>
            <a:ext cx="5762392" cy="1045588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F38EA49-F118-4AE8-AA8A-2A8983E1EDC8}"/>
              </a:ext>
            </a:extLst>
          </p:cNvPr>
          <p:cNvGrpSpPr/>
          <p:nvPr/>
        </p:nvGrpSpPr>
        <p:grpSpPr>
          <a:xfrm>
            <a:off x="6853286" y="4581120"/>
            <a:ext cx="5176781" cy="1000531"/>
            <a:chOff x="6853286" y="4581120"/>
            <a:chExt cx="5176781" cy="1000531"/>
          </a:xfrm>
        </p:grpSpPr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908BFDA-5951-4156-B6E3-3A737487E4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18" t="330" r="17837" b="78710"/>
            <a:stretch/>
          </p:blipFill>
          <p:spPr>
            <a:xfrm>
              <a:off x="7841997" y="4581120"/>
              <a:ext cx="4113912" cy="91157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A8CABB6-685F-42E9-B04B-466F99E34C10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 flipV="1">
              <a:off x="6853286" y="5036910"/>
              <a:ext cx="988711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25B8DCCF-8237-4DE6-BA56-1E0B106B19C7}"/>
                </a:ext>
              </a:extLst>
            </p:cNvPr>
            <p:cNvSpPr/>
            <p:nvPr/>
          </p:nvSpPr>
          <p:spPr>
            <a:xfrm>
              <a:off x="7841992" y="4581121"/>
              <a:ext cx="4188075" cy="1000530"/>
            </a:xfrm>
            <a:prstGeom prst="flowChartProcess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3F5AD5-050E-448F-BF53-B780DCE25818}"/>
              </a:ext>
            </a:extLst>
          </p:cNvPr>
          <p:cNvGrpSpPr/>
          <p:nvPr/>
        </p:nvGrpSpPr>
        <p:grpSpPr>
          <a:xfrm>
            <a:off x="3214804" y="3535052"/>
            <a:ext cx="3638482" cy="2271859"/>
            <a:chOff x="3214804" y="3535052"/>
            <a:chExt cx="3638482" cy="227185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7FE94D2-E704-4EE5-9424-60DAFB154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72" t="5893" r="11200"/>
            <a:stretch/>
          </p:blipFill>
          <p:spPr>
            <a:xfrm>
              <a:off x="3308807" y="4351024"/>
              <a:ext cx="3544479" cy="13717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6DAB96C-3880-472F-BD62-7E10225C6093}"/>
                </a:ext>
              </a:extLst>
            </p:cNvPr>
            <p:cNvGrpSpPr/>
            <p:nvPr/>
          </p:nvGrpSpPr>
          <p:grpSpPr>
            <a:xfrm>
              <a:off x="3214804" y="3535052"/>
              <a:ext cx="3638478" cy="2271859"/>
              <a:chOff x="3214804" y="3535052"/>
              <a:chExt cx="3638478" cy="2271859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1685E04E-6CED-482C-ADAB-46ADEF4CEB06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5081046" y="3535052"/>
                <a:ext cx="1" cy="81597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순서도: 처리 25">
                <a:extLst>
                  <a:ext uri="{FF2B5EF4-FFF2-40B4-BE49-F238E27FC236}">
                    <a16:creationId xmlns:a16="http://schemas.microsoft.com/office/drawing/2014/main" id="{B9A84583-A086-41B7-9E31-C7BC8E2C4F7B}"/>
                  </a:ext>
                </a:extLst>
              </p:cNvPr>
              <p:cNvSpPr/>
              <p:nvPr/>
            </p:nvSpPr>
            <p:spPr>
              <a:xfrm>
                <a:off x="3214804" y="4341905"/>
                <a:ext cx="3638478" cy="1465006"/>
              </a:xfrm>
              <a:prstGeom prst="flowChartProcess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65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FA5D431-8D6C-4FBA-B4EC-AF92925DB757}"/>
              </a:ext>
            </a:extLst>
          </p:cNvPr>
          <p:cNvCxnSpPr>
            <a:cxnSpLocks/>
          </p:cNvCxnSpPr>
          <p:nvPr/>
        </p:nvCxnSpPr>
        <p:spPr>
          <a:xfrm>
            <a:off x="5081047" y="1276350"/>
            <a:ext cx="694902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09057433-27A7-4057-9530-C66C6822577D}"/>
              </a:ext>
            </a:extLst>
          </p:cNvPr>
          <p:cNvSpPr txBox="1">
            <a:spLocks/>
          </p:cNvSpPr>
          <p:nvPr/>
        </p:nvSpPr>
        <p:spPr>
          <a:xfrm>
            <a:off x="4939645" y="63237"/>
            <a:ext cx="71643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내부 함수</a:t>
            </a:r>
            <a:r>
              <a:rPr lang="en-US" altLang="ko-KR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</a:t>
            </a:r>
            <a:r>
              <a:rPr lang="ko-KR" altLang="en-US" sz="6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이동 제한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8772E0E-EAD2-4112-9735-7206502CB540}"/>
              </a:ext>
            </a:extLst>
          </p:cNvPr>
          <p:cNvGrpSpPr/>
          <p:nvPr/>
        </p:nvGrpSpPr>
        <p:grpSpPr>
          <a:xfrm>
            <a:off x="5665888" y="1461016"/>
            <a:ext cx="4165474" cy="5039307"/>
            <a:chOff x="5665888" y="1461016"/>
            <a:chExt cx="4165474" cy="5039307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476C3737-7A7D-4B68-858F-215F0FA5B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86"/>
            <a:stretch/>
          </p:blipFill>
          <p:spPr>
            <a:xfrm>
              <a:off x="5665888" y="1461016"/>
              <a:ext cx="3642767" cy="121895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9" name="그림 1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EB280EE-2EC7-4D2F-8A3F-C66D707ECB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41" t="21294" r="28205" b="1"/>
            <a:stretch/>
          </p:blipFill>
          <p:spPr>
            <a:xfrm>
              <a:off x="5665888" y="2871791"/>
              <a:ext cx="4165474" cy="36285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3781034-6168-459D-A91E-C807EEB72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48" t="5935" r="13399" b="3717"/>
          <a:stretch/>
        </p:blipFill>
        <p:spPr>
          <a:xfrm>
            <a:off x="1190143" y="2543853"/>
            <a:ext cx="2340990" cy="227186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E7D3CE-8390-47F8-BA74-BA44C38330B0}"/>
              </a:ext>
            </a:extLst>
          </p:cNvPr>
          <p:cNvGrpSpPr/>
          <p:nvPr/>
        </p:nvGrpSpPr>
        <p:grpSpPr>
          <a:xfrm>
            <a:off x="467928" y="1723280"/>
            <a:ext cx="4471717" cy="4053339"/>
            <a:chOff x="1476596" y="1091684"/>
            <a:chExt cx="4471717" cy="405333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1029832-E5C3-4DE0-A7E4-D958209C4F90}"/>
                </a:ext>
              </a:extLst>
            </p:cNvPr>
            <p:cNvGrpSpPr/>
            <p:nvPr/>
          </p:nvGrpSpPr>
          <p:grpSpPr>
            <a:xfrm>
              <a:off x="1817281" y="1388800"/>
              <a:ext cx="3341039" cy="3426913"/>
              <a:chOff x="1817281" y="1388800"/>
              <a:chExt cx="3341039" cy="3426913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B4CB429-1587-4ABD-9CBE-B7F8B6B7A0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0721" y="3251533"/>
                <a:ext cx="727599" cy="35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CA29D7A4-4CE4-4598-A162-7A6B4EAA41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6773" y="1388800"/>
                <a:ext cx="0" cy="65348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CDDB66D7-36C0-40C1-8AF3-49402BFF7B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7281" y="2871791"/>
                <a:ext cx="50281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3758978-5845-4B21-9169-43AC11126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773" y="4084620"/>
                <a:ext cx="0" cy="73109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69E464-4052-4E6E-A141-72797B646EE3}"/>
                </a:ext>
              </a:extLst>
            </p:cNvPr>
            <p:cNvSpPr txBox="1"/>
            <p:nvPr/>
          </p:nvSpPr>
          <p:spPr>
            <a:xfrm>
              <a:off x="5158320" y="3059668"/>
              <a:ext cx="789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이동</a:t>
              </a:r>
              <a:r>
                <a:rPr lang="en-US" altLang="ko-KR" dirty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E55FAC-CDB3-4F2D-907D-D26051448D15}"/>
                </a:ext>
              </a:extLst>
            </p:cNvPr>
            <p:cNvSpPr txBox="1"/>
            <p:nvPr/>
          </p:nvSpPr>
          <p:spPr>
            <a:xfrm>
              <a:off x="3006430" y="4775691"/>
              <a:ext cx="340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AC9CAB-D3EB-4C3B-8FB1-0C01B51E1B9A}"/>
                </a:ext>
              </a:extLst>
            </p:cNvPr>
            <p:cNvSpPr txBox="1"/>
            <p:nvPr/>
          </p:nvSpPr>
          <p:spPr>
            <a:xfrm>
              <a:off x="3006429" y="1091684"/>
              <a:ext cx="340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9FD89F-558F-4F4C-B21D-62270A9BBD0B}"/>
                </a:ext>
              </a:extLst>
            </p:cNvPr>
            <p:cNvSpPr txBox="1"/>
            <p:nvPr/>
          </p:nvSpPr>
          <p:spPr>
            <a:xfrm>
              <a:off x="1476596" y="2668098"/>
              <a:ext cx="340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14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92</Words>
  <Application>Microsoft Office PowerPoint</Application>
  <PresentationFormat>와이드스크린</PresentationFormat>
  <Paragraphs>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나눔스퀘어OTF Bold</vt:lpstr>
      <vt:lpstr>나눔스퀘어OTF ExtraBold</vt:lpstr>
      <vt:lpstr>맑은 고딕</vt:lpstr>
      <vt:lpstr>Arial</vt:lpstr>
      <vt:lpstr>Office 테마</vt:lpstr>
      <vt:lpstr>PowerPoint 프레젠테이션</vt:lpstr>
      <vt:lpstr>Graphic User Interface</vt:lpstr>
      <vt:lpstr>팩맨 내부 동작 방식-변수</vt:lpstr>
      <vt:lpstr>팩맨 내부 동작 방식-함수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소준휘</dc:creator>
  <cp:lastModifiedBy>소준휘</cp:lastModifiedBy>
  <cp:revision>28</cp:revision>
  <dcterms:created xsi:type="dcterms:W3CDTF">2019-06-11T00:18:44Z</dcterms:created>
  <dcterms:modified xsi:type="dcterms:W3CDTF">2019-06-11T03:50:32Z</dcterms:modified>
</cp:coreProperties>
</file>