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2" autoAdjust="0"/>
    <p:restoredTop sz="94660"/>
  </p:normalViewPr>
  <p:slideViewPr>
    <p:cSldViewPr snapToGrid="0">
      <p:cViewPr>
        <p:scale>
          <a:sx n="55" d="100"/>
          <a:sy n="55" d="100"/>
        </p:scale>
        <p:origin x="153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7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7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0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4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3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6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8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6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544F39-2271-401B-AF29-1A2ABD452D7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AD8B08-84CD-45F2-BF9E-5FAD5D78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25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4058" y="633273"/>
            <a:ext cx="1048466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System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6488" y="1619961"/>
            <a:ext cx="39782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Project Presentation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04058" y="2360428"/>
            <a:ext cx="1048466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Submitted To:       Mam Kanza Zafar</a:t>
            </a:r>
          </a:p>
          <a:p>
            <a:endParaRPr lang="en-GB" sz="2800" dirty="0" smtClean="0"/>
          </a:p>
          <a:p>
            <a:r>
              <a:rPr lang="en-GB" sz="2800" dirty="0" smtClean="0"/>
              <a:t>Submitted By:      Sokaina kanwal Shah 25582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                          </a:t>
            </a:r>
            <a:r>
              <a:rPr lang="en-GB" sz="2800" dirty="0" err="1" smtClean="0"/>
              <a:t>Shafiq</a:t>
            </a:r>
            <a:r>
              <a:rPr lang="en-GB" sz="2800" dirty="0" smtClean="0"/>
              <a:t> </a:t>
            </a:r>
            <a:r>
              <a:rPr lang="en-GB" sz="2800" dirty="0" err="1" smtClean="0"/>
              <a:t>Rasool</a:t>
            </a:r>
            <a:r>
              <a:rPr lang="en-GB" sz="2800" dirty="0" smtClean="0"/>
              <a:t> 25583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Subject:                 Computer Organization and Assembly Language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85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158" y="276045"/>
            <a:ext cx="593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Introduction: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73192" y="1207698"/>
            <a:ext cx="964433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Home automation” refers to </a:t>
            </a:r>
            <a:r>
              <a:rPr lang="en-GB" sz="2400" b="1" dirty="0"/>
              <a:t>the automatic and electronic control of household features, activity, and appliances</a:t>
            </a:r>
            <a:r>
              <a:rPr lang="en-GB" sz="2400" dirty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66158" y="2815702"/>
            <a:ext cx="565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Tools for Making this System: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73192" y="4177484"/>
            <a:ext cx="45547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Proteus 7 OR</a:t>
            </a:r>
            <a:r>
              <a:rPr lang="en-GB" dirty="0" smtClean="0"/>
              <a:t> Proteus 8</a:t>
            </a:r>
          </a:p>
          <a:p>
            <a:r>
              <a:rPr lang="en-GB" dirty="0" smtClean="0"/>
              <a:t>Ardino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211</TotalTime>
  <Words>49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Calisto MT</vt:lpstr>
      <vt:lpstr>Times New Roman</vt:lpstr>
      <vt:lpstr>Trebuchet MS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2022-07-24T09:25:24Z</dcterms:created>
  <dcterms:modified xsi:type="dcterms:W3CDTF">2022-07-24T12:56:53Z</dcterms:modified>
</cp:coreProperties>
</file>