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7" r:id="rId10"/>
    <p:sldId id="273" r:id="rId11"/>
    <p:sldId id="270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7" autoAdjust="0"/>
    <p:restoredTop sz="94726" autoAdjust="0"/>
  </p:normalViewPr>
  <p:slideViewPr>
    <p:cSldViewPr snapToGrid="0" snapToObjects="1">
      <p:cViewPr varScale="1">
        <p:scale>
          <a:sx n="127" d="100"/>
          <a:sy n="127" d="100"/>
        </p:scale>
        <p:origin x="184" y="6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🚀 FORECAST: Прогноз движения цены с учётом новостного контекста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36" y="2081894"/>
            <a:ext cx="8229600" cy="3394472"/>
          </a:xfrm>
        </p:spPr>
        <p:txBody>
          <a:bodyPr/>
          <a:lstStyle/>
          <a:p>
            <a:pPr marL="0" lvl="0" indent="0">
              <a:buNone/>
            </a:pPr>
            <a:r>
              <a:rPr b="1" dirty="0" err="1"/>
              <a:t>Команда</a:t>
            </a:r>
            <a:r>
              <a:rPr b="1" dirty="0"/>
              <a:t> </a:t>
            </a:r>
            <a:r>
              <a:rPr b="1" dirty="0" err="1"/>
              <a:t>Pulsetech</a:t>
            </a:r>
            <a:endParaRPr b="1" dirty="0"/>
          </a:p>
          <a:p>
            <a:pPr marL="0" lvl="0" indent="0">
              <a:buNone/>
            </a:pPr>
            <a:r>
              <a:rPr b="1" dirty="0"/>
              <a:t>Finam x HSE Trade AI Hack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D28BE-63F5-C659-0D02-51993644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654D-8C31-B74F-B532-67EF1138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7. 🎓 Выводы и ограничения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B90495-8469-7B72-7427-967322F3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40" y="1063229"/>
            <a:ext cx="5823950" cy="39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4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🙏 </a:t>
            </a:r>
            <a:r>
              <a:rPr dirty="0" err="1"/>
              <a:t>Спасибо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r>
              <a:rPr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 err="1"/>
              <a:t>Команда</a:t>
            </a:r>
            <a:r>
              <a:rPr b="1" dirty="0"/>
              <a:t> </a:t>
            </a:r>
            <a:r>
              <a:rPr b="1" dirty="0" err="1"/>
              <a:t>Pulsetech</a:t>
            </a:r>
            <a:endParaRPr b="1" dirty="0"/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Контакты</a:t>
            </a:r>
            <a:r>
              <a:rPr b="1" dirty="0"/>
              <a:t> </a:t>
            </a:r>
            <a:r>
              <a:rPr b="1" dirty="0" err="1"/>
              <a:t>и</a:t>
            </a:r>
            <a:r>
              <a:rPr b="1" dirty="0"/>
              <a:t> </a:t>
            </a:r>
            <a:r>
              <a:rPr b="1" dirty="0" err="1"/>
              <a:t>ресурсы</a:t>
            </a:r>
            <a:endParaRPr b="1" dirty="0"/>
          </a:p>
          <a:p>
            <a:pPr lvl="0"/>
            <a:r>
              <a:rPr b="1" dirty="0" err="1"/>
              <a:t>Команда</a:t>
            </a:r>
            <a:r>
              <a:rPr dirty="0"/>
              <a:t>: </a:t>
            </a:r>
            <a:r>
              <a:rPr dirty="0" err="1"/>
              <a:t>Pulsetech</a:t>
            </a:r>
            <a:endParaRPr dirty="0"/>
          </a:p>
          <a:p>
            <a:pPr lvl="0"/>
            <a:r>
              <a:rPr b="1" dirty="0"/>
              <a:t>GitHub</a:t>
            </a:r>
            <a:r>
              <a:rPr dirty="0"/>
              <a:t>: https://</a:t>
            </a:r>
            <a:r>
              <a:rPr dirty="0" err="1"/>
              <a:t>github.com</a:t>
            </a:r>
            <a:r>
              <a:rPr dirty="0"/>
              <a:t>/</a:t>
            </a:r>
            <a:r>
              <a:rPr dirty="0" err="1"/>
              <a:t>sokanaid</a:t>
            </a:r>
            <a:r>
              <a:rPr dirty="0"/>
              <a:t>/</a:t>
            </a:r>
            <a:r>
              <a:rPr dirty="0" err="1"/>
              <a:t>finnam</a:t>
            </a:r>
            <a:r>
              <a:rPr dirty="0"/>
              <a:t>-forecast-</a:t>
            </a:r>
            <a:r>
              <a:rPr dirty="0" err="1"/>
              <a:t>pulsetech</a:t>
            </a:r>
            <a:endParaRPr dirty="0"/>
          </a:p>
          <a:p>
            <a:pPr lvl="0"/>
            <a:r>
              <a:rPr b="1" dirty="0" err="1"/>
              <a:t>Документация</a:t>
            </a:r>
            <a:r>
              <a:rPr dirty="0"/>
              <a:t>: </a:t>
            </a:r>
            <a:r>
              <a:rPr dirty="0" err="1"/>
              <a:t>README.md</a:t>
            </a:r>
            <a:r>
              <a:rPr dirty="0"/>
              <a:t> (605 </a:t>
            </a:r>
            <a:r>
              <a:rPr dirty="0" err="1"/>
              <a:t>строк</a:t>
            </a:r>
            <a:r>
              <a:rPr dirty="0"/>
              <a:t>)</a:t>
            </a:r>
          </a:p>
          <a:p>
            <a:pPr lvl="0"/>
            <a:r>
              <a:rPr b="1" dirty="0" err="1"/>
              <a:t>Colab</a:t>
            </a:r>
            <a:r>
              <a:rPr dirty="0"/>
              <a:t>: </a:t>
            </a:r>
            <a:r>
              <a:rPr dirty="0" err="1"/>
              <a:t>RUN_IN_COLAB.ipynb</a:t>
            </a:r>
            <a:r>
              <a:rPr dirty="0"/>
              <a:t> (</a:t>
            </a:r>
            <a:r>
              <a:rPr dirty="0" err="1"/>
              <a:t>готов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запуску</a:t>
            </a:r>
            <a:r>
              <a:rPr dirty="0"/>
              <a:t>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Готовы</a:t>
            </a:r>
            <a:r>
              <a:rPr b="1" dirty="0"/>
              <a:t> </a:t>
            </a:r>
            <a:r>
              <a:rPr b="1" dirty="0" err="1"/>
              <a:t>ответить</a:t>
            </a:r>
            <a:r>
              <a:rPr b="1" dirty="0"/>
              <a:t> </a:t>
            </a:r>
            <a:r>
              <a:rPr b="1" dirty="0" err="1"/>
              <a:t>на</a:t>
            </a:r>
            <a:r>
              <a:rPr b="1" dirty="0"/>
              <a:t> </a:t>
            </a:r>
            <a:r>
              <a:rPr b="1" dirty="0" err="1"/>
              <a:t>вопросы</a:t>
            </a:r>
            <a:r>
              <a:rPr b="1" dirty="0"/>
              <a:t>! 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FCF734B-C26C-50D9-DEF2-799A12C2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47" y="0"/>
            <a:ext cx="73661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014" y="351066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📋 </a:t>
            </a:r>
            <a:r>
              <a:rPr b="1" dirty="0" err="1"/>
              <a:t>Структура</a:t>
            </a:r>
            <a:r>
              <a:rPr b="1" dirty="0"/>
              <a:t> </a:t>
            </a:r>
            <a:r>
              <a:rPr b="1" dirty="0" err="1"/>
              <a:t>презентации</a:t>
            </a:r>
            <a:endParaRPr lang="en-US" b="1" dirty="0"/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  <a:p>
            <a:pPr marL="342900" lvl="0" indent="-342900">
              <a:buAutoNum type="arabicPeriod"/>
            </a:pPr>
            <a:r>
              <a:rPr dirty="0" err="1"/>
              <a:t>Цель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гипотезы</a:t>
            </a:r>
            <a:endParaRPr dirty="0"/>
          </a:p>
          <a:p>
            <a:pPr marL="342900" lvl="0" indent="-342900">
              <a:buAutoNum type="arabicPeriod"/>
            </a:pP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временная</a:t>
            </a:r>
            <a:r>
              <a:rPr dirty="0"/>
              <a:t> </a:t>
            </a:r>
            <a:r>
              <a:rPr dirty="0" err="1"/>
              <a:t>схема</a:t>
            </a:r>
            <a:endParaRPr dirty="0"/>
          </a:p>
          <a:p>
            <a:pPr marL="342900" lvl="0" indent="-342900">
              <a:buAutoNum type="arabicPeriod"/>
            </a:pPr>
            <a:r>
              <a:rPr dirty="0" err="1"/>
              <a:t>Протокол</a:t>
            </a:r>
            <a:r>
              <a:rPr dirty="0"/>
              <a:t> </a:t>
            </a:r>
            <a:r>
              <a:rPr dirty="0" err="1"/>
              <a:t>экспериментов</a:t>
            </a:r>
            <a:endParaRPr dirty="0"/>
          </a:p>
          <a:p>
            <a:pPr marL="342900" lvl="0" indent="-342900">
              <a:buAutoNum type="arabicPeriod"/>
            </a:pPr>
            <a:r>
              <a:rPr dirty="0" err="1"/>
              <a:t>Результаты</a:t>
            </a:r>
            <a:r>
              <a:rPr dirty="0"/>
              <a:t> vs baseline</a:t>
            </a:r>
          </a:p>
          <a:p>
            <a:pPr marL="342900" lvl="0" indent="-342900">
              <a:buAutoNum type="arabicPeriod"/>
            </a:pPr>
            <a:r>
              <a:rPr dirty="0" err="1"/>
              <a:t>Эффективность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применимость</a:t>
            </a:r>
            <a:endParaRPr dirty="0"/>
          </a:p>
          <a:p>
            <a:pPr marL="342900" lvl="0" indent="-342900">
              <a:buAutoNum type="arabicPeriod"/>
            </a:pPr>
            <a:r>
              <a:rPr dirty="0" err="1"/>
              <a:t>Уникальность</a:t>
            </a:r>
            <a:r>
              <a:rPr dirty="0"/>
              <a:t> </a:t>
            </a:r>
            <a:r>
              <a:rPr dirty="0" err="1"/>
              <a:t>решения</a:t>
            </a:r>
            <a:endParaRPr dirty="0"/>
          </a:p>
          <a:p>
            <a:pPr marL="342900" lvl="0" indent="-342900">
              <a:buAutoNum type="arabicPeriod"/>
            </a:pPr>
            <a:r>
              <a:rPr dirty="0" err="1"/>
              <a:t>Выводы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ограничения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1. 🎯 Цель и гипотезы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15036C-1B92-8259-B70D-397C55CD9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85" y="1072731"/>
            <a:ext cx="6221186" cy="3864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3. 🔬 </a:t>
            </a:r>
            <a:r>
              <a:rPr dirty="0" err="1"/>
              <a:t>Протокол</a:t>
            </a:r>
            <a:r>
              <a:rPr dirty="0"/>
              <a:t> </a:t>
            </a:r>
            <a:r>
              <a:rPr dirty="0" err="1"/>
              <a:t>экспериментов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595B6E-5C20-D1D3-91F7-43D09CBD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6" y="1063229"/>
            <a:ext cx="6074229" cy="39363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3300" dirty="0"/>
              <a:t>4. 📈 </a:t>
            </a:r>
            <a:r>
              <a:rPr sz="3300" dirty="0" err="1"/>
              <a:t>Результаты</a:t>
            </a:r>
            <a:endParaRPr sz="33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CA7A63-85E4-2236-8715-49FFC3F5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834" y="0"/>
            <a:ext cx="516716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08FA54-A362-5498-2E4D-DE20E33A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78" y="966912"/>
            <a:ext cx="8873044" cy="2926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31" y="677060"/>
            <a:ext cx="3008313" cy="8715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3000" dirty="0"/>
              <a:t>5. ⚙️ </a:t>
            </a:r>
            <a:r>
              <a:rPr sz="3000" dirty="0" err="1"/>
              <a:t>Эффективность</a:t>
            </a:r>
            <a:r>
              <a:rPr sz="3000" dirty="0"/>
              <a:t> </a:t>
            </a:r>
            <a:r>
              <a:rPr sz="3000" dirty="0" err="1"/>
              <a:t>и</a:t>
            </a:r>
            <a:r>
              <a:rPr sz="3000" dirty="0"/>
              <a:t> </a:t>
            </a:r>
            <a:r>
              <a:rPr sz="3000" dirty="0" err="1"/>
              <a:t>применимость</a:t>
            </a:r>
            <a:endParaRPr sz="3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793374"/>
              </p:ext>
            </p:extLst>
          </p:nvPr>
        </p:nvGraphicFramePr>
        <p:xfrm>
          <a:off x="3386294" y="957734"/>
          <a:ext cx="530553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/>
                        <a:t>Время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обучения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ru-RU" dirty="0"/>
                        <a:t>Зависит от датасета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&lt; 60 мин ✅ Очень быстро!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Время инференса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&lt; 1 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Real-time готов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/>
                        <a:t>RAM </a:t>
                      </a:r>
                      <a:r>
                        <a:rPr b="1" dirty="0" err="1"/>
                        <a:t>пик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~2-3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Умещается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на</a:t>
                      </a:r>
                      <a:r>
                        <a:rPr dirty="0"/>
                        <a:t> 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Размер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~9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Легко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деплоить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1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LLM токены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Не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используем</a:t>
                      </a:r>
                      <a:r>
                        <a:rPr dirty="0"/>
                        <a:t> LLM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6. 💡 Уникальность / Вклад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C3F938-62D0-3C60-C864-F5AF5430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40" y="1003890"/>
            <a:ext cx="5473649" cy="40318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7. 🎓 Выводы и ограничения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E187E3-00EF-CB9C-4CCE-4F32A34C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880836"/>
            <a:ext cx="6438900" cy="4165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Macintosh PowerPoint</Application>
  <PresentationFormat>Экран (16:9)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🚀 FORECAST: Прогноз движения цены с учётом новостного контекста</vt:lpstr>
      <vt:lpstr>Презентация PowerPoint</vt:lpstr>
      <vt:lpstr>1. 🎯 Цель и гипотезы</vt:lpstr>
      <vt:lpstr>3. 🔬 Протокол экспериментов</vt:lpstr>
      <vt:lpstr>4. 📈 Результаты</vt:lpstr>
      <vt:lpstr>Презентация PowerPoint</vt:lpstr>
      <vt:lpstr>5. ⚙️ Эффективность и применимость</vt:lpstr>
      <vt:lpstr>6. 💡 Уникальность / Вклад</vt:lpstr>
      <vt:lpstr>7. 🎓 Выводы и ограничения</vt:lpstr>
      <vt:lpstr>7. 🎓 Выводы и ограничения</vt:lpstr>
      <vt:lpstr>🙏 Спасибо за внимание!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Диана Соколова</cp:lastModifiedBy>
  <cp:revision>1</cp:revision>
  <dcterms:created xsi:type="dcterms:W3CDTF">2025-10-04T19:08:13Z</dcterms:created>
  <dcterms:modified xsi:type="dcterms:W3CDTF">2025-10-04T19:33:32Z</dcterms:modified>
</cp:coreProperties>
</file>