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5"/>
  </p:notes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6" r:id="rId9"/>
    <p:sldId id="267" r:id="rId10"/>
    <p:sldId id="268" r:id="rId11"/>
    <p:sldId id="270" r:id="rId12"/>
    <p:sldId id="271" r:id="rId13"/>
    <p:sldId id="272" r:id="rId14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567" autoAdjust="0"/>
    <p:restoredTop sz="94694" autoAdjust="0"/>
  </p:normalViewPr>
  <p:slideViewPr>
    <p:cSldViewPr snapToGrid="0" snapToObjects="1">
      <p:cViewPr varScale="1">
        <p:scale>
          <a:sx n="127" d="100"/>
          <a:sy n="127" d="100"/>
        </p:scale>
        <p:origin x="184" y="736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E255951-B033-6241-9607-C26F47DCB64E}" type="datetimeFigureOut">
              <a:rPr lang="ru-RU" smtClean="0"/>
              <a:t>04.10.2025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7C37E4-48F9-3D41-AEBC-EF22986BEB22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0179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B7C37E4-48F9-3D41-AEBC-EF22986BEB22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451369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2D3AF9-7E93-7B45-BD61-4F4C0315C840}" type="datetime1">
              <a:rPr lang="ru-RU" smtClean="0"/>
              <a:t>04.10.2025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C3B15C-074D-7E4A-9A3C-BF673C428BE3}" type="datetime1">
              <a:rPr lang="ru-RU" smtClean="0"/>
              <a:t>04.10.2025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E3B878-153A-654F-97F6-0B504BA0152B}" type="datetime1">
              <a:rPr lang="ru-RU" smtClean="0"/>
              <a:t>04.10.2025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C32040-F901-3A43-990E-F39832A5480D}" type="datetime1">
              <a:rPr lang="ru-RU" smtClean="0"/>
              <a:t>04.10.2025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041B6C-6C7F-814A-89EA-F993CECD79B9}" type="datetime1">
              <a:rPr lang="ru-RU" smtClean="0"/>
              <a:t>04.10.2025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5B242F-8175-0B44-8F8E-5AEB6AF8FB3C}" type="datetime1">
              <a:rPr lang="ru-RU" smtClean="0"/>
              <a:t>04.10.2025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8B235-0788-D24D-B214-C5F8DD6E4D0D}" type="datetime1">
              <a:rPr lang="ru-RU" smtClean="0"/>
              <a:t>04.10.2025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44ACDA-2ED7-AF4B-944C-BE5E70D056D5}" type="datetime1">
              <a:rPr lang="ru-RU" smtClean="0"/>
              <a:t>04.10.2025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3BA3B-C867-7242-AB9B-5123D3F3F91F}" type="datetime1">
              <a:rPr lang="ru-RU" smtClean="0"/>
              <a:t>04.10.2025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B3501D0-5A58-AF49-921B-8092E50D5F95}" type="datetime1">
              <a:rPr lang="ru-RU" smtClean="0"/>
              <a:t>04.10.2025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77DB21-A157-C444-9BAE-7B7AA8D0E6F7}" type="datetime1">
              <a:rPr lang="ru-RU" smtClean="0"/>
              <a:t>04.10.2025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E148000-199B-5543-9EF2-FF1B6C73C819}" type="datetime1">
              <a:rPr lang="ru-RU" smtClean="0"/>
              <a:t>04.10.2025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8296"/>
            <a:ext cx="8229600" cy="857250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dirty="0"/>
              <a:t>🚀 FORECAST: </a:t>
            </a:r>
            <a:r>
              <a:rPr dirty="0" err="1"/>
              <a:t>Прогноз</a:t>
            </a:r>
            <a:r>
              <a:rPr dirty="0"/>
              <a:t> </a:t>
            </a:r>
            <a:r>
              <a:rPr dirty="0" err="1"/>
              <a:t>движения</a:t>
            </a:r>
            <a:r>
              <a:rPr dirty="0"/>
              <a:t> </a:t>
            </a:r>
            <a:r>
              <a:rPr dirty="0" err="1"/>
              <a:t>цены</a:t>
            </a:r>
            <a:r>
              <a:rPr dirty="0"/>
              <a:t> </a:t>
            </a:r>
            <a:r>
              <a:rPr dirty="0" err="1"/>
              <a:t>с</a:t>
            </a:r>
            <a:r>
              <a:rPr dirty="0"/>
              <a:t> </a:t>
            </a:r>
            <a:r>
              <a:rPr dirty="0" err="1"/>
              <a:t>учётом</a:t>
            </a:r>
            <a:r>
              <a:rPr dirty="0"/>
              <a:t> </a:t>
            </a:r>
            <a:r>
              <a:rPr dirty="0" err="1"/>
              <a:t>новостного</a:t>
            </a:r>
            <a:r>
              <a:rPr dirty="0"/>
              <a:t> </a:t>
            </a:r>
            <a:r>
              <a:rPr dirty="0" err="1"/>
              <a:t>контекста</a:t>
            </a:r>
            <a:endParaRPr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4128" y="3800227"/>
            <a:ext cx="8229600" cy="3394472"/>
          </a:xfrm>
        </p:spPr>
        <p:txBody>
          <a:bodyPr/>
          <a:lstStyle/>
          <a:p>
            <a:pPr marL="0" lvl="0" indent="0">
              <a:buNone/>
            </a:pPr>
            <a:r>
              <a:rPr b="1" dirty="0" err="1"/>
              <a:t>Команда</a:t>
            </a:r>
            <a:r>
              <a:rPr b="1" dirty="0"/>
              <a:t> </a:t>
            </a:r>
            <a:r>
              <a:rPr b="1" dirty="0" err="1"/>
              <a:t>Pulsetech</a:t>
            </a:r>
            <a:endParaRPr b="1" dirty="0"/>
          </a:p>
          <a:p>
            <a:pPr marL="0" lvl="0" indent="0">
              <a:buNone/>
            </a:pPr>
            <a:r>
              <a:rPr b="1" dirty="0"/>
              <a:t>Finam x HSE Trade AI Hack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41C062D-AD3E-2296-ED80-F128F8EAAE07}"/>
              </a:ext>
            </a:extLst>
          </p:cNvPr>
          <p:cNvSpPr txBox="1"/>
          <p:nvPr/>
        </p:nvSpPr>
        <p:spPr>
          <a:xfrm>
            <a:off x="3967701" y="278296"/>
            <a:ext cx="160877" cy="19754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ru-RU" dirty="0"/>
          </a:p>
        </p:txBody>
      </p:sp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009A9AB8-11E3-61D6-0285-EE0445B53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📊 </a:t>
            </a:r>
            <a:r>
              <a:rPr dirty="0" err="1"/>
              <a:t>Итоговая</a:t>
            </a:r>
            <a:r>
              <a:rPr dirty="0"/>
              <a:t> </a:t>
            </a:r>
            <a:r>
              <a:rPr dirty="0" err="1"/>
              <a:t>сводк</a:t>
            </a:r>
            <a:r>
              <a:rPr lang="ru-RU" dirty="0"/>
              <a:t>а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B2BB874-D277-1B7A-E925-0498116431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0970" y="367648"/>
            <a:ext cx="6881098" cy="4408203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6F6168D5-BB3B-37DB-EDC0-6BB4C11D5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🙏 Спасибо за внимание!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B436C0D3-7653-5B0F-3AAF-0A68F8E16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1600020"/>
            <a:ext cx="7772400" cy="3028681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5FDC0838-00DF-F64C-B99C-2CFBA522F7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/>
          <a:lstStyle/>
          <a:p>
            <a:pPr marL="0" lvl="0" indent="0">
              <a:buNone/>
            </a:pPr>
            <a:r>
              <a:rPr dirty="0"/>
              <a:t>📎 Backup </a:t>
            </a:r>
            <a:r>
              <a:rPr dirty="0" err="1"/>
              <a:t>слайды</a:t>
            </a:r>
            <a:endParaRPr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2A70F0A8-3E46-9467-183B-98BD69CB04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1823" y="0"/>
            <a:ext cx="7593216" cy="5143500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5D0962E4-15ED-9722-1633-9F0F6E444E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12</a:t>
            </a:fld>
            <a:endParaRPr lang="en-US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1367E470-C6C9-C108-3AB9-A19496421D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6815" y="1493792"/>
            <a:ext cx="7772400" cy="2155915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FAB65DA-9E2B-8BAF-1337-D98E5A95D0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13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35496" y="492485"/>
            <a:ext cx="8229600" cy="3394472"/>
          </a:xfrm>
        </p:spPr>
        <p:txBody>
          <a:bodyPr>
            <a:normAutofit fontScale="85000" lnSpcReduction="20000"/>
          </a:bodyPr>
          <a:lstStyle/>
          <a:p>
            <a:pPr marL="0" lvl="0" indent="0">
              <a:spcBef>
                <a:spcPts val="3000"/>
              </a:spcBef>
              <a:buNone/>
            </a:pPr>
            <a:r>
              <a:rPr b="1" dirty="0"/>
              <a:t>📋 </a:t>
            </a:r>
            <a:r>
              <a:rPr sz="3600" dirty="0" err="1">
                <a:latin typeface="+mj-lt"/>
                <a:ea typeface="+mj-ea"/>
                <a:cs typeface="+mj-cs"/>
              </a:rPr>
              <a:t>Структура</a:t>
            </a:r>
            <a:r>
              <a:rPr sz="3600" dirty="0">
                <a:latin typeface="+mj-lt"/>
                <a:ea typeface="+mj-ea"/>
                <a:cs typeface="+mj-cs"/>
              </a:rPr>
              <a:t> </a:t>
            </a:r>
            <a:r>
              <a:rPr sz="3600" dirty="0" err="1">
                <a:latin typeface="+mj-lt"/>
                <a:ea typeface="+mj-ea"/>
                <a:cs typeface="+mj-cs"/>
              </a:rPr>
              <a:t>презентации</a:t>
            </a:r>
            <a:endParaRPr lang="ru-RU" sz="3600" dirty="0">
              <a:latin typeface="+mj-lt"/>
              <a:ea typeface="+mj-ea"/>
              <a:cs typeface="+mj-cs"/>
            </a:endParaRPr>
          </a:p>
          <a:p>
            <a:pPr marL="0" lvl="0" indent="0">
              <a:spcBef>
                <a:spcPts val="3000"/>
              </a:spcBef>
              <a:buNone/>
            </a:pPr>
            <a:endParaRPr lang="ru-RU" b="1" dirty="0"/>
          </a:p>
          <a:p>
            <a:pPr marL="342900" lvl="0" indent="-342900">
              <a:buAutoNum type="arabicPeriod"/>
            </a:pPr>
            <a:r>
              <a:rPr lang="ru-RU" dirty="0"/>
              <a:t>Цель и гипотезы</a:t>
            </a:r>
          </a:p>
          <a:p>
            <a:pPr marL="342900" lvl="0" indent="-342900">
              <a:buAutoNum type="arabicPeriod"/>
            </a:pPr>
            <a:r>
              <a:rPr lang="ru-RU" dirty="0"/>
              <a:t>Данные и временная схема</a:t>
            </a:r>
          </a:p>
          <a:p>
            <a:pPr marL="342900" lvl="0" indent="-342900">
              <a:buAutoNum type="arabicPeriod"/>
            </a:pPr>
            <a:r>
              <a:rPr lang="ru-RU" dirty="0"/>
              <a:t>Протокол экспериментов</a:t>
            </a:r>
          </a:p>
          <a:p>
            <a:pPr marL="342900" lvl="0" indent="-342900">
              <a:buAutoNum type="arabicPeriod"/>
            </a:pPr>
            <a:r>
              <a:rPr lang="ru-RU" dirty="0"/>
              <a:t>Результаты </a:t>
            </a:r>
            <a:r>
              <a:rPr lang="en" dirty="0"/>
              <a:t>vs baseline</a:t>
            </a:r>
          </a:p>
          <a:p>
            <a:pPr marL="342900" lvl="0" indent="-342900">
              <a:buAutoNum type="arabicPeriod"/>
            </a:pPr>
            <a:r>
              <a:rPr lang="ru-RU" dirty="0"/>
              <a:t>Эффективность и применимость</a:t>
            </a:r>
          </a:p>
          <a:p>
            <a:pPr marL="342900" lvl="0" indent="-342900">
              <a:buAutoNum type="arabicPeriod"/>
            </a:pPr>
            <a:r>
              <a:rPr lang="ru-RU" dirty="0"/>
              <a:t>Уникальность решения</a:t>
            </a:r>
          </a:p>
          <a:p>
            <a:pPr marL="342900" lvl="0" indent="-342900">
              <a:buAutoNum type="arabicPeriod"/>
            </a:pPr>
            <a:r>
              <a:rPr lang="ru-RU" dirty="0"/>
              <a:t>Выводы и ограничения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3D51F3-ADF4-87AE-CBBE-EDCF556A2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1. 🎯 </a:t>
            </a:r>
            <a:r>
              <a:rPr dirty="0" err="1"/>
              <a:t>Цель</a:t>
            </a:r>
            <a:r>
              <a:rPr dirty="0"/>
              <a:t> </a:t>
            </a:r>
            <a:r>
              <a:rPr dirty="0" err="1"/>
              <a:t>и</a:t>
            </a:r>
            <a:r>
              <a:rPr dirty="0"/>
              <a:t> </a:t>
            </a:r>
            <a:r>
              <a:rPr dirty="0" err="1"/>
              <a:t>гипотезы</a:t>
            </a:r>
            <a:endParaRPr dirty="0"/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3B36190-1705-ADF6-C02F-0AE7485037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4625" y="806304"/>
            <a:ext cx="7025035" cy="4337196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E6C712A-CC28-06CF-FA16-333EAB3F34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2. 📊 Данные и временная схема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393C156-3B9B-839D-D0A0-88CD8721D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863" y="1063229"/>
            <a:ext cx="6414715" cy="3958937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22B44A1E-B86D-E142-0FC2-F22D410C68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rPr dirty="0"/>
              <a:t>3. 🔬 </a:t>
            </a:r>
            <a:r>
              <a:rPr dirty="0" err="1"/>
              <a:t>Протокол</a:t>
            </a:r>
            <a:r>
              <a:rPr dirty="0"/>
              <a:t> </a:t>
            </a:r>
            <a:r>
              <a:rPr dirty="0" err="1"/>
              <a:t>экспериментов</a:t>
            </a:r>
            <a:endParaRPr dirty="0"/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31F0AF6-0926-4704-17C1-FB9193F935A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78797" y="821714"/>
            <a:ext cx="6786405" cy="4424214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E5D9161-E96E-918E-AB30-C0536C05B7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300" dirty="0"/>
              <a:t>4. 📈 </a:t>
            </a:r>
            <a:r>
              <a:rPr sz="3300" dirty="0" err="1"/>
              <a:t>Результаты</a:t>
            </a:r>
            <a:endParaRPr sz="33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46F85514-8F6B-CAC1-F4BD-6CA4F4F410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76089" y="0"/>
            <a:ext cx="5176209" cy="5143500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C5F5DA0C-AA51-5625-3DD7-9E84B332AA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5795" y="807688"/>
            <a:ext cx="3351124" cy="871538"/>
          </a:xfrm>
        </p:spPr>
        <p:txBody>
          <a:bodyPr>
            <a:normAutofit fontScale="90000"/>
          </a:bodyPr>
          <a:lstStyle/>
          <a:p>
            <a:pPr marL="0" lvl="0" indent="0">
              <a:buNone/>
            </a:pPr>
            <a:r>
              <a:rPr sz="3300" dirty="0"/>
              <a:t>5. ⚙️ </a:t>
            </a:r>
            <a:r>
              <a:rPr sz="3300" dirty="0" err="1"/>
              <a:t>Эффективность</a:t>
            </a:r>
            <a:r>
              <a:rPr sz="3300" dirty="0"/>
              <a:t> </a:t>
            </a:r>
            <a:r>
              <a:rPr sz="3300" dirty="0" err="1"/>
              <a:t>и</a:t>
            </a:r>
            <a:r>
              <a:rPr sz="3300" dirty="0"/>
              <a:t> </a:t>
            </a:r>
            <a:r>
              <a:rPr sz="3300" dirty="0" err="1"/>
              <a:t>применимость</a:t>
            </a:r>
            <a:endParaRPr sz="3300" dirty="0"/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D857A099-A8C8-213B-4EF4-26BCA1D11A4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6292" y="0"/>
            <a:ext cx="6415880" cy="5143500"/>
          </a:xfrm>
          <a:prstGeom prst="rect">
            <a:avLst/>
          </a:prstGeom>
        </p:spPr>
      </p:pic>
      <p:sp>
        <p:nvSpPr>
          <p:cNvPr id="10" name="Номер слайда 9">
            <a:extLst>
              <a:ext uri="{FF2B5EF4-FFF2-40B4-BE49-F238E27FC236}">
                <a16:creationId xmlns:a16="http://schemas.microsoft.com/office/drawing/2014/main" id="{27136603-F54C-F9A4-2F7F-3DECE2866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7</a:t>
            </a:fld>
            <a:endParaRPr 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6. 💡 Уникальность / Вклад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829F36E6-9729-B392-7E1D-C73293961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20085" y="873803"/>
            <a:ext cx="5535791" cy="4269698"/>
          </a:xfrm>
          <a:prstGeom prst="rect">
            <a:avLst/>
          </a:prstGeom>
        </p:spPr>
      </p:pic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6AC27A1-DB1C-FA67-1553-F88BC9ADC4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8</a:t>
            </a:fld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0" lvl="0" indent="0">
              <a:buNone/>
            </a:pPr>
            <a:r>
              <a:t>7. 🎓 Выводы и ограничения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E7B089FC-94F6-6CDB-DF2B-CBA668A39F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094" y="952779"/>
            <a:ext cx="4076566" cy="2845498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6A59D3A-9101-7F0A-4FEE-329DFCC06F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84560" y="1175657"/>
            <a:ext cx="3908266" cy="302322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EE0AA33B-E893-DD5E-2D23-51F92D00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9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</TotalTime>
  <Words>107</Words>
  <Application>Microsoft Macintosh PowerPoint</Application>
  <PresentationFormat>Экран (16:9)</PresentationFormat>
  <Paragraphs>36</Paragraphs>
  <Slides>13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13</vt:i4>
      </vt:variant>
    </vt:vector>
  </HeadingPairs>
  <TitlesOfParts>
    <vt:vector size="17" baseType="lpstr">
      <vt:lpstr>Aptos</vt:lpstr>
      <vt:lpstr>Arial</vt:lpstr>
      <vt:lpstr>Calibri</vt:lpstr>
      <vt:lpstr>Office Theme</vt:lpstr>
      <vt:lpstr>🚀 FORECAST: Прогноз движения цены с учётом новостного контекста</vt:lpstr>
      <vt:lpstr>Презентация PowerPoint</vt:lpstr>
      <vt:lpstr>1. 🎯 Цель и гипотезы</vt:lpstr>
      <vt:lpstr>2. 📊 Данные и временная схема</vt:lpstr>
      <vt:lpstr>3. 🔬 Протокол экспериментов</vt:lpstr>
      <vt:lpstr>4. 📈 Результаты</vt:lpstr>
      <vt:lpstr>5. ⚙️ Эффективность и применимость</vt:lpstr>
      <vt:lpstr>6. 💡 Уникальность / Вклад</vt:lpstr>
      <vt:lpstr>7. 🎓 Выводы и ограничения</vt:lpstr>
      <vt:lpstr>📊 Итоговая сводка</vt:lpstr>
      <vt:lpstr>🙏 Спасибо за внимание!</vt:lpstr>
      <vt:lpstr>📎 Backup слайды</vt:lpstr>
      <vt:lpstr>Презентация PowerPoint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Диана Соколова</cp:lastModifiedBy>
  <cp:revision>2</cp:revision>
  <dcterms:created xsi:type="dcterms:W3CDTF">2025-10-04T18:12:53Z</dcterms:created>
  <dcterms:modified xsi:type="dcterms:W3CDTF">2025-10-04T18:30:11Z</dcterms:modified>
</cp:coreProperties>
</file>