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94636" autoAdjust="0"/>
  </p:normalViewPr>
  <p:slideViewPr>
    <p:cSldViewPr snapToGrid="0" snapToObjects="1">
      <p:cViewPr>
        <p:scale>
          <a:sx n="150" d="100"/>
          <a:sy n="150" d="100"/>
        </p:scale>
        <p:origin x="-124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AFD-52F7-6342-88AB-397BCE631770}" type="datetimeFigureOut">
              <a:rPr kumimoji="1" lang="zh-CN" altLang="en-US" smtClean="0"/>
              <a:t>16/8/11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C7E5-BB62-5546-8053-807C704A3D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80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AFD-52F7-6342-88AB-397BCE631770}" type="datetimeFigureOut">
              <a:rPr kumimoji="1" lang="zh-CN" altLang="en-US" smtClean="0"/>
              <a:t>16/8/11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C7E5-BB62-5546-8053-807C704A3D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327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AFD-52F7-6342-88AB-397BCE631770}" type="datetimeFigureOut">
              <a:rPr kumimoji="1" lang="zh-CN" altLang="en-US" smtClean="0"/>
              <a:t>16/8/11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C7E5-BB62-5546-8053-807C704A3D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87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AFD-52F7-6342-88AB-397BCE631770}" type="datetimeFigureOut">
              <a:rPr kumimoji="1" lang="zh-CN" altLang="en-US" smtClean="0"/>
              <a:t>16/8/11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C7E5-BB62-5546-8053-807C704A3D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160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AFD-52F7-6342-88AB-397BCE631770}" type="datetimeFigureOut">
              <a:rPr kumimoji="1" lang="zh-CN" altLang="en-US" smtClean="0"/>
              <a:t>16/8/11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C7E5-BB62-5546-8053-807C704A3D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046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AFD-52F7-6342-88AB-397BCE631770}" type="datetimeFigureOut">
              <a:rPr kumimoji="1" lang="zh-CN" altLang="en-US" smtClean="0"/>
              <a:t>16/8/11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C7E5-BB62-5546-8053-807C704A3D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11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AFD-52F7-6342-88AB-397BCE631770}" type="datetimeFigureOut">
              <a:rPr kumimoji="1" lang="zh-CN" altLang="en-US" smtClean="0"/>
              <a:t>16/8/11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C7E5-BB62-5546-8053-807C704A3D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038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AFD-52F7-6342-88AB-397BCE631770}" type="datetimeFigureOut">
              <a:rPr kumimoji="1" lang="zh-CN" altLang="en-US" smtClean="0"/>
              <a:t>16/8/11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C7E5-BB62-5546-8053-807C704A3D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9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AFD-52F7-6342-88AB-397BCE631770}" type="datetimeFigureOut">
              <a:rPr kumimoji="1" lang="zh-CN" altLang="en-US" smtClean="0"/>
              <a:t>16/8/11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C7E5-BB62-5546-8053-807C704A3D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133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AFD-52F7-6342-88AB-397BCE631770}" type="datetimeFigureOut">
              <a:rPr kumimoji="1" lang="zh-CN" altLang="en-US" smtClean="0"/>
              <a:t>16/8/11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C7E5-BB62-5546-8053-807C704A3D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76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AFD-52F7-6342-88AB-397BCE631770}" type="datetimeFigureOut">
              <a:rPr kumimoji="1" lang="zh-CN" altLang="en-US" smtClean="0"/>
              <a:t>16/8/11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C7E5-BB62-5546-8053-807C704A3D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186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26AFD-52F7-6342-88AB-397BCE631770}" type="datetimeFigureOut">
              <a:rPr kumimoji="1" lang="zh-CN" altLang="en-US" smtClean="0"/>
              <a:t>16/8/11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1C7E5-BB62-5546-8053-807C704A3D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259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16318" y="1017555"/>
            <a:ext cx="1745487" cy="489511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EMHybridActivity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73983" y="1789060"/>
            <a:ext cx="1821687" cy="429201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EMHybridWebView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2071" y="2581062"/>
            <a:ext cx="1515533" cy="453605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WebViewClient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12151" y="2581062"/>
            <a:ext cx="1741186" cy="453604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WebChromeClient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14204" y="2581063"/>
            <a:ext cx="1007534" cy="453604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EMBridge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14204" y="3460550"/>
            <a:ext cx="1010481" cy="701878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</a:rPr>
              <a:t>EMPlugin </a:t>
            </a:r>
          </a:p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</a:rPr>
              <a:t>1...n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96303" y="4453465"/>
            <a:ext cx="4532613" cy="618067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Framework Layer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42539" y="1791655"/>
            <a:ext cx="914400" cy="429201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HTML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42539" y="2583658"/>
            <a:ext cx="914400" cy="453603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JSPlugin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直线箭头连接符 13"/>
          <p:cNvCxnSpPr>
            <a:stCxn id="12" idx="1"/>
            <a:endCxn id="7" idx="3"/>
          </p:cNvCxnSpPr>
          <p:nvPr/>
        </p:nvCxnSpPr>
        <p:spPr>
          <a:xfrm flipH="1" flipV="1">
            <a:off x="5521738" y="2807865"/>
            <a:ext cx="1320801" cy="259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7" idx="2"/>
            <a:endCxn id="8" idx="0"/>
          </p:cNvCxnSpPr>
          <p:nvPr/>
        </p:nvCxnSpPr>
        <p:spPr>
          <a:xfrm>
            <a:off x="5017971" y="3034667"/>
            <a:ext cx="1474" cy="42588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stCxn id="10" idx="2"/>
            <a:endCxn id="12" idx="0"/>
          </p:cNvCxnSpPr>
          <p:nvPr/>
        </p:nvCxnSpPr>
        <p:spPr>
          <a:xfrm>
            <a:off x="7299739" y="2220856"/>
            <a:ext cx="0" cy="362802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4" idx="3"/>
            <a:endCxn id="10" idx="1"/>
          </p:cNvCxnSpPr>
          <p:nvPr/>
        </p:nvCxnSpPr>
        <p:spPr>
          <a:xfrm>
            <a:off x="4395670" y="2003661"/>
            <a:ext cx="2446869" cy="259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8" idx="2"/>
          </p:cNvCxnSpPr>
          <p:nvPr/>
        </p:nvCxnSpPr>
        <p:spPr>
          <a:xfrm>
            <a:off x="5019445" y="4162428"/>
            <a:ext cx="0" cy="2910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>
            <a:stCxn id="4" idx="2"/>
            <a:endCxn id="5" idx="0"/>
          </p:cNvCxnSpPr>
          <p:nvPr/>
        </p:nvCxnSpPr>
        <p:spPr>
          <a:xfrm flipH="1">
            <a:off x="1749838" y="2218261"/>
            <a:ext cx="1734989" cy="362801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>
            <a:stCxn id="4" idx="2"/>
            <a:endCxn id="6" idx="0"/>
          </p:cNvCxnSpPr>
          <p:nvPr/>
        </p:nvCxnSpPr>
        <p:spPr>
          <a:xfrm flipH="1">
            <a:off x="3482744" y="2218261"/>
            <a:ext cx="2083" cy="362801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stCxn id="4" idx="2"/>
            <a:endCxn id="7" idx="0"/>
          </p:cNvCxnSpPr>
          <p:nvPr/>
        </p:nvCxnSpPr>
        <p:spPr>
          <a:xfrm>
            <a:off x="3484827" y="2218261"/>
            <a:ext cx="1533144" cy="362802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>
            <a:stCxn id="3" idx="2"/>
            <a:endCxn id="4" idx="0"/>
          </p:cNvCxnSpPr>
          <p:nvPr/>
        </p:nvCxnSpPr>
        <p:spPr>
          <a:xfrm flipH="1">
            <a:off x="3484827" y="1507066"/>
            <a:ext cx="4235" cy="281994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2813199" y="3460550"/>
            <a:ext cx="389466" cy="701878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进</a:t>
            </a:r>
            <a:endParaRPr kumimoji="1"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度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262610" y="3460550"/>
            <a:ext cx="440267" cy="701878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动</a:t>
            </a:r>
            <a:endParaRPr kumimoji="1"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画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745211" y="3460550"/>
            <a:ext cx="431800" cy="701878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弹</a:t>
            </a:r>
            <a:endParaRPr kumimoji="1"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框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555105" y="3440197"/>
            <a:ext cx="389466" cy="701878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加载状态</a:t>
            </a:r>
            <a:endParaRPr kumimoji="1" lang="en-US" altLang="zh-CN" sz="1100" dirty="0" smtClean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102138" y="3440197"/>
            <a:ext cx="389466" cy="701878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拦截</a:t>
            </a:r>
            <a:endParaRPr kumimoji="1" lang="en-US" altLang="zh-CN" sz="1100" dirty="0" smtClean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012305" y="3440197"/>
            <a:ext cx="389466" cy="701878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错误处理</a:t>
            </a:r>
            <a:endParaRPr kumimoji="1" lang="en-US" altLang="zh-CN" sz="1100" dirty="0" smtClean="0">
              <a:solidFill>
                <a:schemeClr val="tx1"/>
              </a:solidFill>
            </a:endParaRPr>
          </a:p>
        </p:txBody>
      </p:sp>
      <p:cxnSp>
        <p:nvCxnSpPr>
          <p:cNvPr id="91" name="直线连接符 90"/>
          <p:cNvCxnSpPr>
            <a:endCxn id="80" idx="0"/>
          </p:cNvCxnSpPr>
          <p:nvPr/>
        </p:nvCxnSpPr>
        <p:spPr>
          <a:xfrm>
            <a:off x="1296871" y="3034666"/>
            <a:ext cx="0" cy="405531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/>
          <p:cNvCxnSpPr>
            <a:stCxn id="5" idx="2"/>
            <a:endCxn id="79" idx="0"/>
          </p:cNvCxnSpPr>
          <p:nvPr/>
        </p:nvCxnSpPr>
        <p:spPr>
          <a:xfrm>
            <a:off x="1749838" y="3034667"/>
            <a:ext cx="0" cy="40553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/>
          <p:cNvCxnSpPr>
            <a:endCxn id="81" idx="0"/>
          </p:cNvCxnSpPr>
          <p:nvPr/>
        </p:nvCxnSpPr>
        <p:spPr>
          <a:xfrm>
            <a:off x="2207038" y="3034666"/>
            <a:ext cx="0" cy="405531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/>
          <p:cNvCxnSpPr>
            <a:endCxn id="76" idx="0"/>
          </p:cNvCxnSpPr>
          <p:nvPr/>
        </p:nvCxnSpPr>
        <p:spPr>
          <a:xfrm>
            <a:off x="3007932" y="3034666"/>
            <a:ext cx="0" cy="425884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/>
          <p:cNvCxnSpPr>
            <a:stCxn id="6" idx="2"/>
            <a:endCxn id="77" idx="0"/>
          </p:cNvCxnSpPr>
          <p:nvPr/>
        </p:nvCxnSpPr>
        <p:spPr>
          <a:xfrm>
            <a:off x="3482744" y="3034666"/>
            <a:ext cx="0" cy="425884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/>
          <p:cNvCxnSpPr>
            <a:endCxn id="78" idx="0"/>
          </p:cNvCxnSpPr>
          <p:nvPr/>
        </p:nvCxnSpPr>
        <p:spPr>
          <a:xfrm>
            <a:off x="3961111" y="3034666"/>
            <a:ext cx="0" cy="425884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圆角矩形 117"/>
          <p:cNvSpPr/>
          <p:nvPr/>
        </p:nvSpPr>
        <p:spPr>
          <a:xfrm>
            <a:off x="2909095" y="168554"/>
            <a:ext cx="1159933" cy="37408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</a:rPr>
              <a:t>App</a:t>
            </a:r>
            <a:r>
              <a:rPr kumimoji="1" lang="zh-CN" altLang="en-US" sz="1600" dirty="0" smtClean="0">
                <a:solidFill>
                  <a:schemeClr val="tx1"/>
                </a:solidFill>
              </a:rPr>
              <a:t>启动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直线箭头连接符 120"/>
          <p:cNvCxnSpPr>
            <a:stCxn id="118" idx="2"/>
            <a:endCxn id="3" idx="0"/>
          </p:cNvCxnSpPr>
          <p:nvPr/>
        </p:nvCxnSpPr>
        <p:spPr>
          <a:xfrm>
            <a:off x="3489062" y="542643"/>
            <a:ext cx="0" cy="4749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6470005" y="863599"/>
            <a:ext cx="1667933" cy="447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788872" y="863599"/>
            <a:ext cx="5122333" cy="447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459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27</Words>
  <Application>Microsoft Macintosh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Samson Tseng</dc:creator>
  <cp:lastModifiedBy>Samson Tseng</cp:lastModifiedBy>
  <cp:revision>17</cp:revision>
  <dcterms:created xsi:type="dcterms:W3CDTF">2016-08-11T07:18:16Z</dcterms:created>
  <dcterms:modified xsi:type="dcterms:W3CDTF">2016-08-11T08:47:13Z</dcterms:modified>
</cp:coreProperties>
</file>