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5" r:id="rId2"/>
    <p:sldId id="655" r:id="rId3"/>
    <p:sldId id="692" r:id="rId4"/>
    <p:sldId id="674" r:id="rId5"/>
    <p:sldId id="257" r:id="rId6"/>
    <p:sldId id="258" r:id="rId7"/>
    <p:sldId id="262" r:id="rId8"/>
    <p:sldId id="261" r:id="rId9"/>
    <p:sldId id="259" r:id="rId10"/>
    <p:sldId id="260" r:id="rId11"/>
    <p:sldId id="256" r:id="rId12"/>
    <p:sldId id="6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57EA-D9C4-ACD4-9829-7D43AFD11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A683A-9BF8-88A9-8F47-BFBB80E0B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737C-7565-3AED-77C3-BE9C2692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3647-B939-F5AA-8DAC-188918B2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3456-410E-54BF-C7CC-11226060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23EC-476C-CE2A-18D6-B6E78F63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26DD7-8CD4-4568-6A42-20B10719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DC1-2F54-5081-FADE-313362F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A031-C926-0EC6-9E43-90D118B4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E10-CEAB-4911-1B01-AD6BF2D7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78194-D2F5-DE57-231D-A89EA1F7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BEFCD-3BB5-23E2-B212-D02053AC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CCB2-CA4F-22C0-C83B-3FBC1310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1FC1-78A8-1EC8-DF7C-863B8679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522ED-1716-2308-91B9-1DACFCCD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EA77-6B8B-4E96-B3D9-4E55E1F12C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78C-14B6-4D2B-868A-13A9A38165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4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559C-6CEC-6A8F-C61A-9E2E386C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628E-1CC2-9F93-C40F-DA8FBEA1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EA206-9C1E-138A-3ED5-06C32626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A1DD-504B-0CA3-B418-5E5C990A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5A58-4466-F5C4-A228-009003EC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E900-987C-5CC2-481A-CED519AF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237E-FA6B-9AF2-8EFF-51656EAC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FE20-C438-5653-E231-2643E3A1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683C-F4B7-5CFB-FCD6-0CA8A4B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8FF8-42B1-5FAA-2697-6934470F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6716-A794-F41A-0BDB-A7B889A7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DE4B-5959-A427-CE5A-75DF4755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ED599-4D93-64E5-97E5-CB8D70FD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2248-E482-134E-A4DB-F893D799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3A81E-200C-ACB1-80C1-CA8C8002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C6880-2766-8C86-87EB-5C557AE4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733D-0504-1DCC-8615-DC0072D2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2973B-C16D-ADCE-4D56-C4348260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BDC87-1574-0013-BC3A-472508A6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BC7A2-AE88-68FF-3404-02979135E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38079-2CEE-1ED5-4F69-4BBF579EC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4ECFA-EB86-E5A6-E66C-8BF28AE6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4F99B-AC2F-FC0D-A931-87EA3B8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D7CE7-49D5-B460-03C0-2C626EEF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EEB2-7300-9696-A9CF-AF33627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8B117-2C8E-22E4-F133-F4F4E045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430EF-9BD4-A9E4-6DB2-62E2E5F3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F6C81-B5D6-9655-38CE-C4E51E2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0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A83B8-C7A0-66D1-F2F0-A0F11980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F063C-7EA3-8114-0085-1B7E5A06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6ABC-9BCF-D83E-9D4A-42265D59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E3A8-C59A-A858-73BF-83EF0744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4109-6B9E-8079-FDC1-8B4D38E82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215CE-1017-509F-5216-727292E0C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2B95A-76E2-09DD-5EF6-0748A7C4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093CE-21D7-5C87-8C16-F15F6540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3894B-D23D-1436-D620-8E933260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C286-2058-97F0-11A8-3FA9A671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141AD-DC2C-2E9A-A553-1C5C872D7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4398-0F7F-CF50-51A6-A11F594F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FDACE-4BB2-C37F-DEB5-5E6A9234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A9D49-A8F4-D4C7-C2A0-166E8295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9E9E-410B-C6C3-B47B-E89227E0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7748B-115F-519A-540B-E1A954E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B71F-BB07-D690-DA7A-2E6E1A4E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5D9C-F467-155F-7AC2-396C0F86D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D34E-7C36-41B5-A1DA-7173AA3C4E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FEF9-BA4C-0A8E-2114-9A5051FFF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53D9-CDAC-B8DD-4D90-8A34D70B2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1032-A6F8-41A1-A041-384BB6ED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10A7-7D1F-B649-B842-125D403F9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C2F9B-F991-A76A-3E27-8A42FA66B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C1854-7A93-21A0-D4A5-AB758CF2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8" y="1122363"/>
            <a:ext cx="11628063" cy="43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7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6371-942B-52AC-4686-DC1B616C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GFF file</a:t>
            </a:r>
          </a:p>
        </p:txBody>
      </p:sp>
      <p:pic>
        <p:nvPicPr>
          <p:cNvPr id="3074" name="Picture 2" descr="agat_sp_extract_sequences.pl — AGAT documentation">
            <a:extLst>
              <a:ext uri="{FF2B5EF4-FFF2-40B4-BE49-F238E27FC236}">
                <a16:creationId xmlns:a16="http://schemas.microsoft.com/office/drawing/2014/main" id="{2C7DB81C-E1FB-006A-012F-B26EE2693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98" y="1690688"/>
            <a:ext cx="84963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4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DBE91-DAF7-F363-A3E9-1F879A37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40" y="1734371"/>
            <a:ext cx="7843635" cy="470202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728B4C-665F-26F1-E031-B891CACE6F52}"/>
              </a:ext>
            </a:extLst>
          </p:cNvPr>
          <p:cNvSpPr txBox="1">
            <a:spLocks/>
          </p:cNvSpPr>
          <p:nvPr/>
        </p:nvSpPr>
        <p:spPr>
          <a:xfrm>
            <a:off x="53839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GFF file</a:t>
            </a:r>
          </a:p>
        </p:txBody>
      </p:sp>
    </p:spTree>
    <p:extLst>
      <p:ext uri="{BB962C8B-B14F-4D97-AF65-F5344CB8AC3E}">
        <p14:creationId xmlns:p14="http://schemas.microsoft.com/office/powerpoint/2010/main" val="35895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DA8A-211E-FA4A-D43D-ADF2BEFF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D5A5-884F-28C2-CDE4-77B1DEDB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Gene expression profiling - Wikipedia">
            <a:extLst>
              <a:ext uri="{FF2B5EF4-FFF2-40B4-BE49-F238E27FC236}">
                <a16:creationId xmlns:a16="http://schemas.microsoft.com/office/drawing/2014/main" id="{3F7974E4-1C8B-0D85-DAF5-04A9408A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41" y="2276515"/>
            <a:ext cx="3978639" cy="397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ranscriptome-based molecular subtypes and differentiation hierarchies  improve the classification framework of acute myeloid leukemia | PNAS">
            <a:extLst>
              <a:ext uri="{FF2B5EF4-FFF2-40B4-BE49-F238E27FC236}">
                <a16:creationId xmlns:a16="http://schemas.microsoft.com/office/drawing/2014/main" id="{E733D48F-9601-9764-4302-DABF1DF6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78" y="1409405"/>
            <a:ext cx="4897724" cy="492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0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701" y="5658090"/>
            <a:ext cx="9383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GGG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AAAA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GGGG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TTT</a:t>
            </a:r>
            <a:r>
              <a:rPr lang="fa-I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2E838B-50D3-0EAF-B600-5F714F76D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6" t="6570" r="9744" b="36019"/>
          <a:stretch/>
        </p:blipFill>
        <p:spPr>
          <a:xfrm>
            <a:off x="2321306" y="2106253"/>
            <a:ext cx="7001769" cy="27956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E97A94-5BDE-F2BE-25DB-29DB089680A9}"/>
              </a:ext>
            </a:extLst>
          </p:cNvPr>
          <p:cNvSpPr/>
          <p:nvPr/>
        </p:nvSpPr>
        <p:spPr>
          <a:xfrm>
            <a:off x="5038580" y="4004222"/>
            <a:ext cx="70339" cy="5629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C2516B-904D-C45D-06EF-D518008E20BE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5108919" y="4567209"/>
            <a:ext cx="4557932" cy="129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05A75C-EF1F-C864-7B35-FA85BC9B4E4F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flipH="1">
            <a:off x="283701" y="4567209"/>
            <a:ext cx="4790049" cy="129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EBEB0-E7BA-C5E4-04B3-8AB2B7CAC183}"/>
              </a:ext>
            </a:extLst>
          </p:cNvPr>
          <p:cNvSpPr txBox="1"/>
          <p:nvPr/>
        </p:nvSpPr>
        <p:spPr>
          <a:xfrm>
            <a:off x="9929605" y="2651394"/>
            <a:ext cx="17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130M bp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72F78-6D9A-8461-7679-C661B95711FE}"/>
              </a:ext>
            </a:extLst>
          </p:cNvPr>
          <p:cNvSpPr txBox="1"/>
          <p:nvPr/>
        </p:nvSpPr>
        <p:spPr>
          <a:xfrm>
            <a:off x="9888238" y="4046630"/>
            <a:ext cx="17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220K bp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5B7E0-4F94-EB09-F023-5C214B8A76CA}"/>
              </a:ext>
            </a:extLst>
          </p:cNvPr>
          <p:cNvSpPr txBox="1"/>
          <p:nvPr/>
        </p:nvSpPr>
        <p:spPr>
          <a:xfrm>
            <a:off x="9956230" y="5493259"/>
            <a:ext cx="17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50 bp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5FFD2-1A2E-C2D7-C5A1-8E6228052BBF}"/>
              </a:ext>
            </a:extLst>
          </p:cNvPr>
          <p:cNvSpPr txBox="1"/>
          <p:nvPr/>
        </p:nvSpPr>
        <p:spPr>
          <a:xfrm>
            <a:off x="2659787" y="680089"/>
            <a:ext cx="7228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Chromosome sequence scale</a:t>
            </a:r>
          </a:p>
        </p:txBody>
      </p:sp>
    </p:spTree>
    <p:extLst>
      <p:ext uri="{BB962C8B-B14F-4D97-AF65-F5344CB8AC3E}">
        <p14:creationId xmlns:p14="http://schemas.microsoft.com/office/powerpoint/2010/main" val="113588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0418-A9A9-E54B-DE41-7439F88D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221" y="335145"/>
            <a:ext cx="6026046" cy="13353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Elements distribution</a:t>
            </a:r>
            <a:endParaRPr lang="fa-I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35A03-E323-05FA-7F0E-56A9D5EE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0" y="2045025"/>
            <a:ext cx="10812379" cy="398262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35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16C4-A5D1-4EBD-B995-590FD687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867F-8928-450D-9680-91680A90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3F4B3-893D-43BC-8B58-61754F12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09725"/>
            <a:ext cx="7600950" cy="4638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90A3E-5D04-41E7-9D97-CB1953F26824}"/>
              </a:ext>
            </a:extLst>
          </p:cNvPr>
          <p:cNvSpPr txBox="1"/>
          <p:nvPr/>
        </p:nvSpPr>
        <p:spPr>
          <a:xfrm>
            <a:off x="1685925" y="423862"/>
            <a:ext cx="91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Main components of the human genome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E9F59-65D2-41DA-A9D4-214A8629D863}"/>
              </a:ext>
            </a:extLst>
          </p:cNvPr>
          <p:cNvSpPr/>
          <p:nvPr/>
        </p:nvSpPr>
        <p:spPr>
          <a:xfrm>
            <a:off x="1871663" y="1443038"/>
            <a:ext cx="4224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4D28E4-A5CF-1CEA-82C2-69FEF1F6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644280"/>
            <a:ext cx="10487025" cy="30384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DC14DA-11C5-C05D-C3FC-0239359E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Exon and introns </a:t>
            </a:r>
          </a:p>
        </p:txBody>
      </p:sp>
    </p:spTree>
    <p:extLst>
      <p:ext uri="{BB962C8B-B14F-4D97-AF65-F5344CB8AC3E}">
        <p14:creationId xmlns:p14="http://schemas.microsoft.com/office/powerpoint/2010/main" val="336190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D288-1701-7344-7A68-272B73D2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splicing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60527-E8EA-4F48-8A73-67AF31868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49" y="1731911"/>
            <a:ext cx="9046440" cy="4351338"/>
          </a:xfrm>
        </p:spPr>
      </p:pic>
    </p:spTree>
    <p:extLst>
      <p:ext uri="{BB962C8B-B14F-4D97-AF65-F5344CB8AC3E}">
        <p14:creationId xmlns:p14="http://schemas.microsoft.com/office/powerpoint/2010/main" val="199361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A446-FC9C-36F5-9484-0312FB5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+ and - strand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03A7-89B3-6A21-586B-C268D529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pressbooks-dev.oer.hawaii.edu/explorationsbioanth/wp-content/uploads/sites/139/2020/07/image29-4.png">
            <a:extLst>
              <a:ext uri="{FF2B5EF4-FFF2-40B4-BE49-F238E27FC236}">
                <a16:creationId xmlns:a16="http://schemas.microsoft.com/office/drawing/2014/main" id="{615056AE-0614-6DD0-081E-E871C680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14" y="1506804"/>
            <a:ext cx="7964571" cy="535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DFF156-01D4-442F-CCBE-DABF647A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40" y="1409075"/>
            <a:ext cx="8034555" cy="5192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0363A-979A-4F79-FAA7-73AEB52F7C26}"/>
              </a:ext>
            </a:extLst>
          </p:cNvPr>
          <p:cNvSpPr txBox="1"/>
          <p:nvPr/>
        </p:nvSpPr>
        <p:spPr>
          <a:xfrm>
            <a:off x="1034322" y="584616"/>
            <a:ext cx="314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Codons</a:t>
            </a:r>
          </a:p>
        </p:txBody>
      </p:sp>
    </p:spTree>
    <p:extLst>
      <p:ext uri="{BB962C8B-B14F-4D97-AF65-F5344CB8AC3E}">
        <p14:creationId xmlns:p14="http://schemas.microsoft.com/office/powerpoint/2010/main" val="72846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8019-AAFF-3E64-FEF7-0A28DC5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2050" name="Picture 2" descr="7.1 FASTA and FASTQ formats | Computational Genomics with R">
            <a:extLst>
              <a:ext uri="{FF2B5EF4-FFF2-40B4-BE49-F238E27FC236}">
                <a16:creationId xmlns:a16="http://schemas.microsoft.com/office/drawing/2014/main" id="{7E564DBA-2931-C446-1121-CAE6E2980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5" y="2631671"/>
            <a:ext cx="6378366" cy="21252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.1 FASTA and FASTQ formats | Computational Genomics with R">
            <a:extLst>
              <a:ext uri="{FF2B5EF4-FFF2-40B4-BE49-F238E27FC236}">
                <a16:creationId xmlns:a16="http://schemas.microsoft.com/office/drawing/2014/main" id="{060FE9AE-34AE-9542-8F27-4BE4EDD26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5" y="4987946"/>
            <a:ext cx="6038537" cy="1420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 example of the FASTA format used in iLearn. | Download Scientific Diagram">
            <a:extLst>
              <a:ext uri="{FF2B5EF4-FFF2-40B4-BE49-F238E27FC236}">
                <a16:creationId xmlns:a16="http://schemas.microsoft.com/office/drawing/2014/main" id="{C81A097F-4C08-B5EC-CC71-0651DA5A7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3694317"/>
            <a:ext cx="4048125" cy="21050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37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Elements distribution</vt:lpstr>
      <vt:lpstr>PowerPoint Presentation</vt:lpstr>
      <vt:lpstr>Exon and introns </vt:lpstr>
      <vt:lpstr>Alternative splicing</vt:lpstr>
      <vt:lpstr>+ and - strand</vt:lpstr>
      <vt:lpstr>PowerPoint Presentation</vt:lpstr>
      <vt:lpstr>Fasta files</vt:lpstr>
      <vt:lpstr>GFF file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sotoudeh</dc:creator>
  <cp:lastModifiedBy>reza sotoudeh</cp:lastModifiedBy>
  <cp:revision>1</cp:revision>
  <dcterms:created xsi:type="dcterms:W3CDTF">2023-11-08T13:07:16Z</dcterms:created>
  <dcterms:modified xsi:type="dcterms:W3CDTF">2023-11-08T15:28:31Z</dcterms:modified>
</cp:coreProperties>
</file>