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5200" lang="es"/>
              <a:t>Integración VP - Eclipse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Manual para la integración de Visual Paradigm con Eclipse							G02.03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5200" lang="es"/>
              <a:t>Integración VP - Eclipse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s"/>
              <a:t>Desde el menú superior nos vamos a Herramientas e</a:t>
            </a:r>
          </a:p>
          <a:p>
            <a:pPr>
              <a:spcBef>
                <a:spcPts val="0"/>
              </a:spcBef>
              <a:buNone/>
            </a:pPr>
            <a:r>
              <a:rPr sz="1400" lang="es"/>
              <a:t>Integración IDE.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7625" x="5744825"/>
            <a:ext cy="2952750" cx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5200" lang="es"/>
              <a:t>Integración VP - Eclipse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s"/>
              <a:t>Seleccionamos el IDE.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182400"/>
            <a:ext cy="3613324" cx="45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5200" lang="es"/>
              <a:t>Integración VP - Eclipse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400" lang="es"/>
              <a:t>Seleccionamos la ruta.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1400" x="4621375"/>
            <a:ext cy="3436200" cx="42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5200" lang="es"/>
              <a:t>Integración VP - Eclipse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s"/>
              <a:t>Esperamos mientras se integra. Y si todo</a:t>
            </a:r>
          </a:p>
          <a:p>
            <a:pPr rtl="0">
              <a:spcBef>
                <a:spcPts val="0"/>
              </a:spcBef>
              <a:buNone/>
            </a:pPr>
            <a:r>
              <a:rPr sz="1400" lang="es"/>
              <a:t>va bien, en poco tiempo lo tendremos</a:t>
            </a:r>
          </a:p>
          <a:p>
            <a:pPr>
              <a:spcBef>
                <a:spcPts val="0"/>
              </a:spcBef>
              <a:buNone/>
            </a:pPr>
            <a:r>
              <a:rPr sz="1400" lang="es"/>
              <a:t>integrado.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7075" x="4209175"/>
            <a:ext cy="3658775" cx="44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