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s"/>
              <a:t>Utilizando SVN junto a Visual Paradigm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Ingeniería del Software II				G02.03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y="4309475" x="807475"/>
            <a:ext cy="730199" cx="409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s">
                <a:solidFill>
                  <a:schemeClr val="dk1"/>
                </a:solidFill>
              </a:rPr>
              <a:t>Eduardo Lara Caro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s">
                <a:solidFill>
                  <a:schemeClr val="dk1"/>
                </a:solidFill>
              </a:rPr>
              <a:t>José María Sierra Cano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s">
                <a:solidFill>
                  <a:schemeClr val="dk1"/>
                </a:solidFill>
              </a:rPr>
              <a:t>Eduardo Parra Mazuecos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s">
                <a:solidFill>
                  <a:schemeClr val="dk1"/>
                </a:solidFill>
              </a:rPr>
              <a:t>Ismael Halioui Halioui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Consideraciones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"/>
              <a:t>Los cambios que vemos en la pestaña de Google Code corresponden a varios proyectos de pruebas y el definitivo, mientras que lo que se muestra en la pestaña de Visual Paradigm pertenece al definitivo.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"/>
              <a:t>Los pasos del tutorial han sido realizados en “Fedora 20 - Heisenbug” no obstante funcionan exactamente igual en otras distribuciones GNU/Linux o sistemas Windows puesto que otros miembros del grupo trabajan con ellos.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Configurar SVN en Visual Paradigm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s"/>
              <a:t>Al abrir Visual Paradigm, en la parte superior en la barra de menú pulsamos en “Trabajo en Equipo” y deberemos ver lo siguiente: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sz="1400" lang="es"/>
              <a:t>A continuación pulsamos en “Abrir Cliente de Equipo de Trabajo”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4425" x="3271700"/>
            <a:ext cy="2809875" cx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Configurar SVN en Visual Paradigm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Nos aparecerá una ventana para configurar un nuevo repositorio, en este caso como el repositorio es nuestro repositorio SVN de Google Code pulsaremos en “Other repository”: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54050" x="2038350"/>
            <a:ext cy="2971800" cx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Configurar SVN en Visual Paradigm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Introducimos nuestros datos y hacemos click en “Login”: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0100" x="2209775"/>
            <a:ext cy="3225750" cx="43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Configurar SVN en Visual Paradigm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sz="1400" lang="es"/>
              <a:t>Nos aparecerá el repositorio</a:t>
            </a:r>
          </a:p>
          <a:p>
            <a:pPr algn="just" rtl="0">
              <a:spcBef>
                <a:spcPts val="0"/>
              </a:spcBef>
              <a:buNone/>
            </a:pPr>
            <a:r>
              <a:rPr sz="1400" lang="es"/>
              <a:t>que acabamos de configurar</a:t>
            </a:r>
          </a:p>
          <a:p>
            <a:pPr algn="just" rtl="0">
              <a:spcBef>
                <a:spcPts val="0"/>
              </a:spcBef>
              <a:buNone/>
            </a:pPr>
            <a:r>
              <a:rPr sz="1400" lang="es"/>
              <a:t>seleccionamos el proyecto</a:t>
            </a:r>
          </a:p>
          <a:p>
            <a:pPr algn="just" rtl="0">
              <a:spcBef>
                <a:spcPts val="0"/>
              </a:spcBef>
              <a:buNone/>
            </a:pPr>
            <a:r>
              <a:rPr sz="1400" lang="es"/>
              <a:t>y lo llevamos a la derecha y</a:t>
            </a:r>
          </a:p>
          <a:p>
            <a:pPr algn="just">
              <a:spcBef>
                <a:spcPts val="0"/>
              </a:spcBef>
              <a:buNone/>
            </a:pPr>
            <a:r>
              <a:rPr sz="1400" lang="es"/>
              <a:t>pulsamos en “OK”: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750" x="2991975"/>
            <a:ext cy="3408700" cx="56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Configurar SVN en Visual Paradigm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99700" x="5552775"/>
            <a:ext cy="3725699" cx="34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s"/>
              <a:t>Nos aparecerá la ventana de “Cliente </a:t>
            </a:r>
          </a:p>
          <a:p>
            <a:pPr rtl="0">
              <a:spcBef>
                <a:spcPts val="0"/>
              </a:spcBef>
              <a:buNone/>
            </a:pPr>
            <a:r>
              <a:rPr sz="1400" lang="es"/>
              <a:t>de trabajo en equipo”, a continuación</a:t>
            </a:r>
          </a:p>
          <a:p>
            <a:pPr rtl="0">
              <a:spcBef>
                <a:spcPts val="0"/>
              </a:spcBef>
              <a:buNone/>
            </a:pPr>
            <a:r>
              <a:rPr sz="1400" lang="es"/>
              <a:t>seleccionamos el proyecto y pulsamos en “Abrir”.  Nos aparecerá una ventana como esta: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sz="1400" lang="es"/>
              <a:t>Justo después nos abrirá el proyecto correspondiente, en este momento ya tendremos configurado SVN en Visual Paradigm.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9700" x="165875"/>
            <a:ext cy="3639424" cx="52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22650" x="5944175"/>
            <a:ext cy="679799" cx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Control de Versiones desde VP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850499" cx="289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s"/>
              <a:t>Últimos cambios en el repositorio.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sz="1400" lang="es"/>
              <a:t>Fechas correspondientes.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888749"/>
            <a:ext cy="3850500" cx="5133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y="1710800" x="1733025"/>
            <a:ext cy="722100" cx="3354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80" name="Shape 80"/>
          <p:cNvCxnSpPr/>
          <p:nvPr/>
        </p:nvCxnSpPr>
        <p:spPr>
          <a:xfrm rot="10800000" flipH="1">
            <a:off y="2910475" x="2821700"/>
            <a:ext cy="233399" cx="36216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Control de Versiones desde G. Code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Últimos cambios en el repositorio y su fecha correspondiente.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70725" x="1230750"/>
            <a:ext cy="3055124" cx="745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>
            <a:off y="1695375" x="4779250"/>
            <a:ext cy="1931699" cx="960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89" name="Shape 89"/>
          <p:cNvCxnSpPr/>
          <p:nvPr/>
        </p:nvCxnSpPr>
        <p:spPr>
          <a:xfrm flipH="1">
            <a:off y="1673300" x="4017800"/>
            <a:ext cy="1931699" cx="242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Manejo de SVN en Visual Paradigm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Desde la pestaña “Trabajo en Equipo” o “Team” nos aparecen las distintas opciones que podemos hacer con nuestro proyecto: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94425" x="3396250"/>
            <a:ext cy="3231425" cx="25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