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bfa9ca11950a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bfa9ca11950a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bfa9ca11950a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bfa9ca11950a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fa9ca11950a1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fa9ca11950a1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bfa9ca11950a1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bfa9ca11950a1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bfa9ca11950a1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bfa9ca11950a1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1">
  <p:cSld name="AUTOLAYOUT_9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_4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2">
  <p:cSld name="AUTOLAYOUT_7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4">
  <p:cSld name="AUTOLAYOUT_12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5">
  <p:cSld name="AUTOLAYOUT_1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6">
  <p:cSld name="AUTOLAYOUT_13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12" name="Google Shape;112;p18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8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Разработка веб приложения на Flask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1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</a:t>
            </a:r>
            <a:r>
              <a:rPr lang="ru"/>
              <a:t>Бузунов Лев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26221" t="0"/>
          <a:stretch/>
        </p:blipFill>
        <p:spPr>
          <a:xfrm>
            <a:off x="3047650" y="0"/>
            <a:ext cx="609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Мною были использованы такие инструменты как: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Использование </a:t>
            </a:r>
            <a:r>
              <a:rPr lang="ru">
                <a:solidFill>
                  <a:schemeClr val="dk2"/>
                </a:solidFill>
              </a:rPr>
              <a:t>фреймворка Flask (flask-wtf, flask-login, flask_mail, flask_script)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Использование sqlalchemy и Rest-API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Использование шаблонов и шаблонизатора Jinja2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-20257" r="54614" t="0"/>
          <a:stretch/>
        </p:blipFill>
        <p:spPr>
          <a:xfrm>
            <a:off x="0" y="0"/>
            <a:ext cx="9144003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Flask sqlalchemy и Test API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Была создана база данных с двумя таблицами: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users - для записи </a:t>
            </a:r>
            <a:r>
              <a:rPr lang="ru"/>
              <a:t>информации</a:t>
            </a:r>
            <a:r>
              <a:rPr lang="ru"/>
              <a:t> о пользователе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delivery_and_orders - для записи информации о заказе и его состоянии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29273" t="0"/>
          <a:stretch/>
        </p:blipFill>
        <p:spPr>
          <a:xfrm>
            <a:off x="3278400" y="0"/>
            <a:ext cx="5865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Шаблоны и </a:t>
            </a:r>
            <a:r>
              <a:rPr lang="ru">
                <a:solidFill>
                  <a:schemeClr val="dk1"/>
                </a:solidFill>
              </a:rPr>
              <a:t>шаблонизатор Jinja2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Был создан шаблон base.html для наследования навигационной панели.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Также были использованы шаблоны Jinja2 для размещения на страницах информации о пользователе и заказах, а также </a:t>
            </a:r>
            <a:r>
              <a:rPr lang="ru">
                <a:solidFill>
                  <a:schemeClr val="dk1"/>
                </a:solidFill>
              </a:rPr>
              <a:t>отображения информации исходя из того, авторизован кто либо на сайте.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13049" r="13056" t="0"/>
          <a:stretch/>
        </p:blipFill>
        <p:spPr>
          <a:xfrm>
            <a:off x="3047650" y="0"/>
            <a:ext cx="609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Frontend </a:t>
            </a:r>
            <a:r>
              <a:rPr lang="ru">
                <a:solidFill>
                  <a:schemeClr val="dk2"/>
                </a:solidFill>
              </a:rPr>
              <a:t>разработка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Для создания визуальной части сайта был задействован сайт Bootstrap, а также </a:t>
            </a:r>
            <a:r>
              <a:rPr lang="ru">
                <a:solidFill>
                  <a:schemeClr val="dk2"/>
                </a:solidFill>
              </a:rPr>
              <a:t>сторонние</a:t>
            </a:r>
            <a:r>
              <a:rPr lang="ru">
                <a:solidFill>
                  <a:schemeClr val="dk2"/>
                </a:solidFill>
              </a:rPr>
              <a:t> сайты с JavaScript кодом.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Все расположение и </a:t>
            </a:r>
            <a:r>
              <a:rPr lang="ru">
                <a:solidFill>
                  <a:schemeClr val="dk2"/>
                </a:solidFill>
              </a:rPr>
              <a:t>компоновка</a:t>
            </a:r>
            <a:r>
              <a:rPr lang="ru">
                <a:solidFill>
                  <a:schemeClr val="dk2"/>
                </a:solidFill>
              </a:rPr>
              <a:t> элементов была </a:t>
            </a:r>
            <a:r>
              <a:rPr lang="ru">
                <a:solidFill>
                  <a:schemeClr val="dk2"/>
                </a:solidFill>
              </a:rPr>
              <a:t>разработана самостоятельно.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14427" l="0" r="0" t="0"/>
          <a:stretch/>
        </p:blipFill>
        <p:spPr>
          <a:xfrm>
            <a:off x="3047700" y="0"/>
            <a:ext cx="60963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Заключение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 заключении хотелось бы сказать, что было потрачено довольно много времени на все этапы разработки сайта, и не зря.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2"/>
                </a:solidFill>
              </a:rPr>
              <a:t>Итогом моей работы стал сайт доставки KHAB EXPRESS.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