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QTC6xCluKzFvpHXbppWPz3eL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1B44D-41DD-4372-93F6-75AAB58BF43B}">
  <a:tblStyle styleId="{1C91B44D-41DD-4372-93F6-75AAB58B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3371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6478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9584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691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797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089040" y="31964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72010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37" y="33417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493371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64780" y="446574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9584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58663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93371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6478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9584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2691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457975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089040" y="573506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585595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735707" y="276665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746304" y="403597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34710" y="5348327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824681" y="509920"/>
            <a:ext cx="3223060" cy="25852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563586" y="2101441"/>
            <a:ext cx="1225015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462655" y="1159487"/>
            <a:ext cx="2090274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080153" y="665302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440202" y="119026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72241" y="5567635"/>
            <a:ext cx="371987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TO THE LAST CELL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18;p1"/>
          <p:cNvSpPr txBox="1"/>
          <p:nvPr/>
        </p:nvSpPr>
        <p:spPr>
          <a:xfrm>
            <a:off x="1006122" y="1236451"/>
            <a:ext cx="2860178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CELL ON </a:t>
            </a: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4336" y="289480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712" y="419299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439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48" name="Google Shape;148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"/>
          <p:cNvSpPr txBox="1"/>
          <p:nvPr/>
        </p:nvSpPr>
        <p:spPr>
          <a:xfrm>
            <a:off x="529389" y="509920"/>
            <a:ext cx="3518352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826910" y="513171"/>
            <a:ext cx="5209063" cy="172069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0554158" y="63354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26290" y="5477931"/>
            <a:ext cx="36721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7403711" y="1665980"/>
            <a:ext cx="2941831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7449464" y="1682454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35" y="290804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750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937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3248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313" y="54277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601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912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10603912" y="122459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271" y="2957163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360" y="4182368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578" y="548370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7403711" y="1111369"/>
            <a:ext cx="273557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449464" y="1127843"/>
            <a:ext cx="2587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59;p2"/>
          <p:cNvSpPr txBox="1"/>
          <p:nvPr/>
        </p:nvSpPr>
        <p:spPr>
          <a:xfrm>
            <a:off x="649705" y="1155330"/>
            <a:ext cx="3239439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DIAMOND ON </a:t>
            </a: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</p:txBody>
      </p:sp>
      <p:sp>
        <p:nvSpPr>
          <p:cNvPr id="62" name="Google Shape;174;p2"/>
          <p:cNvSpPr txBox="1"/>
          <p:nvPr/>
        </p:nvSpPr>
        <p:spPr>
          <a:xfrm>
            <a:off x="1558858" y="175832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29236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419299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6895" y="417736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546230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207" name="Google Shape;207;p3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3"/>
          <p:cNvSpPr txBox="1"/>
          <p:nvPr/>
        </p:nvSpPr>
        <p:spPr>
          <a:xfrm>
            <a:off x="556719" y="481365"/>
            <a:ext cx="3518352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826910" y="513170"/>
            <a:ext cx="5209063" cy="1748079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0554158" y="68306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21211" y="5368627"/>
            <a:ext cx="39368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7705233" y="1586708"/>
            <a:ext cx="1949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414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597858" y="295920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18;p3"/>
          <p:cNvSpPr txBox="1"/>
          <p:nvPr/>
        </p:nvSpPr>
        <p:spPr>
          <a:xfrm>
            <a:off x="529389" y="1091737"/>
            <a:ext cx="3592067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DIAMOND&gt;</a:t>
            </a: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17;p3"/>
          <p:cNvSpPr txBox="1"/>
          <p:nvPr/>
        </p:nvSpPr>
        <p:spPr>
          <a:xfrm>
            <a:off x="1488853" y="178676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18;p3"/>
          <p:cNvSpPr txBox="1"/>
          <p:nvPr/>
        </p:nvSpPr>
        <p:spPr>
          <a:xfrm>
            <a:off x="921788" y="2342266"/>
            <a:ext cx="264634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 &lt; HAS DIAMOND&gt;</a:t>
            </a: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/>
        </p:nvSpPr>
        <p:spPr>
          <a:xfrm>
            <a:off x="4206431" y="236710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682388" y="509920"/>
            <a:ext cx="3365353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826910" y="513170"/>
            <a:ext cx="5209063" cy="183659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747755" y="969845"/>
            <a:ext cx="3067568" cy="3692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NOTDIAMOND</a:t>
            </a: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11034" y="5940239"/>
            <a:ext cx="35132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7705233" y="1586708"/>
            <a:ext cx="2055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201623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201623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689915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689915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201623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201623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4689915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689915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5178207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178207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666499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5666499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5178207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5178207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666499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666499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154791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154791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6643083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643083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54791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54791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6643083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643083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131375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7131375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131375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131375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4201623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201623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4689915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89915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01623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201623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689915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89915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78207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78207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666499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6499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5178207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178207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666499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666499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154791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154791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6643083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6643083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6154791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154791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643083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6643083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131375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7131375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7131375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7131375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035" y="627690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/>
          <p:nvPr/>
        </p:nvSpPr>
        <p:spPr>
          <a:xfrm>
            <a:off x="4689915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5178207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5666499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154791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6643083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7131375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5047" y="399984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8281134" y="2367104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8276326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276326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764618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8764618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8276326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8276326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8764618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8764618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252910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9252910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741202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9741202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252910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9252910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9741202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9741202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0229494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10229494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0717786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10717786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10229494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10229494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10717786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10717786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1206078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1206078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11206078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11206078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8276326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276326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8764618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8764618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8276326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276326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8764618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8764618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9252910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252910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741202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41202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252910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9252910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9741202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9741202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10229494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0229494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10717786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10717786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10229494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10229494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10717786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10717786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11206078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1206078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11206078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11206078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203" y="622943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8764618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9252910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9741202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10229494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10717786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11206078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1084" y="537478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"/>
          <p:cNvSpPr txBox="1"/>
          <p:nvPr/>
        </p:nvSpPr>
        <p:spPr>
          <a:xfrm>
            <a:off x="10525754" y="127460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0633689" y="187476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380;p4"/>
          <p:cNvSpPr txBox="1"/>
          <p:nvPr/>
        </p:nvSpPr>
        <p:spPr>
          <a:xfrm>
            <a:off x="1725223" y="167471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244;p4"/>
          <p:cNvSpPr txBox="1"/>
          <p:nvPr/>
        </p:nvSpPr>
        <p:spPr>
          <a:xfrm>
            <a:off x="1548892" y="23532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245;p4"/>
          <p:cNvSpPr txBox="1"/>
          <p:nvPr/>
        </p:nvSpPr>
        <p:spPr>
          <a:xfrm>
            <a:off x="7094848" y="575679"/>
            <a:ext cx="3067568" cy="3692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NOTDIAMOND</a:t>
            </a: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245;p4"/>
          <p:cNvSpPr txBox="1"/>
          <p:nvPr/>
        </p:nvSpPr>
        <p:spPr>
          <a:xfrm>
            <a:off x="889909" y="3031758"/>
            <a:ext cx="3067568" cy="3692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381;p4"/>
          <p:cNvSpPr txBox="1"/>
          <p:nvPr/>
        </p:nvSpPr>
        <p:spPr>
          <a:xfrm>
            <a:off x="1697680" y="379978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09" name="Google Shape;409;p5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0" name="Google Shape;410;p5"/>
          <p:cNvSpPr txBox="1"/>
          <p:nvPr/>
        </p:nvSpPr>
        <p:spPr>
          <a:xfrm>
            <a:off x="229420" y="509919"/>
            <a:ext cx="3818321" cy="286228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5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6826910" y="513171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229420" y="5444897"/>
            <a:ext cx="37672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"/>
          <p:cNvSpPr txBox="1"/>
          <p:nvPr/>
        </p:nvSpPr>
        <p:spPr>
          <a:xfrm>
            <a:off x="7322115" y="1258032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8569881" y="241086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8575311" y="2410869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7322114" y="668890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0775954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10794775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0807416" y="1683959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431;p5"/>
          <p:cNvSpPr txBox="1"/>
          <p:nvPr/>
        </p:nvSpPr>
        <p:spPr>
          <a:xfrm>
            <a:off x="472729" y="269600"/>
            <a:ext cx="336137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439;p5"/>
          <p:cNvSpPr txBox="1"/>
          <p:nvPr/>
        </p:nvSpPr>
        <p:spPr>
          <a:xfrm>
            <a:off x="1409725" y="94834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436;p5"/>
          <p:cNvSpPr txBox="1"/>
          <p:nvPr/>
        </p:nvSpPr>
        <p:spPr>
          <a:xfrm>
            <a:off x="1108383" y="1467339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441;p5"/>
          <p:cNvSpPr txBox="1"/>
          <p:nvPr/>
        </p:nvSpPr>
        <p:spPr>
          <a:xfrm>
            <a:off x="1576305" y="1970260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436;p5"/>
          <p:cNvSpPr txBox="1"/>
          <p:nvPr/>
        </p:nvSpPr>
        <p:spPr>
          <a:xfrm>
            <a:off x="1038668" y="2488430"/>
            <a:ext cx="2497683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440;p5"/>
          <p:cNvSpPr txBox="1"/>
          <p:nvPr/>
        </p:nvSpPr>
        <p:spPr>
          <a:xfrm>
            <a:off x="1550319" y="2930315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352" y="335915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73" name="Google Shape;473;p6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74" name="Google Shape;474;p6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75" name="Google Shape;475;p6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6"/>
          <p:cNvSpPr txBox="1"/>
          <p:nvPr/>
        </p:nvSpPr>
        <p:spPr>
          <a:xfrm>
            <a:off x="490752" y="509920"/>
            <a:ext cx="3556989" cy="25852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6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10551846" y="17379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190161" y="4729002"/>
            <a:ext cx="37672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COME BACK TO THE INITIAL POINT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"/>
          <p:cNvSpPr txBox="1"/>
          <p:nvPr/>
        </p:nvSpPr>
        <p:spPr>
          <a:xfrm>
            <a:off x="7857878" y="1203360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863308" y="120336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 txBox="1"/>
          <p:nvPr/>
        </p:nvSpPr>
        <p:spPr>
          <a:xfrm>
            <a:off x="7852448" y="1774372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 txBox="1"/>
          <p:nvPr/>
        </p:nvSpPr>
        <p:spPr>
          <a:xfrm>
            <a:off x="7857878" y="177437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"/>
          <p:cNvSpPr txBox="1"/>
          <p:nvPr/>
        </p:nvSpPr>
        <p:spPr>
          <a:xfrm>
            <a:off x="10551846" y="226155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9969203" y="633548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"/>
          <p:cNvSpPr txBox="1"/>
          <p:nvPr/>
        </p:nvSpPr>
        <p:spPr>
          <a:xfrm>
            <a:off x="7847018" y="226928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7852448" y="2269289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"/>
          <p:cNvSpPr txBox="1"/>
          <p:nvPr/>
        </p:nvSpPr>
        <p:spPr>
          <a:xfrm>
            <a:off x="10551846" y="122838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485;p6"/>
          <p:cNvSpPr txBox="1"/>
          <p:nvPr/>
        </p:nvSpPr>
        <p:spPr>
          <a:xfrm>
            <a:off x="617616" y="859134"/>
            <a:ext cx="335790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484;p6"/>
          <p:cNvSpPr txBox="1"/>
          <p:nvPr/>
        </p:nvSpPr>
        <p:spPr>
          <a:xfrm>
            <a:off x="1558838" y="14495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504;p6"/>
          <p:cNvSpPr txBox="1"/>
          <p:nvPr/>
        </p:nvSpPr>
        <p:spPr>
          <a:xfrm>
            <a:off x="958176" y="1977168"/>
            <a:ext cx="2355509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503;p6"/>
          <p:cNvSpPr txBox="1"/>
          <p:nvPr/>
        </p:nvSpPr>
        <p:spPr>
          <a:xfrm>
            <a:off x="1596339" y="256101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"/>
          <p:cNvSpPr txBox="1"/>
          <p:nvPr/>
        </p:nvSpPr>
        <p:spPr>
          <a:xfrm>
            <a:off x="4050156" y="355230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513" name="Google Shape;513;p7"/>
          <p:cNvSpPr txBox="1"/>
          <p:nvPr/>
        </p:nvSpPr>
        <p:spPr>
          <a:xfrm>
            <a:off x="664999" y="364200"/>
            <a:ext cx="2905078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7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4412121" y="566670"/>
            <a:ext cx="126567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304768" y="5408541"/>
            <a:ext cx="351325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WORK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"/>
          <p:cNvSpPr/>
          <p:nvPr/>
        </p:nvSpPr>
        <p:spPr>
          <a:xfrm>
            <a:off x="4045348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/>
          <p:nvPr/>
        </p:nvSpPr>
        <p:spPr>
          <a:xfrm>
            <a:off x="4045348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"/>
          <p:cNvSpPr/>
          <p:nvPr/>
        </p:nvSpPr>
        <p:spPr>
          <a:xfrm>
            <a:off x="4533640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"/>
          <p:cNvSpPr/>
          <p:nvPr/>
        </p:nvSpPr>
        <p:spPr>
          <a:xfrm>
            <a:off x="4533640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"/>
          <p:cNvSpPr/>
          <p:nvPr/>
        </p:nvSpPr>
        <p:spPr>
          <a:xfrm>
            <a:off x="4045348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"/>
          <p:cNvSpPr/>
          <p:nvPr/>
        </p:nvSpPr>
        <p:spPr>
          <a:xfrm>
            <a:off x="4045348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4533640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4533640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5021932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5021932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"/>
          <p:cNvSpPr/>
          <p:nvPr/>
        </p:nvSpPr>
        <p:spPr>
          <a:xfrm>
            <a:off x="5510224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7"/>
          <p:cNvSpPr/>
          <p:nvPr/>
        </p:nvSpPr>
        <p:spPr>
          <a:xfrm>
            <a:off x="5510224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5021932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"/>
          <p:cNvSpPr/>
          <p:nvPr/>
        </p:nvSpPr>
        <p:spPr>
          <a:xfrm>
            <a:off x="5021932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/>
          <p:nvPr/>
        </p:nvSpPr>
        <p:spPr>
          <a:xfrm>
            <a:off x="5510224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5510224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5998516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5998516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6486808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6486808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5998516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"/>
          <p:cNvSpPr/>
          <p:nvPr/>
        </p:nvSpPr>
        <p:spPr>
          <a:xfrm>
            <a:off x="5998516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6486808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/>
          <p:nvPr/>
        </p:nvSpPr>
        <p:spPr>
          <a:xfrm>
            <a:off x="6486808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"/>
          <p:cNvSpPr/>
          <p:nvPr/>
        </p:nvSpPr>
        <p:spPr>
          <a:xfrm>
            <a:off x="6975100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6975100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6975100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6975100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7670" y="4149412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6034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9380" y="510374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2626" y="510028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"/>
          <p:cNvSpPr txBox="1"/>
          <p:nvPr/>
        </p:nvSpPr>
        <p:spPr>
          <a:xfrm>
            <a:off x="8124859" y="3552306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554" name="Google Shape;554;p7"/>
          <p:cNvSpPr txBox="1"/>
          <p:nvPr/>
        </p:nvSpPr>
        <p:spPr>
          <a:xfrm>
            <a:off x="7043421" y="13158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"/>
          <p:cNvSpPr txBox="1"/>
          <p:nvPr/>
        </p:nvSpPr>
        <p:spPr>
          <a:xfrm>
            <a:off x="7062242" y="180934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"/>
          <p:cNvSpPr txBox="1"/>
          <p:nvPr/>
        </p:nvSpPr>
        <p:spPr>
          <a:xfrm>
            <a:off x="8600453" y="1156978"/>
            <a:ext cx="256730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9884107" y="20011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9901337" y="236473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8620990" y="229661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"/>
          <p:cNvSpPr txBox="1"/>
          <p:nvPr/>
        </p:nvSpPr>
        <p:spPr>
          <a:xfrm>
            <a:off x="9901337" y="1649834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8600453" y="670265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7062242" y="800318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7078048" y="2296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959" y="512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2796" y="564070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7315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8108" y="5105137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"/>
          <p:cNvSpPr/>
          <p:nvPr/>
        </p:nvSpPr>
        <p:spPr>
          <a:xfrm>
            <a:off x="811216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811216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860045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860045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811216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811216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860045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860045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908874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908874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957703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957703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908874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908874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957703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957703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115" y="4141209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284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8790" y="419073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3857" y="512759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412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6113" y="557102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1425" y="55830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"/>
          <p:cNvSpPr txBox="1"/>
          <p:nvPr/>
        </p:nvSpPr>
        <p:spPr>
          <a:xfrm>
            <a:off x="10411211" y="3517265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10435324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10435324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/>
          <p:nvPr/>
        </p:nvSpPr>
        <p:spPr>
          <a:xfrm>
            <a:off x="10923616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"/>
          <p:cNvSpPr/>
          <p:nvPr/>
        </p:nvSpPr>
        <p:spPr>
          <a:xfrm>
            <a:off x="10923616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"/>
          <p:cNvSpPr/>
          <p:nvPr/>
        </p:nvSpPr>
        <p:spPr>
          <a:xfrm>
            <a:off x="10435324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10435324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923616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10923616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700" y="4106543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06010" y="464473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7020" y="509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276" y="5536359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0301" y="413395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0306" y="4630929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"/>
          <p:cNvSpPr/>
          <p:nvPr/>
        </p:nvSpPr>
        <p:spPr>
          <a:xfrm>
            <a:off x="6826910" y="154062"/>
            <a:ext cx="5209063" cy="2655464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7"/>
          <p:cNvSpPr txBox="1"/>
          <p:nvPr/>
        </p:nvSpPr>
        <p:spPr>
          <a:xfrm>
            <a:off x="7062242" y="227742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563;p7"/>
          <p:cNvSpPr txBox="1"/>
          <p:nvPr/>
        </p:nvSpPr>
        <p:spPr>
          <a:xfrm>
            <a:off x="1225434" y="670265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559;p7"/>
          <p:cNvSpPr txBox="1"/>
          <p:nvPr/>
        </p:nvSpPr>
        <p:spPr>
          <a:xfrm>
            <a:off x="926692" y="1281739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5414955" y="178297"/>
            <a:ext cx="151932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8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6" name="Google Shape;616;p8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7" name="Google Shape;617;p8"/>
          <p:cNvGraphicFramePr/>
          <p:nvPr/>
        </p:nvGraphicFramePr>
        <p:xfrm>
          <a:off x="0" y="5824331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" name="Google Shape;618;p8"/>
          <p:cNvSpPr/>
          <p:nvPr/>
        </p:nvSpPr>
        <p:spPr>
          <a:xfrm>
            <a:off x="221987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88662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57572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424247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1281213" y="5289000"/>
            <a:ext cx="4133741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3575720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2039145" y="4272518"/>
            <a:ext cx="4714684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3513667" y="390536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50" y="5640712"/>
            <a:ext cx="523280" cy="65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"/>
          <p:cNvSpPr/>
          <p:nvPr/>
        </p:nvSpPr>
        <p:spPr>
          <a:xfrm>
            <a:off x="4062844" y="2834469"/>
            <a:ext cx="612299" cy="387053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8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"/>
          <p:cNvSpPr txBox="1"/>
          <p:nvPr/>
        </p:nvSpPr>
        <p:spPr>
          <a:xfrm>
            <a:off x="5414955" y="713440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"/>
          <p:cNvSpPr txBox="1"/>
          <p:nvPr/>
        </p:nvSpPr>
        <p:spPr>
          <a:xfrm>
            <a:off x="7670648" y="16265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8"/>
          <p:cNvSpPr txBox="1"/>
          <p:nvPr/>
        </p:nvSpPr>
        <p:spPr>
          <a:xfrm>
            <a:off x="5447011" y="1247539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"/>
          <p:cNvSpPr txBox="1"/>
          <p:nvPr/>
        </p:nvSpPr>
        <p:spPr>
          <a:xfrm>
            <a:off x="9384641" y="198876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"/>
          <p:cNvSpPr txBox="1"/>
          <p:nvPr/>
        </p:nvSpPr>
        <p:spPr>
          <a:xfrm>
            <a:off x="7649131" y="2218522"/>
            <a:ext cx="400209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go the green cell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"/>
          <p:cNvSpPr/>
          <p:nvPr/>
        </p:nvSpPr>
        <p:spPr>
          <a:xfrm>
            <a:off x="3242829" y="3264463"/>
            <a:ext cx="2172125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9"/>
          <p:cNvGraphicFramePr/>
          <p:nvPr/>
        </p:nvGraphicFramePr>
        <p:xfrm>
          <a:off x="-5900" y="2275637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 txBox="1"/>
          <p:nvPr/>
        </p:nvSpPr>
        <p:spPr>
          <a:xfrm>
            <a:off x="4385670" y="21571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9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0" name="Google Shape;650;p9"/>
          <p:cNvSpPr/>
          <p:nvPr/>
        </p:nvSpPr>
        <p:spPr>
          <a:xfrm>
            <a:off x="1485900" y="337045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4200980" y="291452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4385670" y="7508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 txBox="1"/>
          <p:nvPr/>
        </p:nvSpPr>
        <p:spPr>
          <a:xfrm>
            <a:off x="7301627" y="35075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 txBox="1"/>
          <p:nvPr/>
        </p:nvSpPr>
        <p:spPr>
          <a:xfrm>
            <a:off x="4417726" y="128496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 txBox="1"/>
          <p:nvPr/>
        </p:nvSpPr>
        <p:spPr>
          <a:xfrm>
            <a:off x="9668098" y="1084905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 txBox="1"/>
          <p:nvPr/>
        </p:nvSpPr>
        <p:spPr>
          <a:xfrm>
            <a:off x="7649131" y="2218522"/>
            <a:ext cx="400209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up 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green cell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 txBox="1"/>
          <p:nvPr/>
        </p:nvSpPr>
        <p:spPr>
          <a:xfrm>
            <a:off x="10252792" y="589779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 txBox="1"/>
          <p:nvPr/>
        </p:nvSpPr>
        <p:spPr>
          <a:xfrm>
            <a:off x="10258222" y="589779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"/>
          <p:cNvSpPr txBox="1"/>
          <p:nvPr/>
        </p:nvSpPr>
        <p:spPr>
          <a:xfrm>
            <a:off x="9684102" y="130802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/>
          <p:nvPr/>
        </p:nvSpPr>
        <p:spPr>
          <a:xfrm>
            <a:off x="6802920" y="5841644"/>
            <a:ext cx="618419" cy="43978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5765329" y="126726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816997"/>
            <a:ext cx="426754" cy="41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"/>
          <p:cNvSpPr/>
          <p:nvPr/>
        </p:nvSpPr>
        <p:spPr>
          <a:xfrm>
            <a:off x="971633" y="547744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"/>
          <p:cNvSpPr/>
          <p:nvPr/>
        </p:nvSpPr>
        <p:spPr>
          <a:xfrm>
            <a:off x="2826014" y="241020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"/>
          <p:cNvSpPr txBox="1"/>
          <p:nvPr/>
        </p:nvSpPr>
        <p:spPr>
          <a:xfrm>
            <a:off x="7294471" y="896182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992</Words>
  <Application>Microsoft Office PowerPoint</Application>
  <PresentationFormat>Widescreen</PresentationFormat>
  <Paragraphs>718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SOKHEANG.MEN</cp:lastModifiedBy>
  <cp:revision>5</cp:revision>
  <dcterms:created xsi:type="dcterms:W3CDTF">2020-01-30T10:34:45Z</dcterms:created>
  <dcterms:modified xsi:type="dcterms:W3CDTF">2023-06-08T01:46:36Z</dcterms:modified>
</cp:coreProperties>
</file>