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7" r:id="rId3"/>
    <p:sldId id="318" r:id="rId4"/>
    <p:sldId id="308" r:id="rId5"/>
    <p:sldId id="319" r:id="rId6"/>
    <p:sldId id="312" r:id="rId7"/>
    <p:sldId id="314" r:id="rId8"/>
    <p:sldId id="315" r:id="rId9"/>
    <p:sldId id="316" r:id="rId10"/>
    <p:sldId id="286" r:id="rId11"/>
    <p:sldId id="283" r:id="rId12"/>
    <p:sldId id="282" r:id="rId13"/>
    <p:sldId id="281" r:id="rId14"/>
    <p:sldId id="264" r:id="rId15"/>
    <p:sldId id="280" r:id="rId16"/>
    <p:sldId id="270" r:id="rId17"/>
    <p:sldId id="279" r:id="rId18"/>
    <p:sldId id="278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57DC-C3A8-4A64-A361-FBF144231D7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72C67-08F8-4239-93A4-D7408D13646D}"/>
              </a:ext>
            </a:extLst>
          </p:cNvPr>
          <p:cNvSpPr txBox="1"/>
          <p:nvPr/>
        </p:nvSpPr>
        <p:spPr>
          <a:xfrm>
            <a:off x="4280690" y="2761578"/>
            <a:ext cx="3255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BOOLEAN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DB1E4-55AA-4DA7-948A-F2CC2F41B831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2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A84DC-D010-4416-A4F3-C1556475B1B6}"/>
              </a:ext>
            </a:extLst>
          </p:cNvPr>
          <p:cNvSpPr txBox="1"/>
          <p:nvPr/>
        </p:nvSpPr>
        <p:spPr>
          <a:xfrm>
            <a:off x="3471845" y="2761578"/>
            <a:ext cx="4873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IF – ELIF –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11EE4-B105-4626-A351-7A60C1804F10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259" y="123235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8395" y="1692568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print("red")</a:t>
            </a: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485" y="1248218"/>
            <a:ext cx="443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x is equal to 5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259" y="39960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58395" y="4586913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</a:rPr>
              <a:t>x </a:t>
            </a:r>
            <a:r>
              <a:rPr lang="en-US" sz="2500" dirty="0">
                <a:latin typeface="Consolas" panose="020B0609020204030204" pitchFamily="49" charset="0"/>
              </a:rPr>
              <a:t>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print("red")</a:t>
            </a: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elif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485" y="4011934"/>
            <a:ext cx="4547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</a:t>
            </a:r>
            <a:r>
              <a:rPr lang="en-GB" sz="2000" dirty="0" smtClean="0"/>
              <a:t>X </a:t>
            </a:r>
            <a:r>
              <a:rPr lang="en-GB" sz="2000" dirty="0"/>
              <a:t>is equal to 5 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566035" y="1692568"/>
            <a:ext cx="200818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Red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blue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30158" y="5079355"/>
            <a:ext cx="200818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0918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59" y="2947668"/>
            <a:ext cx="708559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if x &gt; 7:</a:t>
            </a:r>
          </a:p>
          <a:p>
            <a:r>
              <a:rPr lang="en-US" sz="2500" dirty="0"/>
              <a:t>	print("one")</a:t>
            </a:r>
          </a:p>
          <a:p>
            <a:r>
              <a:rPr lang="en-US" sz="2500" dirty="0"/>
              <a:t>elif x &gt; 2:</a:t>
            </a:r>
          </a:p>
          <a:p>
            <a:r>
              <a:rPr lang="en-US" sz="2500" dirty="0"/>
              <a:t>	print("two")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785" y="1274413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if x is equal to 8 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2785" y="1977310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r>
              <a:rPr lang="en-GB" sz="2000" dirty="0"/>
              <a:t> What will be the result if x is equal to 1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2317-0926-4718-8EE6-95E7BD83C14D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2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4681" y="2054254"/>
            <a:ext cx="200818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Q1:</a:t>
            </a:r>
          </a:p>
          <a:p>
            <a:r>
              <a:rPr lang="en-US" dirty="0">
                <a:solidFill>
                  <a:srgbClr val="000000"/>
                </a:solidFill>
                <a:latin typeface="Raleway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Raleway"/>
              </a:rPr>
              <a:t>ne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two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84681" y="3676749"/>
            <a:ext cx="200818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Q2: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116360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x  = 8</a:t>
            </a:r>
          </a:p>
          <a:p>
            <a:r>
              <a:rPr lang="en-US" sz="2500" dirty="0"/>
              <a:t>print ( x &gt; 8 or (x &gt; 5 and x &lt; 7))</a:t>
            </a:r>
          </a:p>
          <a:p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D8A5F-D81B-492D-86DB-B566EFAD9840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3</a:t>
            </a:r>
          </a:p>
        </p:txBody>
      </p:sp>
      <p:sp>
        <p:nvSpPr>
          <p:cNvPr id="8" name="Rectangle 7"/>
          <p:cNvSpPr/>
          <p:nvPr/>
        </p:nvSpPr>
        <p:spPr>
          <a:xfrm>
            <a:off x="1963891" y="4030392"/>
            <a:ext cx="200818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false</a:t>
            </a:r>
          </a:p>
          <a:p>
            <a:endParaRPr lang="en-US" dirty="0" smtClean="0">
              <a:solidFill>
                <a:srgbClr val="0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692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GB" sz="2500" dirty="0"/>
              <a:t>x  = 4</a:t>
            </a:r>
          </a:p>
          <a:p>
            <a:r>
              <a:rPr lang="en-GB" sz="2500" dirty="0"/>
              <a:t>print ( (x &lt; 3 or x &gt; 1) and x &lt; 9)</a:t>
            </a:r>
            <a:endParaRPr lang="en-US" sz="2500" dirty="0"/>
          </a:p>
          <a:p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3CC7-B832-41D5-9EF1-65C249654C6B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4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5241" y="3871624"/>
            <a:ext cx="200818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8928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954" y="110162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96953" y="3106786"/>
            <a:ext cx="7627715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value &gt; 10: 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96" y="1744008"/>
            <a:ext cx="538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shall be the range of value  to display ‘</a:t>
            </a:r>
            <a:r>
              <a:rPr lang="en-GB" sz="2000" b="1" dirty="0">
                <a:solidFill>
                  <a:srgbClr val="FF0000"/>
                </a:solidFill>
              </a:rPr>
              <a:t>red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215" y="2228557"/>
            <a:ext cx="732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chemeClr val="accent1"/>
                </a:solidFill>
              </a:rPr>
              <a:t>blue</a:t>
            </a:r>
            <a:r>
              <a:rPr lang="en-GB" sz="2000" i="1" dirty="0"/>
              <a:t>’,  value must be in the range  [11, +infinity[</a:t>
            </a:r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F79E9-53B7-43F8-B1DF-35AB9066184E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5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3926" y="5419724"/>
            <a:ext cx="200818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In the range ]-infinity,9]</a:t>
            </a:r>
          </a:p>
        </p:txBody>
      </p:sp>
    </p:spTree>
    <p:extLst>
      <p:ext uri="{BB962C8B-B14F-4D97-AF65-F5344CB8AC3E}">
        <p14:creationId xmlns:p14="http://schemas.microsoft.com/office/powerpoint/2010/main" val="26210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1258" y="369602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784" y="2218544"/>
            <a:ext cx="6467641" cy="240065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a = 8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b = 12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if a ==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print("beautiful")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if b &gt;=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    print("cute")</a:t>
            </a:r>
            <a:endParaRPr lang="en-US" sz="2500" dirty="0"/>
          </a:p>
        </p:txBody>
      </p:sp>
      <p:sp>
        <p:nvSpPr>
          <p:cNvPr id="6" name="Rectangle 5"/>
          <p:cNvSpPr/>
          <p:nvPr/>
        </p:nvSpPr>
        <p:spPr>
          <a:xfrm>
            <a:off x="2603926" y="5419724"/>
            <a:ext cx="200818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188771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563" y="19242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80772" y="973261"/>
            <a:ext cx="4532534" cy="43242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x&lt;=6: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x&lt;10: 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6"/>
                </a:solidFill>
                <a:latin typeface="Consolas" panose="020B0609020204030204" pitchFamily="49" charset="0"/>
              </a:rPr>
              <a:t>green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x&lt;=23: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else: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b="1" dirty="0">
                <a:solidFill>
                  <a:srgbClr val="E311A7"/>
                </a:solidFill>
                <a:latin typeface="Consolas" panose="020B0609020204030204" pitchFamily="49" charset="0"/>
              </a:rPr>
              <a:t>pink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563" y="1139691"/>
            <a:ext cx="640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rgbClr val="FF0000"/>
                </a:solidFill>
              </a:rPr>
              <a:t>red</a:t>
            </a:r>
            <a:r>
              <a:rPr lang="en-GB" sz="2000" i="1" dirty="0"/>
              <a:t>’ X must be in the range ]-infinity, 6]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57721" y="2351364"/>
            <a:ext cx="517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6"/>
                </a:solidFill>
              </a:rPr>
              <a:t>green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8926" y="330723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2084" y="3734328"/>
            <a:ext cx="5049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1"/>
                </a:solidFill>
              </a:rPr>
              <a:t>blue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4563" y="4363258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Q3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721" y="4790347"/>
            <a:ext cx="5037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rgbClr val="E311A7"/>
                </a:solidFill>
              </a:rPr>
              <a:t>pink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19906-72B5-4BB9-BBD4-C7CEBF402108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93850" y="2801414"/>
            <a:ext cx="283764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In the range]-</a:t>
            </a:r>
            <a:r>
              <a:rPr lang="en-US" dirty="0" smtClean="0">
                <a:solidFill>
                  <a:srgbClr val="000000"/>
                </a:solidFill>
                <a:latin typeface="Raleway"/>
              </a:rPr>
              <a:t>infinity,9]</a:t>
            </a:r>
            <a:endParaRPr lang="en-US" dirty="0" smtClean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93850" y="4180662"/>
            <a:ext cx="283764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In the range]-infinity,23]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93850" y="5559910"/>
            <a:ext cx="283764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In the range[24,+infinity[</a:t>
            </a:r>
          </a:p>
        </p:txBody>
      </p:sp>
    </p:spTree>
    <p:extLst>
      <p:ext uri="{BB962C8B-B14F-4D97-AF65-F5344CB8AC3E}">
        <p14:creationId xmlns:p14="http://schemas.microsoft.com/office/powerpoint/2010/main" val="173171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02784" y="2023672"/>
            <a:ext cx="8071590" cy="20159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if isGreater 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print("A")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print("B")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21FA3-DF50-40AC-8ABE-7CA9EF21E165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8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5340" y="3393277"/>
            <a:ext cx="283764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>
                <a:solidFill>
                  <a:srgbClr val="000000"/>
                </a:solidFill>
                <a:latin typeface="Raleway"/>
              </a:rPr>
              <a:t>B</a:t>
            </a:r>
            <a:endParaRPr lang="en-US" dirty="0" smtClean="0">
              <a:solidFill>
                <a:srgbClr val="0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2839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607" y="2173573"/>
            <a:ext cx="5282215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value = 50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GB" sz="2400" dirty="0">
                <a:latin typeface="Consolas" panose="020B0609020204030204" pitchFamily="49" charset="0"/>
              </a:rPr>
              <a:t>isGreater </a:t>
            </a:r>
            <a:r>
              <a:rPr lang="en-US" sz="2400" dirty="0">
                <a:latin typeface="Consolas" panose="020B0609020204030204" pitchFamily="49" charset="0"/>
              </a:rPr>
              <a:t>or value &gt; 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C7F1-F0C4-47AC-B9BD-81F5E519DEC4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9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7592" y="3937931"/>
            <a:ext cx="283764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inGreater</a:t>
            </a:r>
          </a:p>
        </p:txBody>
      </p:sp>
    </p:spTree>
    <p:extLst>
      <p:ext uri="{BB962C8B-B14F-4D97-AF65-F5344CB8AC3E}">
        <p14:creationId xmlns:p14="http://schemas.microsoft.com/office/powerpoint/2010/main" val="221269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444973" y="869887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352676" y="85952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49866" y="8827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9860" y="10348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0776" y="408222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96022" y="639055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5770" y="1846133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41123" y="1846133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62AA9-BF0A-410C-B1F9-FB142C7F26CB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5770" y="3001108"/>
            <a:ext cx="5358076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=int(input())</a:t>
            </a:r>
          </a:p>
          <a:p>
            <a:r>
              <a:rPr lang="en-US" dirty="0" smtClean="0"/>
              <a:t>If x==3:</a:t>
            </a:r>
          </a:p>
          <a:p>
            <a:r>
              <a:rPr lang="en-US" dirty="0"/>
              <a:t> </a:t>
            </a:r>
            <a:r>
              <a:rPr lang="en-US" dirty="0" smtClean="0"/>
              <a:t>  print(3)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print(0)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2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26731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8405" y="44464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930" y="37596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181" y="514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0866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13794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3864" y="438635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207785" y="306500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59459" y="31053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55345" y="251157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701" y="371825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print(2)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7142" y="373217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55121" y="508668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print(6)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41511" y="402132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C27E5C-7BBB-464E-A886-3A3676B24126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3766" y="1317597"/>
            <a:ext cx="3683833" cy="507831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=3</a:t>
            </a:r>
          </a:p>
          <a:p>
            <a:r>
              <a:rPr lang="en-US" dirty="0"/>
              <a:t>y</a:t>
            </a:r>
            <a:r>
              <a:rPr lang="en-US" dirty="0" smtClean="0"/>
              <a:t>=2</a:t>
            </a:r>
          </a:p>
          <a:p>
            <a:r>
              <a:rPr lang="en-US" dirty="0"/>
              <a:t>z</a:t>
            </a:r>
            <a:r>
              <a:rPr lang="en-US" dirty="0" smtClean="0"/>
              <a:t>=1</a:t>
            </a:r>
          </a:p>
          <a:p>
            <a:r>
              <a:rPr lang="en-US" dirty="0" smtClean="0"/>
              <a:t>if x==3</a:t>
            </a:r>
          </a:p>
          <a:p>
            <a:r>
              <a:rPr lang="en-US" dirty="0"/>
              <a:t> </a:t>
            </a:r>
            <a:r>
              <a:rPr lang="en-US" dirty="0" smtClean="0"/>
              <a:t>          if y&gt;3: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print(4)</a:t>
            </a:r>
          </a:p>
          <a:p>
            <a:r>
              <a:rPr lang="en-US" dirty="0"/>
              <a:t> </a:t>
            </a:r>
            <a:r>
              <a:rPr lang="en-US" dirty="0" smtClean="0"/>
              <a:t>           else: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print(3)</a:t>
            </a:r>
          </a:p>
          <a:p>
            <a:r>
              <a:rPr lang="en-US" dirty="0" smtClean="0"/>
              <a:t>E</a:t>
            </a:r>
            <a:r>
              <a:rPr lang="en-US" dirty="0" smtClean="0"/>
              <a:t>lse: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if </a:t>
            </a:r>
            <a:r>
              <a:rPr lang="en-US" dirty="0" smtClean="0"/>
              <a:t>y&gt;3: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 </a:t>
            </a:r>
            <a:r>
              <a:rPr lang="en-US" dirty="0" smtClean="0"/>
              <a:t>print(2)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  </a:t>
            </a:r>
            <a:r>
              <a:rPr lang="en-US" dirty="0" smtClean="0"/>
              <a:t>if z&lt;10: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smtClean="0"/>
              <a:t>  </a:t>
            </a:r>
            <a:r>
              <a:rPr lang="en-US" dirty="0" smtClean="0"/>
              <a:t>print(6)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/>
              <a:t>  </a:t>
            </a:r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print(5)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 else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/>
              <a:t> </a:t>
            </a:r>
            <a:r>
              <a:rPr lang="en-US" dirty="0" smtClean="0"/>
              <a:t>print(1)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504" y="368531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64143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77018" y="639055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843501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8C399-6391-4824-8AED-BEC5DBC7B5A9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43087" y="1377684"/>
            <a:ext cx="4021016" cy="31393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=3</a:t>
            </a:r>
          </a:p>
          <a:p>
            <a:r>
              <a:rPr lang="en-US" dirty="0" smtClean="0"/>
              <a:t>y=5</a:t>
            </a:r>
            <a:endParaRPr lang="en-US" dirty="0" smtClean="0"/>
          </a:p>
          <a:p>
            <a:r>
              <a:rPr lang="en-US" dirty="0"/>
              <a:t>z</a:t>
            </a:r>
            <a:r>
              <a:rPr lang="en-US" dirty="0" smtClean="0"/>
              <a:t>=4</a:t>
            </a:r>
          </a:p>
          <a:p>
            <a:r>
              <a:rPr lang="en-US" dirty="0" smtClean="0"/>
              <a:t>if x==3</a:t>
            </a:r>
          </a:p>
          <a:p>
            <a:r>
              <a:rPr lang="en-US" dirty="0"/>
              <a:t> </a:t>
            </a:r>
            <a:r>
              <a:rPr lang="en-US" dirty="0" smtClean="0"/>
              <a:t>          if y&gt;3: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print(3)</a:t>
            </a:r>
          </a:p>
          <a:p>
            <a:r>
              <a:rPr lang="en-US" dirty="0" smtClean="0"/>
              <a:t>e</a:t>
            </a:r>
            <a:r>
              <a:rPr lang="en-US" dirty="0" smtClean="0"/>
              <a:t>lif  y&gt;3 and  </a:t>
            </a:r>
            <a:r>
              <a:rPr lang="en-US" dirty="0" smtClean="0"/>
              <a:t>z&lt;10:</a:t>
            </a:r>
          </a:p>
          <a:p>
            <a:r>
              <a:rPr lang="en-US" dirty="0" smtClean="0"/>
              <a:t>            </a:t>
            </a:r>
            <a:r>
              <a:rPr lang="en-US" dirty="0" smtClean="0"/>
              <a:t> print(4)</a:t>
            </a:r>
          </a:p>
          <a:p>
            <a:r>
              <a:rPr lang="en-US" dirty="0" smtClean="0"/>
              <a:t>else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/>
              <a:t>  </a:t>
            </a:r>
            <a:r>
              <a:rPr lang="en-US" dirty="0" smtClean="0"/>
              <a:t>print(1)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7952" y="378080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49006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32436" y="506606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95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B5CC4A-ACD5-419C-9A53-B32F3A7943D3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43087" y="1377684"/>
            <a:ext cx="4021016" cy="34163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=3</a:t>
            </a:r>
          </a:p>
          <a:p>
            <a:r>
              <a:rPr lang="en-US" dirty="0" smtClean="0"/>
              <a:t>y=2</a:t>
            </a:r>
            <a:endParaRPr lang="en-US" dirty="0" smtClean="0"/>
          </a:p>
          <a:p>
            <a:r>
              <a:rPr lang="en-US" dirty="0"/>
              <a:t>z</a:t>
            </a:r>
            <a:r>
              <a:rPr lang="en-US" dirty="0" smtClean="0"/>
              <a:t>=1</a:t>
            </a:r>
          </a:p>
          <a:p>
            <a:r>
              <a:rPr lang="en-US" dirty="0" smtClean="0"/>
              <a:t>if x==3</a:t>
            </a:r>
          </a:p>
          <a:p>
            <a:r>
              <a:rPr lang="en-US" dirty="0"/>
              <a:t> </a:t>
            </a:r>
            <a:r>
              <a:rPr lang="en-US" dirty="0" smtClean="0"/>
              <a:t>          if </a:t>
            </a:r>
            <a:r>
              <a:rPr lang="en-US" dirty="0" smtClean="0"/>
              <a:t>y&lt;3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print(3)</a:t>
            </a:r>
          </a:p>
          <a:p>
            <a:r>
              <a:rPr lang="en-US" dirty="0" smtClean="0"/>
              <a:t>Elif y&gt;3</a:t>
            </a:r>
            <a:r>
              <a:rPr lang="en-US" dirty="0"/>
              <a:t> 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if </a:t>
            </a:r>
            <a:r>
              <a:rPr lang="en-US" dirty="0" smtClean="0"/>
              <a:t>z&gt;10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     print(4</a:t>
            </a:r>
            <a:r>
              <a:rPr lang="en-US" dirty="0" smtClean="0"/>
              <a:t>)</a:t>
            </a:r>
          </a:p>
          <a:p>
            <a:r>
              <a:rPr lang="en-US" dirty="0" smtClean="0"/>
              <a:t>else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/>
              <a:t>   print(1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215397" y="1738205"/>
            <a:ext cx="49199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x &gt; 4: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y == 5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ronan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r>
              <a:rPr lang="fr-FR" sz="2400" dirty="0" err="1">
                <a:latin typeface="Consolas" panose="020B0609020204030204" pitchFamily="49" charset="0"/>
              </a:rPr>
              <a:t>else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channak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</a:p>
          <a:p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 err="1">
                <a:latin typeface="Consolas" panose="020B0609020204030204" pitchFamily="49" charset="0"/>
              </a:rPr>
              <a:t>else</a:t>
            </a:r>
            <a:r>
              <a:rPr lang="fr-FR" sz="2400" dirty="0">
                <a:latin typeface="Consolas" panose="020B0609020204030204" pitchFamily="49" charset="0"/>
              </a:rPr>
              <a:t>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x == 3 or y == 4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seiha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4551" y="359051"/>
            <a:ext cx="4432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Draw the tree of condition of this</a:t>
            </a:r>
          </a:p>
          <a:p>
            <a:pPr algn="ctr"/>
            <a:r>
              <a:rPr lang="fr-FR" sz="2400" b="1" dirty="0"/>
              <a:t>code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C1F78-9BED-4A00-B255-892D170E54D0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96016" y="1811835"/>
            <a:ext cx="88669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&gt;4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99768" y="2757766"/>
            <a:ext cx="88669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==5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6378" y="2802955"/>
            <a:ext cx="165859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==3 or y==4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03785" y="4112961"/>
            <a:ext cx="165859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Print(“ronan”)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6016" y="4127735"/>
            <a:ext cx="18470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Print(“channak”)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5334" y="4112961"/>
            <a:ext cx="165859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Print(“seiha”)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19565" y="2181167"/>
            <a:ext cx="578617" cy="478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403785" y="3224791"/>
            <a:ext cx="829296" cy="723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522824" y="3231484"/>
            <a:ext cx="175358" cy="7918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47612" y="2181167"/>
            <a:ext cx="523239" cy="5765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840937" y="3354324"/>
            <a:ext cx="324738" cy="669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22824" y="2072781"/>
            <a:ext cx="6085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25529" y="3168258"/>
            <a:ext cx="6085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2340" y="3457958"/>
            <a:ext cx="6085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17221" y="3402002"/>
            <a:ext cx="6085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1771" y="2144208"/>
            <a:ext cx="6085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28599" y="1612979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value1</a:t>
            </a:r>
            <a:r>
              <a:rPr lang="en-US" sz="2400" dirty="0"/>
              <a:t>” this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9215" y="1603710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greater than 5 and y equal to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9" y="2659419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value2</a:t>
            </a:r>
            <a:r>
              <a:rPr lang="en-US" sz="2400" dirty="0"/>
              <a:t>” this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9215" y="2659419"/>
            <a:ext cx="35830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Y is equal to 1 or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3745492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value3</a:t>
            </a:r>
            <a:r>
              <a:rPr lang="en-US" sz="2400" dirty="0"/>
              <a:t>” this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9215" y="3745492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Z is one of the following 5, 7, 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23147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9270" y="72215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692606" y="1041502"/>
            <a:ext cx="8412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Write a program that say "valid" if a number </a:t>
            </a:r>
            <a:r>
              <a:rPr lang="en-US" sz="2400" u="sng" dirty="0"/>
              <a:t>entered by keyboard</a:t>
            </a:r>
          </a:p>
          <a:p>
            <a:pPr algn="ctr"/>
            <a:r>
              <a:rPr lang="en-US" sz="2400" dirty="0"/>
              <a:t>if </a:t>
            </a:r>
            <a:r>
              <a:rPr lang="en-US" sz="2400" b="1" dirty="0"/>
              <a:t>lower than 0 or between 10 and 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63701" y="2172153"/>
            <a:ext cx="5251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2 variable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number of lower than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between 10 and 15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392"/>
          <a:stretch/>
        </p:blipFill>
        <p:spPr>
          <a:xfrm>
            <a:off x="2799812" y="2172153"/>
            <a:ext cx="1192972" cy="1114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28894" y="2010790"/>
            <a:ext cx="7436224" cy="1731024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30609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900034" y="1276759"/>
            <a:ext cx="2520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1 - Enter a number</a:t>
            </a:r>
          </a:p>
          <a:p>
            <a:endParaRPr lang="en-US" sz="2400" dirty="0"/>
          </a:p>
          <a:p>
            <a:r>
              <a:rPr lang="en-US" sz="2400" dirty="0"/>
              <a:t>2 - Display: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7645" y="2762630"/>
            <a:ext cx="618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to low</a:t>
            </a:r>
            <a:r>
              <a:rPr lang="en-US" sz="2400" dirty="0"/>
              <a:t>” if the number displayed is lower than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7645" y="3408961"/>
            <a:ext cx="509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Good job</a:t>
            </a:r>
            <a:r>
              <a:rPr lang="en-US" sz="2400" dirty="0"/>
              <a:t>” if the number is equal to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7645" y="4156168"/>
            <a:ext cx="541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To high</a:t>
            </a:r>
            <a:r>
              <a:rPr lang="en-US" sz="2400" dirty="0"/>
              <a:t>” is the number is greater than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2570" y="5564070"/>
            <a:ext cx="44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3 boolean variables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18" y="5191482"/>
            <a:ext cx="1247775" cy="11144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3041" y="4802499"/>
            <a:ext cx="7436224" cy="1892389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#8</a:t>
            </a:r>
          </a:p>
        </p:txBody>
      </p:sp>
    </p:spTree>
    <p:extLst>
      <p:ext uri="{BB962C8B-B14F-4D97-AF65-F5344CB8AC3E}">
        <p14:creationId xmlns:p14="http://schemas.microsoft.com/office/powerpoint/2010/main" val="18019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987</Words>
  <Application>Microsoft Office PowerPoint</Application>
  <PresentationFormat>Widescreen</PresentationFormat>
  <Paragraphs>241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possible values of X to print “hello" ?</dc:title>
  <dc:creator>Hugo Pelletier</dc:creator>
  <cp:lastModifiedBy>SOKHEANG.MEN</cp:lastModifiedBy>
  <cp:revision>47</cp:revision>
  <dcterms:created xsi:type="dcterms:W3CDTF">2020-09-04T02:25:21Z</dcterms:created>
  <dcterms:modified xsi:type="dcterms:W3CDTF">2023-06-28T09:49:46Z</dcterms:modified>
</cp:coreProperties>
</file>