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x </a:t>
            </a:r>
            <a:r>
              <a:rPr lang="en-US" sz="2500" dirty="0">
                <a:latin typeface="Consolas" panose="020B0609020204030204" pitchFamily="49" charset="0"/>
              </a:rPr>
              <a:t>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547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</a:t>
            </a:r>
            <a:r>
              <a:rPr lang="en-GB" sz="2000" dirty="0" smtClean="0"/>
              <a:t>X </a:t>
            </a:r>
            <a:r>
              <a:rPr lang="en-GB" sz="2000" dirty="0"/>
              <a:t>is equal to 5 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566035" y="1692568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Red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blue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30158" y="5079355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4681" y="2054254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Q1:</a:t>
            </a: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Raleway"/>
              </a:rPr>
              <a:t>ne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two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4681" y="3676749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Q2: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3891" y="4030392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false</a:t>
            </a:r>
          </a:p>
          <a:p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5241" y="3871624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3926" y="5419724"/>
            <a:ext cx="200818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 ]-infinity,9]</a:t>
            </a:r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2603926" y="5419724"/>
            <a:ext cx="200818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93850" y="2801414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range]-infinity,9]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3850" y="4180662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range]-infinity,23]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93850" y="5559910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In the range[24,+infinity[</a:t>
            </a:r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5340" y="3393277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B</a:t>
            </a:r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7592" y="3937931"/>
            <a:ext cx="283764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Raleway"/>
              </a:rPr>
              <a:t>Answer :</a:t>
            </a:r>
          </a:p>
          <a:p>
            <a:r>
              <a:rPr lang="en-US" smtClean="0">
                <a:solidFill>
                  <a:srgbClr val="000000"/>
                </a:solidFill>
                <a:latin typeface="Raleway"/>
              </a:rPr>
              <a:t>False</a:t>
            </a:r>
            <a:endParaRPr lang="en-US" dirty="0" smtClean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444973" y="869887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52676" y="85952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49866" y="8827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9860" y="10348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0776" y="40822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6022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5770" y="1846133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41123" y="1846133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5770" y="3001108"/>
            <a:ext cx="5358076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=int(input())</a:t>
            </a:r>
          </a:p>
          <a:p>
            <a:r>
              <a:rPr lang="en-US" dirty="0" smtClean="0"/>
              <a:t>If x==3:</a:t>
            </a:r>
          </a:p>
          <a:p>
            <a:r>
              <a:rPr lang="en-US" dirty="0"/>
              <a:t> </a:t>
            </a:r>
            <a:r>
              <a:rPr lang="en-US" dirty="0" smtClean="0"/>
              <a:t>  print(3)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55345" y="251157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3766" y="1317597"/>
            <a:ext cx="3683833" cy="507831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/>
              <a:t>y</a:t>
            </a:r>
            <a:r>
              <a:rPr lang="en-US" dirty="0" smtClean="0"/>
              <a:t>=2</a:t>
            </a:r>
          </a:p>
          <a:p>
            <a:r>
              <a:rPr lang="en-US" dirty="0"/>
              <a:t>z</a:t>
            </a:r>
            <a:r>
              <a:rPr lang="en-US" dirty="0" smtClean="0"/>
              <a:t>=1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print(4)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print(3)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if 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 print(2)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if z&lt;10: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print(6)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print(5)</a:t>
            </a:r>
          </a:p>
          <a:p>
            <a:r>
              <a:rPr lang="en-US" dirty="0"/>
              <a:t> </a:t>
            </a:r>
            <a:r>
              <a:rPr lang="en-US" dirty="0" smtClean="0"/>
              <a:t>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77018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43087" y="1377684"/>
            <a:ext cx="4021016" cy="31393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 smtClean="0"/>
              <a:t>y=5</a:t>
            </a:r>
          </a:p>
          <a:p>
            <a:r>
              <a:rPr lang="en-US" dirty="0"/>
              <a:t>z</a:t>
            </a:r>
            <a:r>
              <a:rPr lang="en-US" dirty="0" smtClean="0"/>
              <a:t>=4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y&gt;3: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print(3)</a:t>
            </a:r>
          </a:p>
          <a:p>
            <a:r>
              <a:rPr lang="en-US" dirty="0" smtClean="0"/>
              <a:t>elif  y&gt;3 and  z&lt;10:</a:t>
            </a:r>
          </a:p>
          <a:p>
            <a:r>
              <a:rPr lang="en-US" dirty="0" smtClean="0"/>
              <a:t>             print(4)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2436" y="506606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43087" y="1377684"/>
            <a:ext cx="4021016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r>
              <a:rPr lang="en-US" dirty="0" smtClean="0"/>
              <a:t>y=2</a:t>
            </a:r>
          </a:p>
          <a:p>
            <a:r>
              <a:rPr lang="en-US" dirty="0"/>
              <a:t>z</a:t>
            </a:r>
            <a:r>
              <a:rPr lang="en-US" dirty="0" smtClean="0"/>
              <a:t>=1</a:t>
            </a:r>
          </a:p>
          <a:p>
            <a:r>
              <a:rPr lang="en-US" dirty="0" smtClean="0"/>
              <a:t>if x==3</a:t>
            </a:r>
          </a:p>
          <a:p>
            <a:r>
              <a:rPr lang="en-US" dirty="0"/>
              <a:t> </a:t>
            </a:r>
            <a:r>
              <a:rPr lang="en-US" dirty="0" smtClean="0"/>
              <a:t>          if y&lt;3:</a:t>
            </a:r>
          </a:p>
          <a:p>
            <a:r>
              <a:rPr lang="en-US" dirty="0" smtClean="0"/>
              <a:t>                print(3)</a:t>
            </a:r>
          </a:p>
          <a:p>
            <a:r>
              <a:rPr lang="en-US" dirty="0" smtClean="0"/>
              <a:t>Elif y&gt;3</a:t>
            </a:r>
            <a:r>
              <a:rPr lang="en-US" dirty="0"/>
              <a:t> 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if z&gt;10: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print(4)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215397" y="1738205"/>
            <a:ext cx="4919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ronan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4551" y="359051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6016" y="1811835"/>
            <a:ext cx="88669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9768" y="2757766"/>
            <a:ext cx="88669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==5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6378" y="2802955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==3 or y==4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03785" y="4112961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Print(“ronan”)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6016" y="4127735"/>
            <a:ext cx="18470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Print(“channak”)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5334" y="4112961"/>
            <a:ext cx="16585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Print(“seiha”)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19565" y="2181167"/>
            <a:ext cx="578617" cy="478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403785" y="3224791"/>
            <a:ext cx="829296" cy="72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22824" y="3231484"/>
            <a:ext cx="175358" cy="7918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47612" y="2181167"/>
            <a:ext cx="523239" cy="5765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840937" y="3354324"/>
            <a:ext cx="324738" cy="669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22824" y="2072781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529" y="316825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2340" y="345795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17221" y="3402002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1771" y="2144208"/>
            <a:ext cx="6085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603710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greater than 5 and y equal to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1557" y="2192913"/>
            <a:ext cx="164917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X&gt;5 and y==9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1557" y="3172724"/>
            <a:ext cx="164917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y==1or2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1557" y="4252657"/>
            <a:ext cx="1649174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Z==5</a:t>
            </a:r>
          </a:p>
          <a:p>
            <a:r>
              <a:rPr lang="en-US" dirty="0" smtClean="0"/>
              <a:t>Z==7</a:t>
            </a:r>
          </a:p>
          <a:p>
            <a:r>
              <a:rPr lang="en-US" dirty="0" smtClean="0"/>
              <a:t>Z==9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9270" y="72215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92606" y="1041502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3701" y="2172153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2799812" y="2172153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8894" y="2010790"/>
            <a:ext cx="7436224" cy="1731024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9812" y="4023522"/>
            <a:ext cx="5826034" cy="193899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number=</a:t>
            </a:r>
            <a:r>
              <a:rPr lang="en-US" sz="2400" dirty="0" err="1"/>
              <a:t>int</a:t>
            </a:r>
            <a:r>
              <a:rPr lang="en-US" sz="2400" dirty="0"/>
              <a:t>(input("Enter a number</a:t>
            </a:r>
            <a:r>
              <a:rPr lang="en-US" sz="2400" dirty="0" smtClean="0"/>
              <a:t>"))</a:t>
            </a:r>
          </a:p>
          <a:p>
            <a:endParaRPr lang="en-US" sz="2400" dirty="0"/>
          </a:p>
          <a:p>
            <a:r>
              <a:rPr lang="en-US" sz="2400" dirty="0"/>
              <a:t>if number&lt;0 or number&gt;10 and number&lt;15: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 print</a:t>
            </a:r>
            <a:r>
              <a:rPr lang="en-US" sz="2400" dirty="0"/>
              <a:t>("valid")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27726" y="1166547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291" y="2661075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291" y="3365139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236" y="4046635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high</a:t>
            </a:r>
            <a:r>
              <a:rPr lang="en-US" sz="2400" dirty="0"/>
              <a:t>” is the number is greater than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69" y="5710703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7" y="5237688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8000" y="4848707"/>
            <a:ext cx="6872000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9620" y="2335372"/>
            <a:ext cx="3944648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number=</a:t>
            </a:r>
            <a:r>
              <a:rPr lang="en-US" sz="2400" dirty="0" err="1"/>
              <a:t>int</a:t>
            </a:r>
            <a:r>
              <a:rPr lang="en-US" sz="2400" dirty="0"/>
              <a:t>(input("Enter a number"))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number&lt;1:</a:t>
            </a:r>
          </a:p>
          <a:p>
            <a:r>
              <a:rPr lang="en-US" sz="2400" dirty="0"/>
              <a:t>   </a:t>
            </a:r>
            <a:r>
              <a:rPr lang="en-US" sz="2400" dirty="0" smtClean="0"/>
              <a:t>    </a:t>
            </a:r>
            <a:r>
              <a:rPr lang="en-US" sz="2400" dirty="0"/>
              <a:t>print("To low")</a:t>
            </a:r>
          </a:p>
          <a:p>
            <a:r>
              <a:rPr lang="en-US" sz="2400" dirty="0"/>
              <a:t>if number==1: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print</a:t>
            </a:r>
            <a:r>
              <a:rPr lang="en-US" sz="2400" dirty="0"/>
              <a:t>("Good job")</a:t>
            </a:r>
          </a:p>
          <a:p>
            <a:r>
              <a:rPr lang="en-US" sz="2400" dirty="0"/>
              <a:t>if number&gt;10: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print</a:t>
            </a:r>
            <a:r>
              <a:rPr lang="en-US" sz="2400" dirty="0"/>
              <a:t>("To high")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1070</Words>
  <Application>Microsoft Office PowerPoint</Application>
  <PresentationFormat>Widescreen</PresentationFormat>
  <Paragraphs>258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SOKHEANG.MEN</cp:lastModifiedBy>
  <cp:revision>48</cp:revision>
  <dcterms:created xsi:type="dcterms:W3CDTF">2020-09-04T02:25:21Z</dcterms:created>
  <dcterms:modified xsi:type="dcterms:W3CDTF">2023-07-03T00:35:31Z</dcterms:modified>
</cp:coreProperties>
</file>