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604" r:id="rId4"/>
    <p:sldId id="606" r:id="rId5"/>
    <p:sldId id="600" r:id="rId6"/>
    <p:sldId id="608" r:id="rId7"/>
    <p:sldId id="607" r:id="rId8"/>
    <p:sldId id="609" r:id="rId9"/>
    <p:sldId id="611" r:id="rId10"/>
    <p:sldId id="610" r:id="rId11"/>
    <p:sldId id="613" r:id="rId12"/>
    <p:sldId id="614" r:id="rId13"/>
    <p:sldId id="612" r:id="rId14"/>
    <p:sldId id="615" r:id="rId15"/>
    <p:sldId id="616" r:id="rId16"/>
    <p:sldId id="617" r:id="rId17"/>
    <p:sldId id="61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A74DA5-EB27-4462-185B-FE3F7E0905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2DD8A5-D8B1-D575-CA3A-FDBC019BE2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E46E3-2EE8-4FE8-B796-26227E93AF93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603338-712B-276E-6C63-BD89FD4CD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63E3C-ECA6-D2BC-EF1A-78F5BE989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1768F-D4B9-46F7-B088-282E0750CA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5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8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9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5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0" r:id="rId2"/>
    <p:sldLayoutId id="2147483652" r:id="rId3"/>
    <p:sldLayoutId id="2147483654" r:id="rId4"/>
    <p:sldLayoutId id="2147483655" r:id="rId5"/>
    <p:sldLayoutId id="2147483672" r:id="rId6"/>
    <p:sldLayoutId id="2147483673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EEDB20CB-D687-DD6B-07F3-B41AB19DE563}"/>
              </a:ext>
            </a:extLst>
          </p:cNvPr>
          <p:cNvSpPr txBox="1"/>
          <p:nvPr/>
        </p:nvSpPr>
        <p:spPr>
          <a:xfrm>
            <a:off x="2393950" y="2540323"/>
            <a:ext cx="7404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FLOWCHARTS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58A16B7F-9E13-84A7-EF26-4A8E699173DC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AA965E22-CEB2-3B89-6006-89E85D63AEB0}"/>
              </a:ext>
            </a:extLst>
          </p:cNvPr>
          <p:cNvSpPr txBox="1"/>
          <p:nvPr/>
        </p:nvSpPr>
        <p:spPr>
          <a:xfrm>
            <a:off x="5123136" y="495300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BAD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6" y="36767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BAD</a:t>
            </a: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input()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 x &lt;7 :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print GOOD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x = x +1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 BAD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BC38D-BCB0-AC1E-C3C3-28807B8C35A2}"/>
              </a:ext>
            </a:extLst>
          </p:cNvPr>
          <p:cNvSpPr/>
          <p:nvPr/>
        </p:nvSpPr>
        <p:spPr>
          <a:xfrm>
            <a:off x="6117469" y="4847292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X +1</a:t>
            </a:r>
          </a:p>
        </p:txBody>
      </p:sp>
    </p:spTree>
    <p:extLst>
      <p:ext uri="{BB962C8B-B14F-4D97-AF65-F5344CB8AC3E}">
        <p14:creationId xmlns:p14="http://schemas.microsoft.com/office/powerpoint/2010/main" val="242137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&gt; 0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6" y="36767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BC38D-BCB0-AC1E-C3C3-28807B8C35A2}"/>
              </a:ext>
            </a:extLst>
          </p:cNvPr>
          <p:cNvSpPr/>
          <p:nvPr/>
        </p:nvSpPr>
        <p:spPr>
          <a:xfrm>
            <a:off x="6117469" y="4847292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X - 1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82C7DF-B350-0037-15D1-00B4907F2872}"/>
              </a:ext>
            </a:extLst>
          </p:cNvPr>
          <p:cNvCxnSpPr>
            <a:cxnSpLocks/>
          </p:cNvCxnSpPr>
          <p:nvPr/>
        </p:nvCxnSpPr>
        <p:spPr>
          <a:xfrm>
            <a:off x="10185242" y="3041272"/>
            <a:ext cx="0" cy="3184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282915-1FAA-AA5C-C5CB-1403CF3D0DB5}"/>
              </a:ext>
            </a:extLst>
          </p:cNvPr>
          <p:cNvCxnSpPr>
            <a:cxnSpLocks/>
          </p:cNvCxnSpPr>
          <p:nvPr/>
        </p:nvCxnSpPr>
        <p:spPr>
          <a:xfrm flipV="1">
            <a:off x="8913032" y="3041272"/>
            <a:ext cx="1272210" cy="9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A976E-A6B2-43B4-49AA-BF68115EC236}"/>
              </a:ext>
            </a:extLst>
          </p:cNvPr>
          <p:cNvCxnSpPr>
            <a:cxnSpLocks/>
          </p:cNvCxnSpPr>
          <p:nvPr/>
        </p:nvCxnSpPr>
        <p:spPr>
          <a:xfrm flipH="1">
            <a:off x="8299521" y="6190445"/>
            <a:ext cx="18857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9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&gt; 0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6" y="36767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188916" y="1884658"/>
            <a:ext cx="373365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input()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 x&gt;0: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print GOOD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x = x -1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 BAD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BC38D-BCB0-AC1E-C3C3-28807B8C35A2}"/>
              </a:ext>
            </a:extLst>
          </p:cNvPr>
          <p:cNvSpPr/>
          <p:nvPr/>
        </p:nvSpPr>
        <p:spPr>
          <a:xfrm>
            <a:off x="6117469" y="4847292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X - 1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82C7DF-B350-0037-15D1-00B4907F2872}"/>
              </a:ext>
            </a:extLst>
          </p:cNvPr>
          <p:cNvCxnSpPr>
            <a:cxnSpLocks/>
          </p:cNvCxnSpPr>
          <p:nvPr/>
        </p:nvCxnSpPr>
        <p:spPr>
          <a:xfrm>
            <a:off x="10185242" y="3041272"/>
            <a:ext cx="0" cy="3184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282915-1FAA-AA5C-C5CB-1403CF3D0DB5}"/>
              </a:ext>
            </a:extLst>
          </p:cNvPr>
          <p:cNvCxnSpPr>
            <a:cxnSpLocks/>
          </p:cNvCxnSpPr>
          <p:nvPr/>
        </p:nvCxnSpPr>
        <p:spPr>
          <a:xfrm flipV="1">
            <a:off x="8913032" y="3041272"/>
            <a:ext cx="1272210" cy="9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A976E-A6B2-43B4-49AA-BF68115EC236}"/>
              </a:ext>
            </a:extLst>
          </p:cNvPr>
          <p:cNvCxnSpPr>
            <a:cxnSpLocks/>
          </p:cNvCxnSpPr>
          <p:nvPr/>
        </p:nvCxnSpPr>
        <p:spPr>
          <a:xfrm flipH="1">
            <a:off x="8299521" y="6190445"/>
            <a:ext cx="18857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5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438843" y="2824297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4 TIMES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X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BYE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5" y="367670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768240" y="260673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44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438843" y="2824297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4 TIMES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X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BYE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5" y="3676703"/>
            <a:ext cx="11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Ongoing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input()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for _ in range(4) :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print X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 BYE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74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 flipH="1">
            <a:off x="7315522" y="2518968"/>
            <a:ext cx="13239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5114766" y="184666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7850390" y="6241450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91179" y="704783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5198071" y="1033813"/>
            <a:ext cx="2152825" cy="29518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7718293" y="110617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5364962" y="2334302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4 TIMES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191369" y="1329001"/>
            <a:ext cx="46216" cy="9393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7355526" y="1144427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osange 4">
            <a:extLst>
              <a:ext uri="{FF2B5EF4-FFF2-40B4-BE49-F238E27FC236}">
                <a16:creationId xmlns:a16="http://schemas.microsoft.com/office/drawing/2014/main" id="{CDB2FC00-544D-A8A2-DAED-74B58ACE55B2}"/>
              </a:ext>
            </a:extLst>
          </p:cNvPr>
          <p:cNvSpPr/>
          <p:nvPr/>
        </p:nvSpPr>
        <p:spPr>
          <a:xfrm>
            <a:off x="4941297" y="2030813"/>
            <a:ext cx="2427838" cy="92853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8619C-D51A-D234-D5F9-B2086E4FBB21}"/>
              </a:ext>
            </a:extLst>
          </p:cNvPr>
          <p:cNvSpPr txBox="1"/>
          <p:nvPr/>
        </p:nvSpPr>
        <p:spPr>
          <a:xfrm>
            <a:off x="5651959" y="2319367"/>
            <a:ext cx="11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 &lt;15 ?</a:t>
            </a:r>
          </a:p>
        </p:txBody>
      </p:sp>
      <p:sp>
        <p:nvSpPr>
          <p:cNvPr id="6" name="ZoneTexte 18">
            <a:extLst>
              <a:ext uri="{FF2B5EF4-FFF2-40B4-BE49-F238E27FC236}">
                <a16:creationId xmlns:a16="http://schemas.microsoft.com/office/drawing/2014/main" id="{55AED790-C287-CD2F-1F13-3C4B19EF42D0}"/>
              </a:ext>
            </a:extLst>
          </p:cNvPr>
          <p:cNvSpPr txBox="1"/>
          <p:nvPr/>
        </p:nvSpPr>
        <p:spPr>
          <a:xfrm>
            <a:off x="6078339" y="296305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7" name="ZoneTexte 18">
            <a:extLst>
              <a:ext uri="{FF2B5EF4-FFF2-40B4-BE49-F238E27FC236}">
                <a16:creationId xmlns:a16="http://schemas.microsoft.com/office/drawing/2014/main" id="{4FD0E76A-D231-373F-2CC9-0D06298819CC}"/>
              </a:ext>
            </a:extLst>
          </p:cNvPr>
          <p:cNvSpPr txBox="1"/>
          <p:nvPr/>
        </p:nvSpPr>
        <p:spPr>
          <a:xfrm>
            <a:off x="7315881" y="2111189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A60AA-8AE5-CF6F-2C89-981089252599}"/>
              </a:ext>
            </a:extLst>
          </p:cNvPr>
          <p:cNvSpPr/>
          <p:nvPr/>
        </p:nvSpPr>
        <p:spPr>
          <a:xfrm>
            <a:off x="5294605" y="3386032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in Hight school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CAE03-3BE8-FE8F-ECE0-6F946BDEC4F3}"/>
              </a:ext>
            </a:extLst>
          </p:cNvPr>
          <p:cNvSpPr/>
          <p:nvPr/>
        </p:nvSpPr>
        <p:spPr>
          <a:xfrm>
            <a:off x="5354431" y="4128631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++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F6566-5B66-91EF-73E0-7E4082442025}"/>
              </a:ext>
            </a:extLst>
          </p:cNvPr>
          <p:cNvSpPr/>
          <p:nvPr/>
        </p:nvSpPr>
        <p:spPr>
          <a:xfrm>
            <a:off x="7646461" y="3319375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at PNC</a:t>
            </a:r>
          </a:p>
        </p:txBody>
      </p:sp>
      <p:cxnSp>
        <p:nvCxnSpPr>
          <p:cNvPr id="13" name="Connecteur droit 39">
            <a:extLst>
              <a:ext uri="{FF2B5EF4-FFF2-40B4-BE49-F238E27FC236}">
                <a16:creationId xmlns:a16="http://schemas.microsoft.com/office/drawing/2014/main" id="{0CB497DC-EC13-0A49-D67D-40A9BC8660E1}"/>
              </a:ext>
            </a:extLst>
          </p:cNvPr>
          <p:cNvCxnSpPr>
            <a:cxnSpLocks/>
          </p:cNvCxnSpPr>
          <p:nvPr/>
        </p:nvCxnSpPr>
        <p:spPr>
          <a:xfrm>
            <a:off x="8639448" y="2527986"/>
            <a:ext cx="0" cy="8225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F14B9-78C8-0274-B4E5-AF73786231E8}"/>
              </a:ext>
            </a:extLst>
          </p:cNvPr>
          <p:cNvCxnSpPr>
            <a:cxnSpLocks/>
          </p:cNvCxnSpPr>
          <p:nvPr/>
        </p:nvCxnSpPr>
        <p:spPr>
          <a:xfrm>
            <a:off x="6186241" y="294648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4E4059-7018-7A6B-344C-FAB394AE78AE}"/>
              </a:ext>
            </a:extLst>
          </p:cNvPr>
          <p:cNvCxnSpPr>
            <a:cxnSpLocks/>
          </p:cNvCxnSpPr>
          <p:nvPr/>
        </p:nvCxnSpPr>
        <p:spPr>
          <a:xfrm>
            <a:off x="3691417" y="1911135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8A2F77-34BE-0B86-0DB5-3EB4A343CCCB}"/>
              </a:ext>
            </a:extLst>
          </p:cNvPr>
          <p:cNvCxnSpPr>
            <a:cxnSpLocks/>
          </p:cNvCxnSpPr>
          <p:nvPr/>
        </p:nvCxnSpPr>
        <p:spPr>
          <a:xfrm>
            <a:off x="3691417" y="1911135"/>
            <a:ext cx="18291" cy="2907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94B6D7-03E3-53AF-BF29-544E16D5C1E3}"/>
              </a:ext>
            </a:extLst>
          </p:cNvPr>
          <p:cNvCxnSpPr>
            <a:cxnSpLocks/>
          </p:cNvCxnSpPr>
          <p:nvPr/>
        </p:nvCxnSpPr>
        <p:spPr>
          <a:xfrm>
            <a:off x="3709708" y="4809883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osange 4">
            <a:extLst>
              <a:ext uri="{FF2B5EF4-FFF2-40B4-BE49-F238E27FC236}">
                <a16:creationId xmlns:a16="http://schemas.microsoft.com/office/drawing/2014/main" id="{459CAC34-A6F1-DB22-D709-4BDF038C5975}"/>
              </a:ext>
            </a:extLst>
          </p:cNvPr>
          <p:cNvSpPr/>
          <p:nvPr/>
        </p:nvSpPr>
        <p:spPr>
          <a:xfrm>
            <a:off x="7508392" y="4160949"/>
            <a:ext cx="2427838" cy="92853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96DE92-4146-A13A-D2BF-509F01C0E0FF}"/>
              </a:ext>
            </a:extLst>
          </p:cNvPr>
          <p:cNvSpPr txBox="1"/>
          <p:nvPr/>
        </p:nvSpPr>
        <p:spPr>
          <a:xfrm>
            <a:off x="8159228" y="4440551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Grade &gt; 50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EE4B98-8CF3-95B4-650A-88ED03A6EECA}"/>
              </a:ext>
            </a:extLst>
          </p:cNvPr>
          <p:cNvCxnSpPr>
            <a:cxnSpLocks/>
          </p:cNvCxnSpPr>
          <p:nvPr/>
        </p:nvCxnSpPr>
        <p:spPr>
          <a:xfrm>
            <a:off x="9936230" y="4621923"/>
            <a:ext cx="1269998" cy="219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8">
            <a:extLst>
              <a:ext uri="{FF2B5EF4-FFF2-40B4-BE49-F238E27FC236}">
                <a16:creationId xmlns:a16="http://schemas.microsoft.com/office/drawing/2014/main" id="{220109FE-0F4A-B9EC-4646-7A00C3E6D551}"/>
              </a:ext>
            </a:extLst>
          </p:cNvPr>
          <p:cNvSpPr txBox="1"/>
          <p:nvPr/>
        </p:nvSpPr>
        <p:spPr>
          <a:xfrm>
            <a:off x="8940588" y="507146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9" name="ZoneTexte 18">
            <a:extLst>
              <a:ext uri="{FF2B5EF4-FFF2-40B4-BE49-F238E27FC236}">
                <a16:creationId xmlns:a16="http://schemas.microsoft.com/office/drawing/2014/main" id="{7D6389F4-A1C6-FE53-4360-92C1A9EE463F}"/>
              </a:ext>
            </a:extLst>
          </p:cNvPr>
          <p:cNvSpPr txBox="1"/>
          <p:nvPr/>
        </p:nvSpPr>
        <p:spPr>
          <a:xfrm>
            <a:off x="10003216" y="4274540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5" name="Connecteur droit 39">
            <a:extLst>
              <a:ext uri="{FF2B5EF4-FFF2-40B4-BE49-F238E27FC236}">
                <a16:creationId xmlns:a16="http://schemas.microsoft.com/office/drawing/2014/main" id="{5AA302FC-D3CF-B987-F105-524837D10B9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722311" y="3799683"/>
            <a:ext cx="0" cy="361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10480AB-BFCA-8F63-B596-1D764EA30AF6}"/>
              </a:ext>
            </a:extLst>
          </p:cNvPr>
          <p:cNvSpPr/>
          <p:nvPr/>
        </p:nvSpPr>
        <p:spPr>
          <a:xfrm>
            <a:off x="7954095" y="547659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 job</a:t>
            </a:r>
          </a:p>
        </p:txBody>
      </p:sp>
      <p:cxnSp>
        <p:nvCxnSpPr>
          <p:cNvPr id="58" name="Connecteur droit 39">
            <a:extLst>
              <a:ext uri="{FF2B5EF4-FFF2-40B4-BE49-F238E27FC236}">
                <a16:creationId xmlns:a16="http://schemas.microsoft.com/office/drawing/2014/main" id="{D0B27C18-2670-BFF1-F28A-96FDAF20ED3E}"/>
              </a:ext>
            </a:extLst>
          </p:cNvPr>
          <p:cNvCxnSpPr>
            <a:cxnSpLocks/>
          </p:cNvCxnSpPr>
          <p:nvPr/>
        </p:nvCxnSpPr>
        <p:spPr>
          <a:xfrm>
            <a:off x="8738706" y="5071460"/>
            <a:ext cx="0" cy="361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39">
            <a:extLst>
              <a:ext uri="{FF2B5EF4-FFF2-40B4-BE49-F238E27FC236}">
                <a16:creationId xmlns:a16="http://schemas.microsoft.com/office/drawing/2014/main" id="{8E538738-9858-64AE-3AA3-BEA01F02DBB4}"/>
              </a:ext>
            </a:extLst>
          </p:cNvPr>
          <p:cNvCxnSpPr>
            <a:cxnSpLocks/>
          </p:cNvCxnSpPr>
          <p:nvPr/>
        </p:nvCxnSpPr>
        <p:spPr>
          <a:xfrm flipH="1" flipV="1">
            <a:off x="8644103" y="2920856"/>
            <a:ext cx="2562125" cy="633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18B83B-3DEA-5BB1-7B60-275885C8160A}"/>
              </a:ext>
            </a:extLst>
          </p:cNvPr>
          <p:cNvCxnSpPr>
            <a:cxnSpLocks/>
          </p:cNvCxnSpPr>
          <p:nvPr/>
        </p:nvCxnSpPr>
        <p:spPr>
          <a:xfrm>
            <a:off x="11206228" y="2930297"/>
            <a:ext cx="0" cy="1713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39">
            <a:extLst>
              <a:ext uri="{FF2B5EF4-FFF2-40B4-BE49-F238E27FC236}">
                <a16:creationId xmlns:a16="http://schemas.microsoft.com/office/drawing/2014/main" id="{6B89BE6F-5FAF-C268-96A9-6027B9B369B4}"/>
              </a:ext>
            </a:extLst>
          </p:cNvPr>
          <p:cNvCxnSpPr>
            <a:cxnSpLocks/>
          </p:cNvCxnSpPr>
          <p:nvPr/>
        </p:nvCxnSpPr>
        <p:spPr>
          <a:xfrm>
            <a:off x="8837766" y="5880184"/>
            <a:ext cx="0" cy="36126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E2DF123-8908-844C-A36C-52347DBB7BEE}"/>
              </a:ext>
            </a:extLst>
          </p:cNvPr>
          <p:cNvSpPr txBox="1"/>
          <p:nvPr/>
        </p:nvSpPr>
        <p:spPr>
          <a:xfrm>
            <a:off x="172232" y="1541279"/>
            <a:ext cx="2992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Describe </a:t>
            </a:r>
            <a:r>
              <a:rPr lang="en-US" sz="2000" b="1" dirty="0"/>
              <a:t>what will happen</a:t>
            </a:r>
          </a:p>
          <a:p>
            <a:r>
              <a:rPr lang="en-US" sz="2000" dirty="0"/>
              <a:t>With this program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954139-AA50-77FD-4A6C-8D37BF73D81A}"/>
              </a:ext>
            </a:extLst>
          </p:cNvPr>
          <p:cNvSpPr txBox="1"/>
          <p:nvPr/>
        </p:nvSpPr>
        <p:spPr>
          <a:xfrm>
            <a:off x="183966" y="2430392"/>
            <a:ext cx="184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Will I get a job ?</a:t>
            </a:r>
          </a:p>
        </p:txBody>
      </p:sp>
      <p:sp>
        <p:nvSpPr>
          <p:cNvPr id="43" name="Parallélogramme 4">
            <a:extLst>
              <a:ext uri="{FF2B5EF4-FFF2-40B4-BE49-F238E27FC236}">
                <a16:creationId xmlns:a16="http://schemas.microsoft.com/office/drawing/2014/main" id="{48932BC5-7AEF-48B0-A0F4-E09B701E68F7}"/>
              </a:ext>
            </a:extLst>
          </p:cNvPr>
          <p:cNvSpPr/>
          <p:nvPr/>
        </p:nvSpPr>
        <p:spPr>
          <a:xfrm>
            <a:off x="5109828" y="1499007"/>
            <a:ext cx="2152825" cy="29518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grade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4BEAE7-3C92-42F2-9C7D-195FCFF1CF31}"/>
              </a:ext>
            </a:extLst>
          </p:cNvPr>
          <p:cNvSpPr txBox="1"/>
          <p:nvPr/>
        </p:nvSpPr>
        <p:spPr>
          <a:xfrm>
            <a:off x="7696476" y="1487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193D909-1656-4FC6-AA32-01B2EE1EA096}"/>
              </a:ext>
            </a:extLst>
          </p:cNvPr>
          <p:cNvSpPr/>
          <p:nvPr/>
        </p:nvSpPr>
        <p:spPr>
          <a:xfrm flipH="1">
            <a:off x="7333709" y="1525511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5;p19">
            <a:extLst>
              <a:ext uri="{FF2B5EF4-FFF2-40B4-BE49-F238E27FC236}">
                <a16:creationId xmlns:a16="http://schemas.microsoft.com/office/drawing/2014/main" id="{1F446155-B0B3-C515-A599-CA3811F69B4D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2F2A98-2F7E-F365-8983-38C5D51C7F9F}"/>
              </a:ext>
            </a:extLst>
          </p:cNvPr>
          <p:cNvCxnSpPr/>
          <p:nvPr/>
        </p:nvCxnSpPr>
        <p:spPr>
          <a:xfrm>
            <a:off x="3516276" y="1352291"/>
            <a:ext cx="0" cy="4964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osange 4">
            <a:extLst>
              <a:ext uri="{FF2B5EF4-FFF2-40B4-BE49-F238E27FC236}">
                <a16:creationId xmlns:a16="http://schemas.microsoft.com/office/drawing/2014/main" id="{C4D722B3-EBF7-CE5A-93E9-C268068B3460}"/>
              </a:ext>
            </a:extLst>
          </p:cNvPr>
          <p:cNvSpPr/>
          <p:nvPr/>
        </p:nvSpPr>
        <p:spPr>
          <a:xfrm>
            <a:off x="25558" y="3117744"/>
            <a:ext cx="2286000" cy="874290"/>
          </a:xfrm>
          <a:prstGeom prst="diamond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0CCCE-367C-87D8-44F2-B2CA7CF6F534}"/>
              </a:ext>
            </a:extLst>
          </p:cNvPr>
          <p:cNvSpPr txBox="1"/>
          <p:nvPr/>
        </p:nvSpPr>
        <p:spPr>
          <a:xfrm>
            <a:off x="820959" y="3366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&gt; B ?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EED66C-5836-B1B5-B56D-82CA324D5BB4}"/>
              </a:ext>
            </a:extLst>
          </p:cNvPr>
          <p:cNvCxnSpPr>
            <a:cxnSpLocks/>
          </p:cNvCxnSpPr>
          <p:nvPr/>
        </p:nvCxnSpPr>
        <p:spPr>
          <a:xfrm>
            <a:off x="1168557" y="1861268"/>
            <a:ext cx="0" cy="12564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6">
            <a:extLst>
              <a:ext uri="{FF2B5EF4-FFF2-40B4-BE49-F238E27FC236}">
                <a16:creationId xmlns:a16="http://schemas.microsoft.com/office/drawing/2014/main" id="{018862A4-B394-1B36-144B-B7034103B046}"/>
              </a:ext>
            </a:extLst>
          </p:cNvPr>
          <p:cNvSpPr/>
          <p:nvPr/>
        </p:nvSpPr>
        <p:spPr>
          <a:xfrm>
            <a:off x="681312" y="1841090"/>
            <a:ext cx="907215" cy="431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45FB4C-CC9D-7579-5425-F0EE82B5603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630263" y="3533168"/>
            <a:ext cx="12453" cy="11217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18">
            <a:extLst>
              <a:ext uri="{FF2B5EF4-FFF2-40B4-BE49-F238E27FC236}">
                <a16:creationId xmlns:a16="http://schemas.microsoft.com/office/drawing/2014/main" id="{75FC44CA-3BA2-8D9B-515B-4C958D1B809D}"/>
              </a:ext>
            </a:extLst>
          </p:cNvPr>
          <p:cNvSpPr txBox="1"/>
          <p:nvPr/>
        </p:nvSpPr>
        <p:spPr>
          <a:xfrm>
            <a:off x="1915532" y="316383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F311CB-B94C-5D75-508F-7E6B8AD3531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311558" y="3554889"/>
            <a:ext cx="2959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8">
            <a:extLst>
              <a:ext uri="{FF2B5EF4-FFF2-40B4-BE49-F238E27FC236}">
                <a16:creationId xmlns:a16="http://schemas.microsoft.com/office/drawing/2014/main" id="{CE1D73A6-0470-A5A7-7C5A-5F6ECD9CDA9B}"/>
              </a:ext>
            </a:extLst>
          </p:cNvPr>
          <p:cNvSpPr txBox="1"/>
          <p:nvPr/>
        </p:nvSpPr>
        <p:spPr>
          <a:xfrm>
            <a:off x="1102426" y="392107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F95C23-C6EB-E022-341A-89F442A251A5}"/>
              </a:ext>
            </a:extLst>
          </p:cNvPr>
          <p:cNvCxnSpPr>
            <a:cxnSpLocks/>
          </p:cNvCxnSpPr>
          <p:nvPr/>
        </p:nvCxnSpPr>
        <p:spPr>
          <a:xfrm>
            <a:off x="1168557" y="3964678"/>
            <a:ext cx="0" cy="69021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2AE59C5-5429-727C-6C9E-A9A55563EB2A}"/>
              </a:ext>
            </a:extLst>
          </p:cNvPr>
          <p:cNvSpPr/>
          <p:nvPr/>
        </p:nvSpPr>
        <p:spPr>
          <a:xfrm>
            <a:off x="2201001" y="4654897"/>
            <a:ext cx="883429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75BD2-D9D6-1B48-C216-40EC92D04A08}"/>
              </a:ext>
            </a:extLst>
          </p:cNvPr>
          <p:cNvSpPr/>
          <p:nvPr/>
        </p:nvSpPr>
        <p:spPr>
          <a:xfrm>
            <a:off x="680891" y="4659830"/>
            <a:ext cx="883429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91E7A3-5F8A-B59E-886F-EAB94D2AADB2}"/>
              </a:ext>
            </a:extLst>
          </p:cNvPr>
          <p:cNvCxnSpPr/>
          <p:nvPr/>
        </p:nvCxnSpPr>
        <p:spPr>
          <a:xfrm>
            <a:off x="7756972" y="1253352"/>
            <a:ext cx="0" cy="4964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12CD0B-3919-C00F-8168-2F96185FC7BB}"/>
              </a:ext>
            </a:extLst>
          </p:cNvPr>
          <p:cNvCxnSpPr>
            <a:cxnSpLocks/>
          </p:cNvCxnSpPr>
          <p:nvPr/>
        </p:nvCxnSpPr>
        <p:spPr>
          <a:xfrm>
            <a:off x="5541986" y="3850533"/>
            <a:ext cx="0" cy="13282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osange 4">
            <a:extLst>
              <a:ext uri="{FF2B5EF4-FFF2-40B4-BE49-F238E27FC236}">
                <a16:creationId xmlns:a16="http://schemas.microsoft.com/office/drawing/2014/main" id="{681C4267-EEC9-7AFE-310B-E315E5614630}"/>
              </a:ext>
            </a:extLst>
          </p:cNvPr>
          <p:cNvSpPr/>
          <p:nvPr/>
        </p:nvSpPr>
        <p:spPr>
          <a:xfrm>
            <a:off x="4398986" y="3045756"/>
            <a:ext cx="2286000" cy="874290"/>
          </a:xfrm>
          <a:prstGeom prst="diamond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F02DED-F509-E3ED-9B20-DA98A57A63E1}"/>
              </a:ext>
            </a:extLst>
          </p:cNvPr>
          <p:cNvCxnSpPr>
            <a:cxnSpLocks/>
          </p:cNvCxnSpPr>
          <p:nvPr/>
        </p:nvCxnSpPr>
        <p:spPr>
          <a:xfrm>
            <a:off x="3852887" y="2741780"/>
            <a:ext cx="16554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3DF2A7-4634-6144-F625-C77F2103CA99}"/>
              </a:ext>
            </a:extLst>
          </p:cNvPr>
          <p:cNvCxnSpPr>
            <a:cxnSpLocks/>
          </p:cNvCxnSpPr>
          <p:nvPr/>
        </p:nvCxnSpPr>
        <p:spPr>
          <a:xfrm>
            <a:off x="3852887" y="2741780"/>
            <a:ext cx="0" cy="24369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88283B-D83F-57ED-5DF1-EBAD37A5E89B}"/>
              </a:ext>
            </a:extLst>
          </p:cNvPr>
          <p:cNvSpPr/>
          <p:nvPr/>
        </p:nvSpPr>
        <p:spPr>
          <a:xfrm>
            <a:off x="5042039" y="4257012"/>
            <a:ext cx="883429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F54FD1-9188-52A5-B6A7-602FEEFFE8B7}"/>
              </a:ext>
            </a:extLst>
          </p:cNvPr>
          <p:cNvCxnSpPr>
            <a:cxnSpLocks/>
          </p:cNvCxnSpPr>
          <p:nvPr/>
        </p:nvCxnSpPr>
        <p:spPr>
          <a:xfrm flipH="1">
            <a:off x="3852887" y="5180180"/>
            <a:ext cx="16890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CB3908-9C70-BD46-AD03-E2F5B5ABC0AC}"/>
              </a:ext>
            </a:extLst>
          </p:cNvPr>
          <p:cNvSpPr txBox="1"/>
          <p:nvPr/>
        </p:nvSpPr>
        <p:spPr>
          <a:xfrm>
            <a:off x="5256624" y="328340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&gt; B ? 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9222A3-D48C-45D6-910C-04AA3D01DB4C}"/>
              </a:ext>
            </a:extLst>
          </p:cNvPr>
          <p:cNvCxnSpPr>
            <a:cxnSpLocks/>
          </p:cNvCxnSpPr>
          <p:nvPr/>
        </p:nvCxnSpPr>
        <p:spPr>
          <a:xfrm>
            <a:off x="5541985" y="1789280"/>
            <a:ext cx="0" cy="12564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36">
            <a:extLst>
              <a:ext uri="{FF2B5EF4-FFF2-40B4-BE49-F238E27FC236}">
                <a16:creationId xmlns:a16="http://schemas.microsoft.com/office/drawing/2014/main" id="{DA57E19B-2C6D-8849-69BE-262F4CAD4514}"/>
              </a:ext>
            </a:extLst>
          </p:cNvPr>
          <p:cNvSpPr/>
          <p:nvPr/>
        </p:nvSpPr>
        <p:spPr>
          <a:xfrm>
            <a:off x="5054740" y="1769102"/>
            <a:ext cx="907215" cy="431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D9339-9F44-FE0F-3F89-94C9BBD52D9C}"/>
              </a:ext>
            </a:extLst>
          </p:cNvPr>
          <p:cNvCxnSpPr>
            <a:cxnSpLocks/>
          </p:cNvCxnSpPr>
          <p:nvPr/>
        </p:nvCxnSpPr>
        <p:spPr>
          <a:xfrm>
            <a:off x="7362794" y="3461180"/>
            <a:ext cx="0" cy="9981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76220A-0183-F011-42D4-DCD1846BB60F}"/>
              </a:ext>
            </a:extLst>
          </p:cNvPr>
          <p:cNvCxnSpPr>
            <a:cxnSpLocks/>
          </p:cNvCxnSpPr>
          <p:nvPr/>
        </p:nvCxnSpPr>
        <p:spPr>
          <a:xfrm flipH="1">
            <a:off x="6518244" y="3482901"/>
            <a:ext cx="844550" cy="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18">
            <a:extLst>
              <a:ext uri="{FF2B5EF4-FFF2-40B4-BE49-F238E27FC236}">
                <a16:creationId xmlns:a16="http://schemas.microsoft.com/office/drawing/2014/main" id="{8724A0C3-0E23-E12E-A201-995BFC38B243}"/>
              </a:ext>
            </a:extLst>
          </p:cNvPr>
          <p:cNvSpPr txBox="1"/>
          <p:nvPr/>
        </p:nvSpPr>
        <p:spPr>
          <a:xfrm>
            <a:off x="6313657" y="3045756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4" name="ZoneTexte 18">
            <a:extLst>
              <a:ext uri="{FF2B5EF4-FFF2-40B4-BE49-F238E27FC236}">
                <a16:creationId xmlns:a16="http://schemas.microsoft.com/office/drawing/2014/main" id="{969CC7F4-5E69-6DC0-7503-42359DE20ADD}"/>
              </a:ext>
            </a:extLst>
          </p:cNvPr>
          <p:cNvSpPr txBox="1"/>
          <p:nvPr/>
        </p:nvSpPr>
        <p:spPr>
          <a:xfrm>
            <a:off x="5500551" y="3802995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7AEBD5-A449-4AEE-D44F-FAC0F75FB944}"/>
              </a:ext>
            </a:extLst>
          </p:cNvPr>
          <p:cNvSpPr txBox="1"/>
          <p:nvPr/>
        </p:nvSpPr>
        <p:spPr>
          <a:xfrm>
            <a:off x="1166222" y="864107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accent4"/>
                </a:solidFill>
              </a:rPr>
              <a:t>IF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DAFA-31E8-EA80-371C-41C1AB7BADF7}"/>
              </a:ext>
            </a:extLst>
          </p:cNvPr>
          <p:cNvSpPr txBox="1"/>
          <p:nvPr/>
        </p:nvSpPr>
        <p:spPr>
          <a:xfrm>
            <a:off x="4668333" y="74539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B0F0"/>
                </a:solidFill>
              </a:rPr>
              <a:t>WHILE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A4D050-6258-4EB6-8FB7-EB285630ADAE}"/>
              </a:ext>
            </a:extLst>
          </p:cNvPr>
          <p:cNvSpPr txBox="1"/>
          <p:nvPr/>
        </p:nvSpPr>
        <p:spPr>
          <a:xfrm>
            <a:off x="4784765" y="5670628"/>
            <a:ext cx="2412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while A&gt;B: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 something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7E093C-9ABC-3363-F1DD-D3373EDE5B0E}"/>
              </a:ext>
            </a:extLst>
          </p:cNvPr>
          <p:cNvSpPr txBox="1"/>
          <p:nvPr/>
        </p:nvSpPr>
        <p:spPr>
          <a:xfrm>
            <a:off x="401552" y="5645536"/>
            <a:ext cx="27254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if A&gt;B: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 something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Do something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D7724A-6A2A-F443-F063-90ECE7A8282B}"/>
              </a:ext>
            </a:extLst>
          </p:cNvPr>
          <p:cNvCxnSpPr>
            <a:cxnSpLocks/>
          </p:cNvCxnSpPr>
          <p:nvPr/>
        </p:nvCxnSpPr>
        <p:spPr>
          <a:xfrm>
            <a:off x="9778978" y="3716134"/>
            <a:ext cx="0" cy="13282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sange 4">
            <a:extLst>
              <a:ext uri="{FF2B5EF4-FFF2-40B4-BE49-F238E27FC236}">
                <a16:creationId xmlns:a16="http://schemas.microsoft.com/office/drawing/2014/main" id="{C279739C-7AE8-0812-CB52-7BAE1DC11555}"/>
              </a:ext>
            </a:extLst>
          </p:cNvPr>
          <p:cNvSpPr/>
          <p:nvPr/>
        </p:nvSpPr>
        <p:spPr>
          <a:xfrm>
            <a:off x="8635978" y="2911357"/>
            <a:ext cx="2286000" cy="874290"/>
          </a:xfrm>
          <a:prstGeom prst="diamond">
            <a:avLst/>
          </a:prstGeom>
          <a:solidFill>
            <a:srgbClr val="FF2D2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7CB650-DC18-1794-53CC-ED5C111585C9}"/>
              </a:ext>
            </a:extLst>
          </p:cNvPr>
          <p:cNvCxnSpPr>
            <a:cxnSpLocks/>
          </p:cNvCxnSpPr>
          <p:nvPr/>
        </p:nvCxnSpPr>
        <p:spPr>
          <a:xfrm>
            <a:off x="8089879" y="2607381"/>
            <a:ext cx="16554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A2CF58-FD41-5259-A6CA-FBE840947CE1}"/>
              </a:ext>
            </a:extLst>
          </p:cNvPr>
          <p:cNvCxnSpPr>
            <a:cxnSpLocks/>
          </p:cNvCxnSpPr>
          <p:nvPr/>
        </p:nvCxnSpPr>
        <p:spPr>
          <a:xfrm>
            <a:off x="8089879" y="2607381"/>
            <a:ext cx="0" cy="24369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26CF177-85E4-F89F-C79F-0F1AC55A48D4}"/>
              </a:ext>
            </a:extLst>
          </p:cNvPr>
          <p:cNvSpPr/>
          <p:nvPr/>
        </p:nvSpPr>
        <p:spPr>
          <a:xfrm>
            <a:off x="9279031" y="4122613"/>
            <a:ext cx="883429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B34FE6-E6CF-44CC-A1B6-671A975C2C07}"/>
              </a:ext>
            </a:extLst>
          </p:cNvPr>
          <p:cNvCxnSpPr>
            <a:cxnSpLocks/>
          </p:cNvCxnSpPr>
          <p:nvPr/>
        </p:nvCxnSpPr>
        <p:spPr>
          <a:xfrm flipH="1">
            <a:off x="8089879" y="5045781"/>
            <a:ext cx="16890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73086-A230-717C-65AD-A86E80BFA60F}"/>
              </a:ext>
            </a:extLst>
          </p:cNvPr>
          <p:cNvSpPr txBox="1"/>
          <p:nvPr/>
        </p:nvSpPr>
        <p:spPr>
          <a:xfrm>
            <a:off x="9227995" y="3178524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REPEAT 5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24D736-8A48-F8B3-445A-3E8E59227348}"/>
              </a:ext>
            </a:extLst>
          </p:cNvPr>
          <p:cNvCxnSpPr>
            <a:cxnSpLocks/>
          </p:cNvCxnSpPr>
          <p:nvPr/>
        </p:nvCxnSpPr>
        <p:spPr>
          <a:xfrm>
            <a:off x="9778977" y="1654881"/>
            <a:ext cx="0" cy="12564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36">
            <a:extLst>
              <a:ext uri="{FF2B5EF4-FFF2-40B4-BE49-F238E27FC236}">
                <a16:creationId xmlns:a16="http://schemas.microsoft.com/office/drawing/2014/main" id="{008D745D-23AC-E00F-F848-4748C15198C8}"/>
              </a:ext>
            </a:extLst>
          </p:cNvPr>
          <p:cNvSpPr/>
          <p:nvPr/>
        </p:nvSpPr>
        <p:spPr>
          <a:xfrm>
            <a:off x="9291732" y="1634703"/>
            <a:ext cx="907215" cy="431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9D2D6C-56F7-5AC5-3921-A6E0BA3BC242}"/>
              </a:ext>
            </a:extLst>
          </p:cNvPr>
          <p:cNvCxnSpPr>
            <a:cxnSpLocks/>
          </p:cNvCxnSpPr>
          <p:nvPr/>
        </p:nvCxnSpPr>
        <p:spPr>
          <a:xfrm>
            <a:off x="11599786" y="3326781"/>
            <a:ext cx="0" cy="99815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18">
            <a:extLst>
              <a:ext uri="{FF2B5EF4-FFF2-40B4-BE49-F238E27FC236}">
                <a16:creationId xmlns:a16="http://schemas.microsoft.com/office/drawing/2014/main" id="{74F2917D-A2D0-A504-88E2-563ADC2C7F2D}"/>
              </a:ext>
            </a:extLst>
          </p:cNvPr>
          <p:cNvSpPr txBox="1"/>
          <p:nvPr/>
        </p:nvSpPr>
        <p:spPr>
          <a:xfrm>
            <a:off x="10716208" y="2979170"/>
            <a:ext cx="88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39BDD6-E004-8ABC-4199-0C05A6103459}"/>
              </a:ext>
            </a:extLst>
          </p:cNvPr>
          <p:cNvCxnSpPr>
            <a:cxnSpLocks/>
          </p:cNvCxnSpPr>
          <p:nvPr/>
        </p:nvCxnSpPr>
        <p:spPr>
          <a:xfrm flipH="1">
            <a:off x="10755236" y="3348502"/>
            <a:ext cx="844550" cy="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5FF48E-B6EC-5AC9-3EC8-9FC6AC5A783F}"/>
              </a:ext>
            </a:extLst>
          </p:cNvPr>
          <p:cNvSpPr txBox="1"/>
          <p:nvPr/>
        </p:nvSpPr>
        <p:spPr>
          <a:xfrm>
            <a:off x="9170141" y="525517"/>
            <a:ext cx="1446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00700-1584-CA5E-CB39-895C2B51FA07}"/>
              </a:ext>
            </a:extLst>
          </p:cNvPr>
          <p:cNvSpPr txBox="1"/>
          <p:nvPr/>
        </p:nvSpPr>
        <p:spPr>
          <a:xfrm>
            <a:off x="8644971" y="5450752"/>
            <a:ext cx="2725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for _ in range(5):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 something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14567-FE3A-7C8F-3519-47473CC2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0980">
            <a:off x="3033285" y="2118453"/>
            <a:ext cx="6125430" cy="3915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Google Shape;584;p19">
            <a:extLst>
              <a:ext uri="{FF2B5EF4-FFF2-40B4-BE49-F238E27FC236}">
                <a16:creationId xmlns:a16="http://schemas.microsoft.com/office/drawing/2014/main" id="{8AF9C29B-7CBC-2F3F-714A-8C8B3708AA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5;p19">
            <a:extLst>
              <a:ext uri="{FF2B5EF4-FFF2-40B4-BE49-F238E27FC236}">
                <a16:creationId xmlns:a16="http://schemas.microsoft.com/office/drawing/2014/main" id="{FFC50B5D-BD04-52F8-8712-611A2BD94CA5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" name="Google Shape;586;p19">
            <a:extLst>
              <a:ext uri="{FF2B5EF4-FFF2-40B4-BE49-F238E27FC236}">
                <a16:creationId xmlns:a16="http://schemas.microsoft.com/office/drawing/2014/main" id="{B234D08F-3094-A06F-45BF-C8E99E2B7EA3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7;p19">
            <a:extLst>
              <a:ext uri="{FF2B5EF4-FFF2-40B4-BE49-F238E27FC236}">
                <a16:creationId xmlns:a16="http://schemas.microsoft.com/office/drawing/2014/main" id="{CE8B3322-EBDF-826D-E53E-7E343E4240A0}"/>
              </a:ext>
            </a:extLst>
          </p:cNvPr>
          <p:cNvSpPr txBox="1"/>
          <p:nvPr/>
        </p:nvSpPr>
        <p:spPr>
          <a:xfrm>
            <a:off x="101081" y="920492"/>
            <a:ext cx="78518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ACFC4-FCFA-5501-A0B6-1CA797CEC19C}"/>
              </a:ext>
            </a:extLst>
          </p:cNvPr>
          <p:cNvSpPr txBox="1"/>
          <p:nvPr/>
        </p:nvSpPr>
        <p:spPr>
          <a:xfrm>
            <a:off x="4577168" y="274161"/>
            <a:ext cx="2165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EXERCICES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A85BE-E669-AA10-8CBD-4478CC4B4B1D}"/>
              </a:ext>
            </a:extLst>
          </p:cNvPr>
          <p:cNvSpPr txBox="1"/>
          <p:nvPr/>
        </p:nvSpPr>
        <p:spPr>
          <a:xfrm>
            <a:off x="3314995" y="973345"/>
            <a:ext cx="4689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Perform the exercises individually on paper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991106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b="1" dirty="0"/>
              <a:t>Understand</a:t>
            </a:r>
            <a:r>
              <a:rPr lang="en-US" sz="3600" dirty="0"/>
              <a:t> the graph flows </a:t>
            </a:r>
            <a:r>
              <a:rPr lang="en-US" sz="3600" b="1" dirty="0"/>
              <a:t>symbols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Be able to </a:t>
            </a:r>
            <a:r>
              <a:rPr lang="en-US" sz="3600" b="1" dirty="0"/>
              <a:t>express</a:t>
            </a:r>
            <a:r>
              <a:rPr lang="en-US" sz="3600" dirty="0"/>
              <a:t> an algorithm with </a:t>
            </a:r>
            <a:r>
              <a:rPr lang="en-US" sz="3600" b="1" dirty="0"/>
              <a:t>graph flows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32404B2-FB66-C5F9-2BD5-B23AA33303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2530" y="470002"/>
            <a:ext cx="6278217" cy="52011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Link each bloc to its </a:t>
            </a:r>
            <a:r>
              <a:rPr lang="en-US" b="1" dirty="0"/>
              <a:t>symbol</a:t>
            </a:r>
          </a:p>
        </p:txBody>
      </p:sp>
      <p:sp>
        <p:nvSpPr>
          <p:cNvPr id="5" name="Parallélogramme 4">
            <a:extLst>
              <a:ext uri="{FF2B5EF4-FFF2-40B4-BE49-F238E27FC236}">
                <a16:creationId xmlns:a16="http://schemas.microsoft.com/office/drawing/2014/main" id="{3DB2FDA1-177D-56F1-113C-6F4FB0A55B9C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187F8A-9296-A648-A2C9-201B531DCCE1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C0B6F837-7804-BD73-B762-945EB0A1AD99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38E34-6CAA-F70A-7E3F-BEAFBF00DCC5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B2BA9E-809D-35CD-DBC9-083570A2FF07}"/>
              </a:ext>
            </a:extLst>
          </p:cNvPr>
          <p:cNvCxnSpPr>
            <a:cxnSpLocks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A7DB491-870B-669D-8B70-2F6AB7599E21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FC40CE-D1CB-2511-7978-67B2452DCB67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69BCC5-CFD1-A2BB-3114-6D2A1CC3A928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4660B2-C4A1-148C-79A4-524FEB4F1057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39C3A3-07B4-ABF6-E5BC-794E282D6FDE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4E3DCC-BB25-2B85-3677-F17CB0E50489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pic>
        <p:nvPicPr>
          <p:cNvPr id="52" name="Google Shape;584;p19">
            <a:extLst>
              <a:ext uri="{FF2B5EF4-FFF2-40B4-BE49-F238E27FC236}">
                <a16:creationId xmlns:a16="http://schemas.microsoft.com/office/drawing/2014/main" id="{A6982724-3A47-31BA-00BF-EFE3EA20AE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85;p19">
            <a:extLst>
              <a:ext uri="{FF2B5EF4-FFF2-40B4-BE49-F238E27FC236}">
                <a16:creationId xmlns:a16="http://schemas.microsoft.com/office/drawing/2014/main" id="{9BC42718-A363-5F33-AFAC-D539C2D1F3D1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rgbClr val="FF2D2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54" name="Google Shape;586;p19">
            <a:extLst>
              <a:ext uri="{FF2B5EF4-FFF2-40B4-BE49-F238E27FC236}">
                <a16:creationId xmlns:a16="http://schemas.microsoft.com/office/drawing/2014/main" id="{D7A3AD50-C0E0-D05F-C502-72634B062E93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87;p19">
            <a:extLst>
              <a:ext uri="{FF2B5EF4-FFF2-40B4-BE49-F238E27FC236}">
                <a16:creationId xmlns:a16="http://schemas.microsoft.com/office/drawing/2014/main" id="{32AD4082-02B0-E1E9-F8D8-2C04EF750A2E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84;p19">
            <a:extLst>
              <a:ext uri="{FF2B5EF4-FFF2-40B4-BE49-F238E27FC236}">
                <a16:creationId xmlns:a16="http://schemas.microsoft.com/office/drawing/2014/main" id="{6F04C1DB-3EE7-3271-18FF-E975665563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822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32404B2-FB66-C5F9-2BD5-B23AA33303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2530" y="470002"/>
            <a:ext cx="6278217" cy="52011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Link each bloc to its </a:t>
            </a:r>
            <a:r>
              <a:rPr lang="en-US" b="1" dirty="0"/>
              <a:t>symbol</a:t>
            </a:r>
          </a:p>
        </p:txBody>
      </p:sp>
      <p:sp>
        <p:nvSpPr>
          <p:cNvPr id="5" name="Parallélogramme 4">
            <a:extLst>
              <a:ext uri="{FF2B5EF4-FFF2-40B4-BE49-F238E27FC236}">
                <a16:creationId xmlns:a16="http://schemas.microsoft.com/office/drawing/2014/main" id="{3DB2FDA1-177D-56F1-113C-6F4FB0A55B9C}"/>
              </a:ext>
            </a:extLst>
          </p:cNvPr>
          <p:cNvSpPr/>
          <p:nvPr/>
        </p:nvSpPr>
        <p:spPr>
          <a:xfrm>
            <a:off x="8284822" y="2864199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B187F8A-9296-A648-A2C9-201B531DCCE1}"/>
              </a:ext>
            </a:extLst>
          </p:cNvPr>
          <p:cNvSpPr/>
          <p:nvPr/>
        </p:nvSpPr>
        <p:spPr>
          <a:xfrm>
            <a:off x="8515531" y="1829338"/>
            <a:ext cx="1511567" cy="60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C0B6F837-7804-BD73-B762-945EB0A1AD99}"/>
              </a:ext>
            </a:extLst>
          </p:cNvPr>
          <p:cNvSpPr/>
          <p:nvPr/>
        </p:nvSpPr>
        <p:spPr>
          <a:xfrm>
            <a:off x="8396443" y="5001556"/>
            <a:ext cx="1811687" cy="89007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DE1FE-31CD-A5DB-9720-CE6633AB7972}"/>
              </a:ext>
            </a:extLst>
          </p:cNvPr>
          <p:cNvSpPr/>
          <p:nvPr/>
        </p:nvSpPr>
        <p:spPr>
          <a:xfrm>
            <a:off x="1392350" y="1646238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r>
              <a:rPr lang="en-US" dirty="0"/>
              <a:t> the 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022C1C-03B2-9425-E6EF-D7A490E65BDB}"/>
              </a:ext>
            </a:extLst>
          </p:cNvPr>
          <p:cNvSpPr/>
          <p:nvPr/>
        </p:nvSpPr>
        <p:spPr>
          <a:xfrm>
            <a:off x="1392350" y="5497142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  <a:r>
              <a:rPr lang="en-US" dirty="0"/>
              <a:t> the 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0AB1A3-AD35-75AB-83E6-DEAAB0EDA13A}"/>
              </a:ext>
            </a:extLst>
          </p:cNvPr>
          <p:cNvSpPr/>
          <p:nvPr/>
        </p:nvSpPr>
        <p:spPr>
          <a:xfrm>
            <a:off x="1392350" y="2430143"/>
            <a:ext cx="2488325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a value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0BA4B-0655-1D2E-BF55-8AAF4E0D7CDC}"/>
              </a:ext>
            </a:extLst>
          </p:cNvPr>
          <p:cNvSpPr/>
          <p:nvPr/>
        </p:nvSpPr>
        <p:spPr>
          <a:xfrm>
            <a:off x="1392350" y="3992466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DECIDE</a:t>
            </a:r>
            <a:r>
              <a:rPr lang="en-US" dirty="0"/>
              <a:t> something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17C649-BDFB-311A-03DC-5F56EB5FBCA0}"/>
              </a:ext>
            </a:extLst>
          </p:cNvPr>
          <p:cNvSpPr/>
          <p:nvPr/>
        </p:nvSpPr>
        <p:spPr>
          <a:xfrm>
            <a:off x="1392350" y="4741498"/>
            <a:ext cx="2501577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</a:t>
            </a:r>
            <a:r>
              <a:rPr lang="en-US" dirty="0"/>
              <a:t> something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38E34-6CAA-F70A-7E3F-BEAFBF00DCC5}"/>
              </a:ext>
            </a:extLst>
          </p:cNvPr>
          <p:cNvSpPr/>
          <p:nvPr/>
        </p:nvSpPr>
        <p:spPr>
          <a:xfrm>
            <a:off x="8284822" y="3935316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1F19C7-0B08-7218-6DCC-1A8C050CE1E3}"/>
              </a:ext>
            </a:extLst>
          </p:cNvPr>
          <p:cNvSpPr/>
          <p:nvPr/>
        </p:nvSpPr>
        <p:spPr>
          <a:xfrm>
            <a:off x="1392350" y="3173687"/>
            <a:ext cx="2514829" cy="5201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r>
              <a:rPr lang="en-US" dirty="0"/>
              <a:t> on console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B2BA9E-809D-35CD-DBC9-083570A2FF07}"/>
              </a:ext>
            </a:extLst>
          </p:cNvPr>
          <p:cNvCxnSpPr>
            <a:stCxn id="37" idx="3"/>
          </p:cNvCxnSpPr>
          <p:nvPr/>
        </p:nvCxnSpPr>
        <p:spPr>
          <a:xfrm flipV="1">
            <a:off x="3893927" y="2288297"/>
            <a:ext cx="4390895" cy="3468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D3CA12-B407-6BA6-7788-FECB93791064}"/>
              </a:ext>
            </a:extLst>
          </p:cNvPr>
          <p:cNvCxnSpPr>
            <a:cxnSpLocks/>
          </p:cNvCxnSpPr>
          <p:nvPr/>
        </p:nvCxnSpPr>
        <p:spPr>
          <a:xfrm>
            <a:off x="4132410" y="1829338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7C854-9B00-C5D0-711A-BB832BE8919D}"/>
              </a:ext>
            </a:extLst>
          </p:cNvPr>
          <p:cNvCxnSpPr>
            <a:cxnSpLocks/>
          </p:cNvCxnSpPr>
          <p:nvPr/>
        </p:nvCxnSpPr>
        <p:spPr>
          <a:xfrm>
            <a:off x="4013925" y="2729964"/>
            <a:ext cx="4165664" cy="9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876FC-FF9A-7404-8F5A-239B46FDDE37}"/>
              </a:ext>
            </a:extLst>
          </p:cNvPr>
          <p:cNvCxnSpPr>
            <a:cxnSpLocks/>
          </p:cNvCxnSpPr>
          <p:nvPr/>
        </p:nvCxnSpPr>
        <p:spPr>
          <a:xfrm flipV="1">
            <a:off x="4049165" y="3235178"/>
            <a:ext cx="4165664" cy="366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7DF0F0-0222-F405-F53E-36332217FA7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893927" y="4252525"/>
            <a:ext cx="4390895" cy="1012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777E83-2F32-E3F6-146B-9E98859D6B0E}"/>
              </a:ext>
            </a:extLst>
          </p:cNvPr>
          <p:cNvCxnSpPr>
            <a:cxnSpLocks/>
          </p:cNvCxnSpPr>
          <p:nvPr/>
        </p:nvCxnSpPr>
        <p:spPr>
          <a:xfrm flipV="1">
            <a:off x="3893926" y="4336254"/>
            <a:ext cx="4404148" cy="65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585;p19">
            <a:extLst>
              <a:ext uri="{FF2B5EF4-FFF2-40B4-BE49-F238E27FC236}">
                <a16:creationId xmlns:a16="http://schemas.microsoft.com/office/drawing/2014/main" id="{F85653A9-74C7-C73C-A343-6C6EF907566D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17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49241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109649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2" y="3737743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86062" y="37224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7209993" y="508165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33021-C9C0-CB45-AE02-11274D5B47B5}"/>
              </a:ext>
            </a:extLst>
          </p:cNvPr>
          <p:cNvSpPr txBox="1"/>
          <p:nvPr/>
        </p:nvSpPr>
        <p:spPr>
          <a:xfrm>
            <a:off x="122652" y="2624475"/>
            <a:ext cx="3733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</p:txBody>
      </p: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13053" y="4731078"/>
            <a:ext cx="1127644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2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109649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2" y="3737743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86062" y="37224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7209993" y="5081656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33021-C9C0-CB45-AE02-11274D5B47B5}"/>
              </a:ext>
            </a:extLst>
          </p:cNvPr>
          <p:cNvSpPr txBox="1"/>
          <p:nvPr/>
        </p:nvSpPr>
        <p:spPr>
          <a:xfrm>
            <a:off x="122652" y="2624475"/>
            <a:ext cx="373365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 = int(input())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if x &lt;7 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print (“GOOD”)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else 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print (“BAD”)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9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109649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2" y="3737743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86062" y="37224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7FC5B-9B35-5943-861F-A891809E629D}"/>
              </a:ext>
            </a:extLst>
          </p:cNvPr>
          <p:cNvCxnSpPr>
            <a:cxnSpLocks/>
          </p:cNvCxnSpPr>
          <p:nvPr/>
        </p:nvCxnSpPr>
        <p:spPr>
          <a:xfrm>
            <a:off x="7204352" y="5074584"/>
            <a:ext cx="0" cy="486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27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109649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2" y="3737743"/>
            <a:ext cx="0" cy="77071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86062" y="37224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33021-C9C0-CB45-AE02-11274D5B47B5}"/>
              </a:ext>
            </a:extLst>
          </p:cNvPr>
          <p:cNvSpPr txBox="1"/>
          <p:nvPr/>
        </p:nvSpPr>
        <p:spPr>
          <a:xfrm>
            <a:off x="233899" y="1797515"/>
            <a:ext cx="37336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GOOD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(no end)</a:t>
            </a: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int(input())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while x &lt;7 :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print (“GOOD”)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print (“BAD”)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7FC5B-9B35-5943-861F-A891809E629D}"/>
              </a:ext>
            </a:extLst>
          </p:cNvPr>
          <p:cNvCxnSpPr>
            <a:cxnSpLocks/>
          </p:cNvCxnSpPr>
          <p:nvPr/>
        </p:nvCxnSpPr>
        <p:spPr>
          <a:xfrm>
            <a:off x="7204352" y="5074584"/>
            <a:ext cx="0" cy="486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5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C45F83-E723-879D-02CD-E2E2D3B8F353}"/>
              </a:ext>
            </a:extLst>
          </p:cNvPr>
          <p:cNvCxnSpPr>
            <a:cxnSpLocks/>
          </p:cNvCxnSpPr>
          <p:nvPr/>
        </p:nvCxnSpPr>
        <p:spPr>
          <a:xfrm>
            <a:off x="7186061" y="3699553"/>
            <a:ext cx="0" cy="18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6E8DFEE2-CE09-FE08-94E1-25C03B5BF830}"/>
              </a:ext>
            </a:extLst>
          </p:cNvPr>
          <p:cNvSpPr/>
          <p:nvPr/>
        </p:nvSpPr>
        <p:spPr>
          <a:xfrm>
            <a:off x="5357262" y="2341840"/>
            <a:ext cx="3657600" cy="1398864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13B12D6-9E48-D37A-F0BD-0761F42BED0E}"/>
              </a:ext>
            </a:extLst>
          </p:cNvPr>
          <p:cNvSpPr/>
          <p:nvPr/>
        </p:nvSpPr>
        <p:spPr>
          <a:xfrm>
            <a:off x="6109649" y="280273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73AA3C-AAFC-FA38-58B2-1ECFD70067AF}"/>
              </a:ext>
            </a:extLst>
          </p:cNvPr>
          <p:cNvSpPr/>
          <p:nvPr/>
        </p:nvSpPr>
        <p:spPr>
          <a:xfrm>
            <a:off x="6109649" y="5930387"/>
            <a:ext cx="2152826" cy="520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D937D1E-9F7F-6F5A-63F1-D8223C2B6C6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86062" y="800390"/>
            <a:ext cx="0" cy="2951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élogramme 4">
            <a:extLst>
              <a:ext uri="{FF2B5EF4-FFF2-40B4-BE49-F238E27FC236}">
                <a16:creationId xmlns:a16="http://schemas.microsoft.com/office/drawing/2014/main" id="{3A23932C-7879-89A3-C518-BBF9E1C541C6}"/>
              </a:ext>
            </a:extLst>
          </p:cNvPr>
          <p:cNvSpPr/>
          <p:nvPr/>
        </p:nvSpPr>
        <p:spPr>
          <a:xfrm>
            <a:off x="6192954" y="1129420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921EB-C8E5-516F-B842-6C1D5576F1CF}"/>
              </a:ext>
            </a:extLst>
          </p:cNvPr>
          <p:cNvSpPr txBox="1"/>
          <p:nvPr/>
        </p:nvSpPr>
        <p:spPr>
          <a:xfrm>
            <a:off x="8713176" y="120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62874-F30D-00DA-9DF2-A64058FCB993}"/>
              </a:ext>
            </a:extLst>
          </p:cNvPr>
          <p:cNvSpPr txBox="1"/>
          <p:nvPr/>
        </p:nvSpPr>
        <p:spPr>
          <a:xfrm>
            <a:off x="6725840" y="28093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&lt;  7 ?</a:t>
            </a:r>
          </a:p>
        </p:txBody>
      </p:sp>
      <p:cxnSp>
        <p:nvCxnSpPr>
          <p:cNvPr id="26" name="Connecteur droit 39">
            <a:extLst>
              <a:ext uri="{FF2B5EF4-FFF2-40B4-BE49-F238E27FC236}">
                <a16:creationId xmlns:a16="http://schemas.microsoft.com/office/drawing/2014/main" id="{76AB4464-0B17-90F8-49B3-320B462031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7186251" y="1649538"/>
            <a:ext cx="18101" cy="714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élogramme 4">
            <a:extLst>
              <a:ext uri="{FF2B5EF4-FFF2-40B4-BE49-F238E27FC236}">
                <a16:creationId xmlns:a16="http://schemas.microsoft.com/office/drawing/2014/main" id="{4FAA551B-FB56-0FE8-F8A4-D89D5909C342}"/>
              </a:ext>
            </a:extLst>
          </p:cNvPr>
          <p:cNvSpPr/>
          <p:nvPr/>
        </p:nvSpPr>
        <p:spPr>
          <a:xfrm>
            <a:off x="6076012" y="418848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GOOD</a:t>
            </a:r>
          </a:p>
        </p:txBody>
      </p:sp>
      <p:sp>
        <p:nvSpPr>
          <p:cNvPr id="28" name="Parallélogramme 4">
            <a:extLst>
              <a:ext uri="{FF2B5EF4-FFF2-40B4-BE49-F238E27FC236}">
                <a16:creationId xmlns:a16="http://schemas.microsoft.com/office/drawing/2014/main" id="{E6A40BF7-AF84-3458-DD5F-D17C68102445}"/>
              </a:ext>
            </a:extLst>
          </p:cNvPr>
          <p:cNvSpPr/>
          <p:nvPr/>
        </p:nvSpPr>
        <p:spPr>
          <a:xfrm>
            <a:off x="9014862" y="4561538"/>
            <a:ext cx="2152825" cy="520118"/>
          </a:xfrm>
          <a:prstGeom prst="parallelogram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BAD</a:t>
            </a:r>
          </a:p>
        </p:txBody>
      </p:sp>
      <p:sp>
        <p:nvSpPr>
          <p:cNvPr id="39" name="ZoneTexte 18">
            <a:extLst>
              <a:ext uri="{FF2B5EF4-FFF2-40B4-BE49-F238E27FC236}">
                <a16:creationId xmlns:a16="http://schemas.microsoft.com/office/drawing/2014/main" id="{B4D1BDB2-F42D-55F7-6261-8830962FF250}"/>
              </a:ext>
            </a:extLst>
          </p:cNvPr>
          <p:cNvSpPr txBox="1"/>
          <p:nvPr/>
        </p:nvSpPr>
        <p:spPr>
          <a:xfrm>
            <a:off x="7156526" y="3676703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ZoneTexte 18">
            <a:extLst>
              <a:ext uri="{FF2B5EF4-FFF2-40B4-BE49-F238E27FC236}">
                <a16:creationId xmlns:a16="http://schemas.microsoft.com/office/drawing/2014/main" id="{6A71C1FF-B7E2-EECC-2472-CFD58E362AE3}"/>
              </a:ext>
            </a:extLst>
          </p:cNvPr>
          <p:cNvSpPr txBox="1"/>
          <p:nvPr/>
        </p:nvSpPr>
        <p:spPr>
          <a:xfrm>
            <a:off x="8917309" y="2624475"/>
            <a:ext cx="6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CA3412-8382-0701-9886-A39095D1D5BF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249976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oogle Shape;584;p19">
            <a:extLst>
              <a:ext uri="{FF2B5EF4-FFF2-40B4-BE49-F238E27FC236}">
                <a16:creationId xmlns:a16="http://schemas.microsoft.com/office/drawing/2014/main" id="{0971C871-B77C-58B3-238A-0B35C9FB7B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660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85;p19">
            <a:extLst>
              <a:ext uri="{FF2B5EF4-FFF2-40B4-BE49-F238E27FC236}">
                <a16:creationId xmlns:a16="http://schemas.microsoft.com/office/drawing/2014/main" id="{C1FE3098-2E67-C7D6-675B-83C26AC520AA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dirty="0"/>
          </a:p>
        </p:txBody>
      </p:sp>
      <p:pic>
        <p:nvPicPr>
          <p:cNvPr id="67" name="Google Shape;586;p19">
            <a:extLst>
              <a:ext uri="{FF2B5EF4-FFF2-40B4-BE49-F238E27FC236}">
                <a16:creationId xmlns:a16="http://schemas.microsoft.com/office/drawing/2014/main" id="{E2A43670-9D2F-3596-0753-CDFD10CA2ED2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8916" y="512693"/>
            <a:ext cx="392114" cy="4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587;p19">
            <a:extLst>
              <a:ext uri="{FF2B5EF4-FFF2-40B4-BE49-F238E27FC236}">
                <a16:creationId xmlns:a16="http://schemas.microsoft.com/office/drawing/2014/main" id="{BAFC481D-ADD3-B218-9E7E-07ECC7F4665D}"/>
              </a:ext>
            </a:extLst>
          </p:cNvPr>
          <p:cNvSpPr txBox="1"/>
          <p:nvPr/>
        </p:nvSpPr>
        <p:spPr>
          <a:xfrm>
            <a:off x="101081" y="92049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584;p19">
            <a:extLst>
              <a:ext uri="{FF2B5EF4-FFF2-40B4-BE49-F238E27FC236}">
                <a16:creationId xmlns:a16="http://schemas.microsoft.com/office/drawing/2014/main" id="{2A85D88F-147C-21C1-CD7B-4B33139FC7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772" y="506595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8561E554-9550-FBE3-4701-8DDA5F4C6C35}"/>
              </a:ext>
            </a:extLst>
          </p:cNvPr>
          <p:cNvSpPr/>
          <p:nvPr/>
        </p:nvSpPr>
        <p:spPr>
          <a:xfrm flipH="1">
            <a:off x="8350409" y="1240034"/>
            <a:ext cx="417831" cy="295188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 : en angle 25">
            <a:extLst>
              <a:ext uri="{FF2B5EF4-FFF2-40B4-BE49-F238E27FC236}">
                <a16:creationId xmlns:a16="http://schemas.microsoft.com/office/drawing/2014/main" id="{67AD9386-809F-8319-7B43-EEFA50F79581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9014862" y="3041272"/>
            <a:ext cx="1141427" cy="1520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25">
            <a:extLst>
              <a:ext uri="{FF2B5EF4-FFF2-40B4-BE49-F238E27FC236}">
                <a16:creationId xmlns:a16="http://schemas.microsoft.com/office/drawing/2014/main" id="{F2BF0BA3-47F6-0966-0EDC-B6ED18F2CA79}"/>
              </a:ext>
            </a:extLst>
          </p:cNvPr>
          <p:cNvCxnSpPr>
            <a:cxnSpLocks/>
            <a:stCxn id="28" idx="4"/>
            <a:endCxn id="38" idx="3"/>
          </p:cNvCxnSpPr>
          <p:nvPr/>
        </p:nvCxnSpPr>
        <p:spPr>
          <a:xfrm rot="5400000">
            <a:off x="8622480" y="4721651"/>
            <a:ext cx="1108790" cy="18288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D0804-EAC6-2624-44B3-8A5B3703120A}"/>
              </a:ext>
            </a:extLst>
          </p:cNvPr>
          <p:cNvCxnSpPr>
            <a:cxnSpLocks/>
          </p:cNvCxnSpPr>
          <p:nvPr/>
        </p:nvCxnSpPr>
        <p:spPr>
          <a:xfrm>
            <a:off x="4686300" y="2006742"/>
            <a:ext cx="0" cy="3554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7F754-61D3-3BB8-8B96-D5365929A2D7}"/>
              </a:ext>
            </a:extLst>
          </p:cNvPr>
          <p:cNvCxnSpPr>
            <a:cxnSpLocks/>
          </p:cNvCxnSpPr>
          <p:nvPr/>
        </p:nvCxnSpPr>
        <p:spPr>
          <a:xfrm>
            <a:off x="4686300" y="5561012"/>
            <a:ext cx="249976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989D94-B874-BCAD-29A5-1C36E31EF272}"/>
              </a:ext>
            </a:extLst>
          </p:cNvPr>
          <p:cNvSpPr txBox="1"/>
          <p:nvPr/>
        </p:nvSpPr>
        <p:spPr>
          <a:xfrm>
            <a:off x="233899" y="1797515"/>
            <a:ext cx="3733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– What will this algorithm print?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2 – Convert it in Python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BC38D-BCB0-AC1E-C3C3-28807B8C35A2}"/>
              </a:ext>
            </a:extLst>
          </p:cNvPr>
          <p:cNvSpPr/>
          <p:nvPr/>
        </p:nvSpPr>
        <p:spPr>
          <a:xfrm>
            <a:off x="6117469" y="4847292"/>
            <a:ext cx="1972987" cy="515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X +1</a:t>
            </a:r>
          </a:p>
        </p:txBody>
      </p:sp>
    </p:spTree>
    <p:extLst>
      <p:ext uri="{BB962C8B-B14F-4D97-AF65-F5344CB8AC3E}">
        <p14:creationId xmlns:p14="http://schemas.microsoft.com/office/powerpoint/2010/main" val="3366186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template" id="{8F7819FE-6146-4955-A4EE-6AB5F3E78A7A}" vid="{E3303D9F-E947-48B2-9BEF-C5848BD762D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template</Template>
  <TotalTime>1071</TotalTime>
  <Words>639</Words>
  <Application>Microsoft Office PowerPoint</Application>
  <PresentationFormat>Widescreen</PresentationFormat>
  <Paragraphs>278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 SIGNORET</dc:creator>
  <cp:lastModifiedBy>Rady Y</cp:lastModifiedBy>
  <cp:revision>39</cp:revision>
  <dcterms:created xsi:type="dcterms:W3CDTF">2023-06-28T09:26:22Z</dcterms:created>
  <dcterms:modified xsi:type="dcterms:W3CDTF">2023-07-13T00:57:45Z</dcterms:modified>
</cp:coreProperties>
</file>