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0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2R7v1QaBvuZ2Gm3oSro6X1mdI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801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they should be ready to do this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on elements of an array, and sum the value quantity for each index.</a:t>
            </a:r>
            <a:endParaRPr/>
          </a:p>
        </p:txBody>
      </p:sp>
      <p:sp>
        <p:nvSpPr>
          <p:cNvPr id="211" name="Google Shape;21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81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they should be ready to do this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on elements of an array, check if the stock is positive, and if so, print the name of the fruit.</a:t>
            </a:r>
            <a:endParaRPr/>
          </a:p>
        </p:txBody>
      </p:sp>
      <p:sp>
        <p:nvSpPr>
          <p:cNvPr id="237" name="Google Shape;23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813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harder example, maybe too hard…</a:t>
            </a:r>
            <a:endParaRPr/>
          </a:p>
        </p:txBody>
      </p:sp>
      <p:sp>
        <p:nvSpPr>
          <p:cNvPr id="262" name="Google Shape;2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150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Simple if, using the len() property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will most likely do thousands of loops to count the elements.</a:t>
            </a:r>
            <a:endParaRPr/>
          </a:p>
        </p:txBody>
      </p:sp>
      <p:sp>
        <p:nvSpPr>
          <p:cNvPr id="303" name="Google Shape;3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855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Straight to double loop + condition, because why not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712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this they only need training. So Hackerank it is</a:t>
            </a:r>
            <a:endParaRPr/>
          </a:p>
        </p:txBody>
      </p:sp>
      <p:sp>
        <p:nvSpPr>
          <p:cNvPr id="357" name="Google Shape;35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59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3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Very quick reminder of the syntaxe to call the value corresponding to an index in a dic</a:t>
            </a: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04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loop but with a trap</a:t>
            </a: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88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0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 : introducting array of dictionaries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: fruit_stock is not a dictionary it’s an array, so you should call it by index not keys !</a:t>
            </a:r>
            <a:endParaRPr/>
          </a:p>
        </p:txBody>
      </p:sp>
      <p:sp>
        <p:nvSpPr>
          <p:cNvPr id="166" name="Google Shape;16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89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{‘name’ : ‘Mango’, ‘quantity’:5}</a:t>
            </a:r>
            <a:endParaRPr sz="1200"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36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16</a:t>
            </a:r>
            <a:endParaRPr/>
          </a:p>
        </p:txBody>
      </p:sp>
      <p:sp>
        <p:nvSpPr>
          <p:cNvPr id="196" name="Google Shape;1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62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02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know how to get the value, we know how to make a loop, now combine the two.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we have to loop and sum in a variable</a:t>
            </a: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76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788170" y="3043003"/>
            <a:ext cx="683551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DICTIONARRY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9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9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9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9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9"/>
          <p:cNvCxnSpPr/>
          <p:nvPr/>
        </p:nvCxnSpPr>
        <p:spPr>
          <a:xfrm>
            <a:off x="7319816" y="2517371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9"/>
          <p:cNvCxnSpPr/>
          <p:nvPr/>
        </p:nvCxnSpPr>
        <p:spPr>
          <a:xfrm>
            <a:off x="7037868" y="3531709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4" name="Google Shape;224;p9"/>
          <p:cNvSpPr txBox="1"/>
          <p:nvPr/>
        </p:nvSpPr>
        <p:spPr>
          <a:xfrm>
            <a:off x="7560645" y="2517371"/>
            <a:ext cx="1379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205771" y="250871"/>
            <a:ext cx="41567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COUNT THE STOCK</a:t>
            </a:r>
            <a:endParaRPr dirty="0"/>
          </a:p>
        </p:txBody>
      </p:sp>
      <p:cxnSp>
        <p:nvCxnSpPr>
          <p:cNvPr id="226" name="Google Shape;226;p9"/>
          <p:cNvCxnSpPr/>
          <p:nvPr/>
        </p:nvCxnSpPr>
        <p:spPr>
          <a:xfrm>
            <a:off x="6983428" y="550834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9"/>
          <p:cNvSpPr txBox="1"/>
          <p:nvPr/>
        </p:nvSpPr>
        <p:spPr>
          <a:xfrm>
            <a:off x="1850179" y="3140297"/>
            <a:ext cx="518214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‘Banana’, ‘quantity’:16},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‘Orange’, ‘quantity’:4}]</a:t>
            </a:r>
            <a:endParaRPr dirty="0"/>
          </a:p>
        </p:txBody>
      </p:sp>
      <p:sp>
        <p:nvSpPr>
          <p:cNvPr id="228" name="Google Shape;228;p9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the quantity of fruits in stock, from an array of dictionaries.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8610638" y="3295618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9432652" y="3300876"/>
            <a:ext cx="29721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16+4 = 20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8775912" y="5246735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9007633" y="5621189"/>
            <a:ext cx="38221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10 + 7 + 20 = 37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1888475" y="4908181"/>
            <a:ext cx="543133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‘Pear’, ‘quantity’:10},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‘quantity’:7},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‘Apple’, ‘quantity’:20}]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10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10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10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10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10"/>
          <p:cNvCxnSpPr/>
          <p:nvPr/>
        </p:nvCxnSpPr>
        <p:spPr>
          <a:xfrm>
            <a:off x="7179626" y="2517371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10"/>
          <p:cNvCxnSpPr/>
          <p:nvPr/>
        </p:nvCxnSpPr>
        <p:spPr>
          <a:xfrm>
            <a:off x="6513655" y="3474743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0" name="Google Shape;250;p10"/>
          <p:cNvSpPr txBox="1"/>
          <p:nvPr/>
        </p:nvSpPr>
        <p:spPr>
          <a:xfrm>
            <a:off x="7560645" y="2517371"/>
            <a:ext cx="1379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155574" y="250871"/>
            <a:ext cx="51403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AVAILABLE FRUITS</a:t>
            </a:r>
            <a:endParaRPr/>
          </a:p>
        </p:txBody>
      </p:sp>
      <p:cxnSp>
        <p:nvCxnSpPr>
          <p:cNvPr id="252" name="Google Shape;252;p10"/>
          <p:cNvCxnSpPr/>
          <p:nvPr/>
        </p:nvCxnSpPr>
        <p:spPr>
          <a:xfrm>
            <a:off x="6513655" y="539492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3" name="Google Shape;253;p10"/>
          <p:cNvSpPr txBox="1"/>
          <p:nvPr/>
        </p:nvSpPr>
        <p:spPr>
          <a:xfrm>
            <a:off x="1850179" y="3140297"/>
            <a:ext cx="502474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‘Banana’, ‘quantity’:0},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‘Orange’, ‘quantity’:4}]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names of fruits with a positive stock (not 0)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7689527" y="3259950"/>
            <a:ext cx="19229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9572803" y="3154000"/>
            <a:ext cx="29721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there is no more banana, but there is still oranges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1850179" y="4534557"/>
            <a:ext cx="532944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‘Pear’, ‘quantity’:10},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‘quantity’:7},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‘Apple’, ‘quantity’: 0}]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7979065" y="4965059"/>
            <a:ext cx="192298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1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11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1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11"/>
          <p:cNvSpPr txBox="1"/>
          <p:nvPr/>
        </p:nvSpPr>
        <p:spPr>
          <a:xfrm>
            <a:off x="3276354" y="2517371"/>
            <a:ext cx="28196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(= ticket)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1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11"/>
          <p:cNvCxnSpPr/>
          <p:nvPr/>
        </p:nvCxnSpPr>
        <p:spPr>
          <a:xfrm>
            <a:off x="7389394" y="3366306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5" name="Google Shape;275;p11"/>
          <p:cNvSpPr txBox="1"/>
          <p:nvPr/>
        </p:nvSpPr>
        <p:spPr>
          <a:xfrm>
            <a:off x="8428005" y="2468598"/>
            <a:ext cx="282364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(total price)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307975" y="383328"/>
            <a:ext cx="62435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HOW MUCH DO I PAY ?</a:t>
            </a:r>
            <a:endParaRPr dirty="0"/>
          </a:p>
        </p:txBody>
      </p:sp>
      <p:cxnSp>
        <p:nvCxnSpPr>
          <p:cNvPr id="277" name="Google Shape;277;p11"/>
          <p:cNvCxnSpPr/>
          <p:nvPr/>
        </p:nvCxnSpPr>
        <p:spPr>
          <a:xfrm>
            <a:off x="7389394" y="5732073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11"/>
          <p:cNvSpPr txBox="1"/>
          <p:nvPr/>
        </p:nvSpPr>
        <p:spPr>
          <a:xfrm>
            <a:off x="1872254" y="3059244"/>
            <a:ext cx="58393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‘Banana’, ‘quantity’:3,‘price’:10},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‘Orange’, ‘quantity’:4,‘price’:14}]</a:t>
            </a:r>
            <a:endParaRPr/>
          </a:p>
        </p:txBody>
      </p:sp>
      <p:sp>
        <p:nvSpPr>
          <p:cNvPr id="279" name="Google Shape;279;p11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sum of what the customer needs to pay from the ticket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8055365" y="3584145"/>
            <a:ext cx="420299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I buy 3 Bananas that cost 10, and 4 Oranges that cost 14. So I pay 3*10 + 4*14 = 86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1904699" y="5131909"/>
            <a:ext cx="54083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‘Pear’, ‘quantity’:10, ‘price’:1},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‘quantity’:3, ‘price’:4},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‘Apple’, ‘quantity’: 2, ‘price’:15}]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8988801" y="3122009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8927641" y="5444600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8542928" y="6018282"/>
            <a:ext cx="28496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+ 3*4 + 15*2 = 52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13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1" name="Google Shape;311;p13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13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3" name="Google Shape;313;p13"/>
          <p:cNvSpPr txBox="1"/>
          <p:nvPr/>
        </p:nvSpPr>
        <p:spPr>
          <a:xfrm>
            <a:off x="3693489" y="2515998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13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5" name="Google Shape;315;p13"/>
          <p:cNvCxnSpPr/>
          <p:nvPr/>
        </p:nvCxnSpPr>
        <p:spPr>
          <a:xfrm>
            <a:off x="7389394" y="3609137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6" name="Google Shape;316;p13"/>
          <p:cNvSpPr txBox="1"/>
          <p:nvPr/>
        </p:nvSpPr>
        <p:spPr>
          <a:xfrm>
            <a:off x="8428005" y="2468598"/>
            <a:ext cx="28236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317" name="Google Shape;317;p13"/>
          <p:cNvSpPr txBox="1"/>
          <p:nvPr/>
        </p:nvSpPr>
        <p:spPr>
          <a:xfrm>
            <a:off x="182880" y="421157"/>
            <a:ext cx="51913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CHECK THE DIMENSION</a:t>
            </a:r>
            <a:endParaRPr dirty="0"/>
          </a:p>
        </p:txBody>
      </p:sp>
      <p:cxnSp>
        <p:nvCxnSpPr>
          <p:cNvPr id="318" name="Google Shape;318;p13"/>
          <p:cNvCxnSpPr/>
          <p:nvPr/>
        </p:nvCxnSpPr>
        <p:spPr>
          <a:xfrm>
            <a:off x="7389394" y="488053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9" name="Google Shape;319;p13"/>
          <p:cNvSpPr txBox="1"/>
          <p:nvPr/>
        </p:nvSpPr>
        <p:spPr>
          <a:xfrm>
            <a:off x="3510925" y="300897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/>
          </a:p>
        </p:txBody>
      </p:sp>
      <p:sp>
        <p:nvSpPr>
          <p:cNvPr id="320" name="Google Shape;320;p13"/>
          <p:cNvSpPr txBox="1"/>
          <p:nvPr/>
        </p:nvSpPr>
        <p:spPr>
          <a:xfrm>
            <a:off x="1888476" y="1497333"/>
            <a:ext cx="1018990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number of rows and column of the array2D. Returns only 1 number if it is square.</a:t>
            </a:r>
            <a:endParaRPr/>
          </a:p>
        </p:txBody>
      </p:sp>
      <p:sp>
        <p:nvSpPr>
          <p:cNvPr id="321" name="Google Shape;321;p13"/>
          <p:cNvSpPr txBox="1"/>
          <p:nvPr/>
        </p:nvSpPr>
        <p:spPr>
          <a:xfrm>
            <a:off x="3246482" y="4440517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[0,0,0,1,0]]</a:t>
            </a:r>
            <a:endParaRPr/>
          </a:p>
        </p:txBody>
      </p:sp>
      <p:sp>
        <p:nvSpPr>
          <p:cNvPr id="322" name="Google Shape;322;p13"/>
          <p:cNvSpPr txBox="1"/>
          <p:nvPr/>
        </p:nvSpPr>
        <p:spPr>
          <a:xfrm>
            <a:off x="3374870" y="543360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[1,0]]</a:t>
            </a:r>
            <a:endParaRPr/>
          </a:p>
        </p:txBody>
      </p:sp>
      <p:cxnSp>
        <p:nvCxnSpPr>
          <p:cNvPr id="323" name="Google Shape;323;p13"/>
          <p:cNvCxnSpPr/>
          <p:nvPr/>
        </p:nvCxnSpPr>
        <p:spPr>
          <a:xfrm>
            <a:off x="7389394" y="621436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4" name="Google Shape;324;p13"/>
          <p:cNvSpPr txBox="1"/>
          <p:nvPr/>
        </p:nvSpPr>
        <p:spPr>
          <a:xfrm>
            <a:off x="8992751" y="3315785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[3,3]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8992751" y="5834748"/>
            <a:ext cx="9541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[3,2]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3"/>
          <p:cNvSpPr txBox="1"/>
          <p:nvPr/>
        </p:nvSpPr>
        <p:spPr>
          <a:xfrm>
            <a:off x="9120940" y="4733208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[2,5]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14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8" name="Google Shape;338;p14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14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0" name="Google Shape;340;p14"/>
          <p:cNvSpPr txBox="1"/>
          <p:nvPr/>
        </p:nvSpPr>
        <p:spPr>
          <a:xfrm>
            <a:off x="3693489" y="2515998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14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7389394" y="3609137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3" name="Google Shape;343;p14"/>
          <p:cNvSpPr txBox="1"/>
          <p:nvPr/>
        </p:nvSpPr>
        <p:spPr>
          <a:xfrm>
            <a:off x="8428005" y="2468598"/>
            <a:ext cx="28236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344" name="Google Shape;344;p14"/>
          <p:cNvSpPr txBox="1"/>
          <p:nvPr/>
        </p:nvSpPr>
        <p:spPr>
          <a:xfrm>
            <a:off x="307975" y="268484"/>
            <a:ext cx="25362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FIND THE 1</a:t>
            </a:r>
            <a:endParaRPr dirty="0"/>
          </a:p>
        </p:txBody>
      </p:sp>
      <p:cxnSp>
        <p:nvCxnSpPr>
          <p:cNvPr id="345" name="Google Shape;345;p14"/>
          <p:cNvCxnSpPr/>
          <p:nvPr/>
        </p:nvCxnSpPr>
        <p:spPr>
          <a:xfrm>
            <a:off x="7389394" y="488053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6" name="Google Shape;346;p14"/>
          <p:cNvSpPr txBox="1"/>
          <p:nvPr/>
        </p:nvSpPr>
        <p:spPr>
          <a:xfrm>
            <a:off x="3510925" y="300897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/>
          </a:p>
        </p:txBody>
      </p:sp>
      <p:sp>
        <p:nvSpPr>
          <p:cNvPr id="347" name="Google Shape;347;p14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position of the 1 in the array 2D</a:t>
            </a:r>
            <a:endParaRPr/>
          </a:p>
        </p:txBody>
      </p:sp>
      <p:sp>
        <p:nvSpPr>
          <p:cNvPr id="348" name="Google Shape;348;p14"/>
          <p:cNvSpPr txBox="1"/>
          <p:nvPr/>
        </p:nvSpPr>
        <p:spPr>
          <a:xfrm>
            <a:off x="3246482" y="4440517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[0,0,0,1,0]]</a:t>
            </a:r>
            <a:endParaRPr/>
          </a:p>
        </p:txBody>
      </p:sp>
      <p:sp>
        <p:nvSpPr>
          <p:cNvPr id="349" name="Google Shape;349;p14"/>
          <p:cNvSpPr txBox="1"/>
          <p:nvPr/>
        </p:nvSpPr>
        <p:spPr>
          <a:xfrm>
            <a:off x="3374870" y="543360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[1,0]]</a:t>
            </a:r>
            <a:endParaRPr/>
          </a:p>
        </p:txBody>
      </p:sp>
      <p:cxnSp>
        <p:nvCxnSpPr>
          <p:cNvPr id="350" name="Google Shape;350;p14"/>
          <p:cNvCxnSpPr/>
          <p:nvPr/>
        </p:nvCxnSpPr>
        <p:spPr>
          <a:xfrm>
            <a:off x="7389394" y="621436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1" name="Google Shape;351;p14"/>
          <p:cNvSpPr txBox="1"/>
          <p:nvPr/>
        </p:nvSpPr>
        <p:spPr>
          <a:xfrm>
            <a:off x="9062261" y="3333543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[1,1]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4"/>
          <p:cNvSpPr txBox="1"/>
          <p:nvPr/>
        </p:nvSpPr>
        <p:spPr>
          <a:xfrm>
            <a:off x="8992751" y="5834748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[2,0]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4"/>
          <p:cNvSpPr txBox="1"/>
          <p:nvPr/>
        </p:nvSpPr>
        <p:spPr>
          <a:xfrm>
            <a:off x="9120940" y="4733208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[1,3]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5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5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5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15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15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p15"/>
          <p:cNvSpPr txBox="1"/>
          <p:nvPr/>
        </p:nvSpPr>
        <p:spPr>
          <a:xfrm>
            <a:off x="3937507" y="2575707"/>
            <a:ext cx="21723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</p:txBody>
      </p:sp>
      <p:cxnSp>
        <p:nvCxnSpPr>
          <p:cNvPr id="368" name="Google Shape;368;p15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9" name="Google Shape;369;p15"/>
          <p:cNvCxnSpPr/>
          <p:nvPr/>
        </p:nvCxnSpPr>
        <p:spPr>
          <a:xfrm>
            <a:off x="7389394" y="3609137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0" name="Google Shape;370;p15"/>
          <p:cNvSpPr txBox="1"/>
          <p:nvPr/>
        </p:nvSpPr>
        <p:spPr>
          <a:xfrm>
            <a:off x="8428005" y="2468598"/>
            <a:ext cx="28236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371" name="Google Shape;371;p15"/>
          <p:cNvSpPr txBox="1"/>
          <p:nvPr/>
        </p:nvSpPr>
        <p:spPr>
          <a:xfrm>
            <a:off x="246156" y="304802"/>
            <a:ext cx="49916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INVERT THE NUMBERS</a:t>
            </a:r>
            <a:endParaRPr dirty="0"/>
          </a:p>
        </p:txBody>
      </p:sp>
      <p:cxnSp>
        <p:nvCxnSpPr>
          <p:cNvPr id="372" name="Google Shape;372;p15"/>
          <p:cNvCxnSpPr/>
          <p:nvPr/>
        </p:nvCxnSpPr>
        <p:spPr>
          <a:xfrm>
            <a:off x="7389394" y="488053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3" name="Google Shape;373;p15"/>
          <p:cNvSpPr txBox="1"/>
          <p:nvPr/>
        </p:nvSpPr>
        <p:spPr>
          <a:xfrm>
            <a:off x="3510925" y="300897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  <a:endParaRPr/>
          </a:p>
        </p:txBody>
      </p:sp>
      <p:sp>
        <p:nvSpPr>
          <p:cNvPr id="374" name="Google Shape;374;p15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all the 0 to 1 and the 1 to 0 in an array 2D</a:t>
            </a:r>
            <a:endParaRPr/>
          </a:p>
        </p:txBody>
      </p:sp>
      <p:sp>
        <p:nvSpPr>
          <p:cNvPr id="375" name="Google Shape;375;p15"/>
          <p:cNvSpPr txBox="1"/>
          <p:nvPr/>
        </p:nvSpPr>
        <p:spPr>
          <a:xfrm>
            <a:off x="8568737" y="301271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[[1,1,0],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[0,1,1]]</a:t>
            </a:r>
            <a:endParaRPr/>
          </a:p>
        </p:txBody>
      </p:sp>
      <p:sp>
        <p:nvSpPr>
          <p:cNvPr id="376" name="Google Shape;376;p15"/>
          <p:cNvSpPr txBox="1"/>
          <p:nvPr/>
        </p:nvSpPr>
        <p:spPr>
          <a:xfrm>
            <a:off x="3246482" y="4440517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[[1,0,1,0,1],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[0,1,0,1,0]]</a:t>
            </a:r>
            <a:endParaRPr/>
          </a:p>
        </p:txBody>
      </p:sp>
      <p:sp>
        <p:nvSpPr>
          <p:cNvPr id="377" name="Google Shape;377;p15"/>
          <p:cNvSpPr txBox="1"/>
          <p:nvPr/>
        </p:nvSpPr>
        <p:spPr>
          <a:xfrm>
            <a:off x="8473234" y="4465032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[[0,1,0,1,0],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[1,0,1,0,1]]</a:t>
            </a:r>
            <a:endParaRPr/>
          </a:p>
        </p:txBody>
      </p:sp>
      <p:sp>
        <p:nvSpPr>
          <p:cNvPr id="378" name="Google Shape;378;p15"/>
          <p:cNvSpPr txBox="1"/>
          <p:nvPr/>
        </p:nvSpPr>
        <p:spPr>
          <a:xfrm>
            <a:off x="3374870" y="543360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[1,0]]</a:t>
            </a:r>
            <a:endParaRPr/>
          </a:p>
        </p:txBody>
      </p:sp>
      <p:cxnSp>
        <p:nvCxnSpPr>
          <p:cNvPr id="379" name="Google Shape;379;p15"/>
          <p:cNvCxnSpPr/>
          <p:nvPr/>
        </p:nvCxnSpPr>
        <p:spPr>
          <a:xfrm>
            <a:off x="7389394" y="621436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0" name="Google Shape;380;p15"/>
          <p:cNvSpPr txBox="1"/>
          <p:nvPr/>
        </p:nvSpPr>
        <p:spPr>
          <a:xfrm>
            <a:off x="8670513" y="555175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[0,1]]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3091791" y="888257"/>
            <a:ext cx="609600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{‘Potatoe’ :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‘strawberry’:4,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‘Banana’ : 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[‘Banana’])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3091791" y="888257"/>
            <a:ext cx="609600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{‘Potatoe’ :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‘strawberry’:4,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‘Banana’ : 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[‘Banana’])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268588" y="4056701"/>
            <a:ext cx="2823300" cy="180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Strawberry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091791" y="888257"/>
            <a:ext cx="609600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{‘Potatoe’ :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‘strawberry’:4,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‘Banana’ : 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Strawberry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2381401" y="981256"/>
            <a:ext cx="8756497" cy="20621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 {‘name’ : ‘Mango’, ‘quantity’:5},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{‘name’ : ‘Banana’, ‘quantity’:16} 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[‘Banana’])</a:t>
            </a:r>
            <a:endParaRPr dirty="0"/>
          </a:p>
        </p:txBody>
      </p:sp>
      <p:sp>
        <p:nvSpPr>
          <p:cNvPr id="169" name="Google Shape;169;p6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6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{‘name’ : ‘Mango’, ‘quantity’:5}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Mango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7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/>
          <p:nvPr/>
        </p:nvSpPr>
        <p:spPr>
          <a:xfrm>
            <a:off x="2381401" y="981256"/>
            <a:ext cx="8756497" cy="20621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 {‘name’ : ‘Mango’, ‘quantity’:5},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{‘name’ : ‘Banana’, ‘quantity’:16}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‘quantity’:16}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8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2381401" y="981256"/>
            <a:ext cx="8756497" cy="20621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 {‘name’ : ‘Mango’, ‘quantity’:5},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{‘name’ : ‘Banana’, ‘quantity’:16}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[1][‘quantity’])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/>
          <p:nvPr/>
        </p:nvSpPr>
        <p:spPr>
          <a:xfrm>
            <a:off x="3048000" y="999657"/>
            <a:ext cx="6096000" cy="22467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array2D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[[0,0,1],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[1,0,0]]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array2D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[0][1])</a:t>
            </a:r>
            <a:endParaRPr/>
          </a:p>
        </p:txBody>
      </p:sp>
      <p:sp>
        <p:nvSpPr>
          <p:cNvPr id="291" name="Google Shape;291;p1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[0,0,1]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5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5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>
            <a:off x="5935026" y="2458175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5"/>
          <p:cNvCxnSpPr/>
          <p:nvPr/>
        </p:nvCxnSpPr>
        <p:spPr>
          <a:xfrm>
            <a:off x="5269055" y="3519906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5"/>
          <p:cNvSpPr txBox="1"/>
          <p:nvPr/>
        </p:nvSpPr>
        <p:spPr>
          <a:xfrm>
            <a:off x="6635061" y="2517371"/>
            <a:ext cx="1379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811813" y="288313"/>
            <a:ext cx="48232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COUNT THE STOCK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5269055" y="5290039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Google Shape;156;p5"/>
          <p:cNvSpPr txBox="1"/>
          <p:nvPr/>
        </p:nvSpPr>
        <p:spPr>
          <a:xfrm>
            <a:off x="3035513" y="3197595"/>
            <a:ext cx="18971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{‘Mango’ : 7,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‘Orange’:3,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‘Banana’ : 1}</a:t>
            </a:r>
            <a:endParaRPr dirty="0"/>
          </a:p>
        </p:txBody>
      </p:sp>
      <p:sp>
        <p:nvSpPr>
          <p:cNvPr id="157" name="Google Shape;157;p5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program that counts the quantity of fruits in stock</a:t>
            </a:r>
            <a:endParaRPr dirty="0"/>
          </a:p>
        </p:txBody>
      </p:sp>
      <p:sp>
        <p:nvSpPr>
          <p:cNvPr id="158" name="Google Shape;158;p5"/>
          <p:cNvSpPr txBox="1"/>
          <p:nvPr/>
        </p:nvSpPr>
        <p:spPr>
          <a:xfrm>
            <a:off x="2890837" y="4792654"/>
            <a:ext cx="245384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{‘Apple’ : 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‘Orange’ : 8,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‘Pear’ : 20,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‘Banana’ : 4}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6836625" y="3219492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8250601" y="3281047"/>
            <a:ext cx="29721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7+3+1 = 11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6883602" y="5076886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8157411" y="5090705"/>
            <a:ext cx="31585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0+8+20+4 = 32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1157</Words>
  <Application>Microsoft Office PowerPoint</Application>
  <PresentationFormat>Widescreen</PresentationFormat>
  <Paragraphs>264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Yon YEN</cp:lastModifiedBy>
  <cp:revision>6</cp:revision>
  <dcterms:created xsi:type="dcterms:W3CDTF">2021-02-18T01:55:32Z</dcterms:created>
  <dcterms:modified xsi:type="dcterms:W3CDTF">2023-09-11T02:45:44Z</dcterms:modified>
</cp:coreProperties>
</file>