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mEt1IKFqEwJZQQUltAxeiVjj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788170" y="3043003"/>
            <a:ext cx="683551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DICTIONARRY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/>
        </p:nvSpPr>
        <p:spPr>
          <a:xfrm>
            <a:off x="680395" y="2052545"/>
            <a:ext cx="733149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 =  {}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menu[“MONDAY"] = “rice”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menu[“TUESDAY"] = “noodles”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menu[“MONDAY"] = “soup”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print(menu[“MONDAY"]  )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149" y="436630"/>
            <a:ext cx="848457" cy="86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/>
        </p:nvSpPr>
        <p:spPr>
          <a:xfrm>
            <a:off x="3966440" y="2346027"/>
            <a:ext cx="36111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with dictionary</a:t>
            </a:r>
            <a:endParaRPr sz="40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868693" y="3452446"/>
            <a:ext cx="47047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print(key)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1467741" y="5558971"/>
            <a:ext cx="2608976" cy="10611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461272" y="338447"/>
            <a:ext cx="72308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3- Loop on dictionary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4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4000" b="1" i="0" u="sng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1601716" y="5563961"/>
            <a:ext cx="117051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endParaRPr sz="28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2424719" y="4388076"/>
            <a:ext cx="347510" cy="81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2"/>
          <p:cNvCxnSpPr/>
          <p:nvPr/>
        </p:nvCxnSpPr>
        <p:spPr>
          <a:xfrm>
            <a:off x="6096000" y="3367314"/>
            <a:ext cx="0" cy="29173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2"/>
          <p:cNvSpPr txBox="1"/>
          <p:nvPr/>
        </p:nvSpPr>
        <p:spPr>
          <a:xfrm>
            <a:off x="7037263" y="3452446"/>
            <a:ext cx="470479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print(food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[key]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7636311" y="5558971"/>
            <a:ext cx="2608976" cy="10611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7770286" y="5563961"/>
            <a:ext cx="176202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Bay Char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8593289" y="4388076"/>
            <a:ext cx="347510" cy="81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4236007" y="1245022"/>
            <a:ext cx="470479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food =	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"name": "Bay Char",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"price":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3"/>
          <p:cNvSpPr/>
          <p:nvPr/>
        </p:nvSpPr>
        <p:spPr>
          <a:xfrm flipH="1">
            <a:off x="6693392" y="2176635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8073218" y="2059711"/>
            <a:ext cx="23936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'sokan': 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915039" y="2058923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915039" y="268420"/>
            <a:ext cx="38611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4- Remove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= { }</a:t>
            </a:r>
            <a:endParaRPr sz="2400" b="0" i="0" u="none" strike="noStrike" cap="none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sokan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'] = 25</a:t>
            </a:r>
            <a:endParaRPr sz="2400" b="0" i="0" u="none" strike="noStrike" cap="none" dirty="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14"/>
          <p:cNvSpPr/>
          <p:nvPr/>
        </p:nvSpPr>
        <p:spPr>
          <a:xfrm flipH="1">
            <a:off x="6693391" y="3774908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8073217" y="3657984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 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1011014" y="3576874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15039" y="268420"/>
            <a:ext cx="38611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4- Remove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1647997" y="3550024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studentsAge.pop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sokan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2419413" y="2346027"/>
            <a:ext cx="670523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with duplicated values in array</a:t>
            </a:r>
            <a:endParaRPr sz="40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798013" y="281251"/>
            <a:ext cx="85468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 a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an </a:t>
            </a: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929168" y="1448870"/>
            <a:ext cx="29354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1, 2, 3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5034965" y="4219195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386723" y="611929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228129" y="611929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124417" y="615625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765715" y="6156256"/>
            <a:ext cx="10422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INDEX: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10800000" flipH="1">
            <a:off x="5460743" y="5138069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10800000" flipH="1">
            <a:off x="6316280" y="5138068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10800000" flipH="1">
            <a:off x="7198437" y="5138067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858996" y="448984"/>
            <a:ext cx="88453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 a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</a:t>
            </a:r>
            <a:r>
              <a:rPr lang="en-US" sz="40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sz="40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232281" y="1893121"/>
            <a:ext cx="1161087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 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cambodia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thailand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: 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france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: </a:t>
            </a:r>
            <a:r>
              <a:rPr lang="en-US" sz="30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0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</a:t>
            </a:r>
            <a:r>
              <a:rPr lang="en-US" sz="30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cambodia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"]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3853969" y="4461917"/>
            <a:ext cx="5650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-US" sz="2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        </a:t>
            </a:r>
            <a:r>
              <a:rPr lang="en-US" sz="2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        </a:t>
            </a:r>
            <a:r>
              <a:rPr lang="en-US" sz="2500" b="0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 sz="2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481527" y="5880870"/>
            <a:ext cx="194796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cambodia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094738" y="5880870"/>
            <a:ext cx="7049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KEY:</a:t>
            </a:r>
            <a:endParaRPr sz="2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927093" y="5881445"/>
            <a:ext cx="1883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thailand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8330097" y="5880869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france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rot="10800000" flipH="1">
            <a:off x="4455511" y="5061110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 rot="10800000" flipH="1">
            <a:off x="6735948" y="5110634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10800000" flipH="1">
            <a:off x="8915376" y="5112664"/>
            <a:ext cx="266138" cy="7702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821832" y="3015928"/>
            <a:ext cx="106077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dictionaryName  =  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 flipH="1">
            <a:off x="5301823" y="3785369"/>
            <a:ext cx="407963" cy="7737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4744004" y="4746591"/>
            <a:ext cx="16273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dictionary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 rot="10800000" flipH="1">
            <a:off x="10962205" y="3716277"/>
            <a:ext cx="407963" cy="7737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0571781" y="4746591"/>
            <a:ext cx="1535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dictionary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 rot="8119603">
            <a:off x="6750191" y="3531503"/>
            <a:ext cx="368063" cy="10153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390904" y="1902414"/>
            <a:ext cx="29068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 to separate each items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rot="-1889873">
            <a:off x="7439646" y="2294383"/>
            <a:ext cx="368063" cy="9249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80430" y="420805"/>
            <a:ext cx="63537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1- Let’s </a:t>
            </a:r>
            <a:r>
              <a:rPr lang="en-US" sz="4000" b="1" i="0" u="sng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an dictionary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6714938" y="4461668"/>
            <a:ext cx="3169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Colon to separate key and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412458" y="1762260"/>
            <a:ext cx="1136708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72B1"/>
                </a:solidFill>
                <a:latin typeface="Consolas"/>
                <a:ea typeface="Consolas"/>
                <a:cs typeface="Consolas"/>
                <a:sym typeface="Consolas"/>
              </a:rPr>
              <a:t>countries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"khmer": 17,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"thai" : 30,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"vietnam": 50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countries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["khmer"])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149" y="436630"/>
            <a:ext cx="848457" cy="86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478220" y="268420"/>
            <a:ext cx="4734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2- Adding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7"/>
          <p:cNvSpPr/>
          <p:nvPr/>
        </p:nvSpPr>
        <p:spPr>
          <a:xfrm flipH="1">
            <a:off x="6974746" y="2486125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354572" y="2369201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'sokan': 25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921726" y="2078162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1647998" y="2956190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studentsAge['seiha'] = 95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8"/>
          <p:cNvSpPr/>
          <p:nvPr/>
        </p:nvSpPr>
        <p:spPr>
          <a:xfrm flipH="1">
            <a:off x="6974746" y="3401610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8354572" y="3284686"/>
            <a:ext cx="27334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'sokan': 25,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‘seiha': 95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901219" y="2956190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478220" y="268420"/>
            <a:ext cx="4734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2- Adding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1647999" y="1285796"/>
            <a:ext cx="56209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 = { }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studentsAge['sokan'] = 25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1647998" y="2956190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studentsAge['seiha'] = 95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788109" y="5462409"/>
            <a:ext cx="56209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studentsAge[‘sokan'] = 35</a:t>
            </a:r>
            <a:endParaRPr sz="2400" b="0" i="0" u="none" strike="noStrike" cap="non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041330" y="5462409"/>
            <a:ext cx="407963" cy="40796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 flipH="1">
            <a:off x="6974746" y="5396527"/>
            <a:ext cx="1151169" cy="3094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8354572" y="5279603"/>
            <a:ext cx="27334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'sokan':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‘seiha': 95,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5600" y="321334"/>
            <a:ext cx="737516" cy="73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 rot="-1566351">
            <a:off x="9014055" y="1040904"/>
            <a:ext cx="26709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 key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UNIQUE !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78220" y="268420"/>
            <a:ext cx="4734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2- Adding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Items 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1</cp:revision>
  <dcterms:created xsi:type="dcterms:W3CDTF">2020-01-30T10:34:45Z</dcterms:created>
  <dcterms:modified xsi:type="dcterms:W3CDTF">2022-09-16T06:56:11Z</dcterms:modified>
</cp:coreProperties>
</file>