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1" r:id="rId5"/>
    <p:sldId id="262" r:id="rId6"/>
    <p:sldId id="263" r:id="rId7"/>
    <p:sldId id="267" r:id="rId8"/>
    <p:sldId id="260" r:id="rId9"/>
    <p:sldId id="264" r:id="rId10"/>
    <p:sldId id="265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i2R7v1QaBvuZ2Gm3oSro6X1mdI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28013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 3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Very quick reminder of the syntaxe to call the value corresponding to an index in a dic</a:t>
            </a:r>
            <a:endParaRPr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5046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they should be ready to do this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Loop on elements of an array, check if the stock is positive, and if so, print the name of the fruit.</a:t>
            </a:r>
            <a:endParaRPr/>
          </a:p>
        </p:txBody>
      </p:sp>
      <p:sp>
        <p:nvSpPr>
          <p:cNvPr id="237" name="Google Shape;23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0813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harder example, maybe too hard…</a:t>
            </a:r>
            <a:endParaRPr/>
          </a:p>
        </p:txBody>
      </p:sp>
      <p:sp>
        <p:nvSpPr>
          <p:cNvPr id="262" name="Google Shape;26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3150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Simple if, using the len() property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They will most likely do thousands of loops to count the elements.</a:t>
            </a:r>
            <a:endParaRPr/>
          </a:p>
        </p:txBody>
      </p:sp>
      <p:sp>
        <p:nvSpPr>
          <p:cNvPr id="303" name="Google Shape;30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7855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Straight to double loop + condition, because why not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2712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After this they only need training. So Hackerank it is</a:t>
            </a:r>
            <a:endParaRPr/>
          </a:p>
        </p:txBody>
      </p:sp>
      <p:sp>
        <p:nvSpPr>
          <p:cNvPr id="357" name="Google Shape;357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3593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loop but with a trap</a:t>
            </a:r>
            <a:endParaRPr/>
          </a:p>
        </p:txBody>
      </p:sp>
      <p:sp>
        <p:nvSpPr>
          <p:cNvPr id="110" name="Google Shape;11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6883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404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step : introducting array of dictionaries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Error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: fruit_stock is not a dictionary it’s an array, so you should call it by index not keys !</a:t>
            </a:r>
            <a:endParaRPr/>
          </a:p>
        </p:txBody>
      </p:sp>
      <p:sp>
        <p:nvSpPr>
          <p:cNvPr id="166" name="Google Shape;16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989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{‘name’ : ‘Mango’, ‘quantity’:5}</a:t>
            </a:r>
            <a:endParaRPr sz="1200"/>
          </a:p>
        </p:txBody>
      </p:sp>
      <p:sp>
        <p:nvSpPr>
          <p:cNvPr id="181" name="Google Shape;18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1368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16</a:t>
            </a:r>
            <a:endParaRPr/>
          </a:p>
        </p:txBody>
      </p:sp>
      <p:sp>
        <p:nvSpPr>
          <p:cNvPr id="196" name="Google Shape;19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5623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2027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know how to get the value, we know how to make a loop, now combine the two.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we have to loop and sum in a variable</a:t>
            </a:r>
            <a:endParaRPr/>
          </a:p>
        </p:txBody>
      </p:sp>
      <p:sp>
        <p:nvSpPr>
          <p:cNvPr id="140" name="Google Shape;14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2767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they should be ready to do this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Loop on elements of an array, and sum the value quantity for each index.</a:t>
            </a:r>
            <a:endParaRPr/>
          </a:p>
        </p:txBody>
      </p:sp>
      <p:sp>
        <p:nvSpPr>
          <p:cNvPr id="211" name="Google Shape;21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8815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3091791" y="888257"/>
            <a:ext cx="6096000" cy="255454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dic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{‘Potatoe’ : 1,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‘strawberry’:4,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‘Banana’ : 2}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</a:t>
            </a:r>
            <a:r>
              <a:rPr lang="en-US"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dic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[‘Banana’])</a:t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268588" y="4056701"/>
            <a:ext cx="2823203" cy="180164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Potatoe</a:t>
            </a: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329796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632734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9356729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1306287" y="5592419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4335667" y="5592418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7365047" y="5592417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10394428" y="5592416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2" descr="Bay Area Quiz Club | Events | Palo Alto City Librar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233835" cy="1471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0"/>
          <p:cNvSpPr/>
          <p:nvPr/>
        </p:nvSpPr>
        <p:spPr>
          <a:xfrm>
            <a:off x="-1" y="6792686"/>
            <a:ext cx="12192000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73505" y="208869"/>
            <a:ext cx="904875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0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0"/>
          <p:cNvSpPr txBox="1"/>
          <p:nvPr/>
        </p:nvSpPr>
        <p:spPr>
          <a:xfrm>
            <a:off x="155574" y="2643746"/>
            <a:ext cx="189715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4" name="Google Shape;244;p10"/>
          <p:cNvCxnSpPr/>
          <p:nvPr/>
        </p:nvCxnSpPr>
        <p:spPr>
          <a:xfrm rot="10800000" flipH="1">
            <a:off x="182880" y="2458810"/>
            <a:ext cx="11504292" cy="2279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5" name="Google Shape;245;p10"/>
          <p:cNvSpPr txBox="1"/>
          <p:nvPr/>
        </p:nvSpPr>
        <p:spPr>
          <a:xfrm>
            <a:off x="182880" y="1546742"/>
            <a:ext cx="186985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" name="Google Shape;246;p10"/>
          <p:cNvCxnSpPr/>
          <p:nvPr/>
        </p:nvCxnSpPr>
        <p:spPr>
          <a:xfrm>
            <a:off x="1888476" y="2458175"/>
            <a:ext cx="0" cy="377739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7" name="Google Shape;247;p10"/>
          <p:cNvSpPr txBox="1"/>
          <p:nvPr/>
        </p:nvSpPr>
        <p:spPr>
          <a:xfrm>
            <a:off x="3276354" y="2517371"/>
            <a:ext cx="217239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8" name="Google Shape;248;p10"/>
          <p:cNvCxnSpPr/>
          <p:nvPr/>
        </p:nvCxnSpPr>
        <p:spPr>
          <a:xfrm>
            <a:off x="7179626" y="2517371"/>
            <a:ext cx="0" cy="390604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9" name="Google Shape;249;p10"/>
          <p:cNvCxnSpPr/>
          <p:nvPr/>
        </p:nvCxnSpPr>
        <p:spPr>
          <a:xfrm>
            <a:off x="6513655" y="3474743"/>
            <a:ext cx="133194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0" name="Google Shape;250;p10"/>
          <p:cNvSpPr txBox="1"/>
          <p:nvPr/>
        </p:nvSpPr>
        <p:spPr>
          <a:xfrm>
            <a:off x="7560645" y="2517371"/>
            <a:ext cx="1379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0"/>
          <p:cNvSpPr txBox="1"/>
          <p:nvPr/>
        </p:nvSpPr>
        <p:spPr>
          <a:xfrm>
            <a:off x="1811813" y="288313"/>
            <a:ext cx="407675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AVAILABLE FRUITS</a:t>
            </a:r>
            <a:endParaRPr/>
          </a:p>
        </p:txBody>
      </p:sp>
      <p:cxnSp>
        <p:nvCxnSpPr>
          <p:cNvPr id="252" name="Google Shape;252;p10"/>
          <p:cNvCxnSpPr/>
          <p:nvPr/>
        </p:nvCxnSpPr>
        <p:spPr>
          <a:xfrm>
            <a:off x="6513655" y="5394920"/>
            <a:ext cx="133194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3" name="Google Shape;253;p10"/>
          <p:cNvSpPr txBox="1"/>
          <p:nvPr/>
        </p:nvSpPr>
        <p:spPr>
          <a:xfrm>
            <a:off x="1850179" y="3140297"/>
            <a:ext cx="5024741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[{‘name’ : ‘Banana’, ‘quantity’:0},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{‘name’ : ‘Orange’, ‘quantity’:4}]</a:t>
            </a:r>
            <a:endParaRPr/>
          </a:p>
        </p:txBody>
      </p:sp>
      <p:sp>
        <p:nvSpPr>
          <p:cNvPr id="254" name="Google Shape;254;p10"/>
          <p:cNvSpPr txBox="1"/>
          <p:nvPr/>
        </p:nvSpPr>
        <p:spPr>
          <a:xfrm>
            <a:off x="1888476" y="1497333"/>
            <a:ext cx="101899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the names of fruits with a positive stock (not 0)</a:t>
            </a:r>
            <a:endParaRPr/>
          </a:p>
        </p:txBody>
      </p:sp>
      <p:sp>
        <p:nvSpPr>
          <p:cNvPr id="255" name="Google Shape;255;p10"/>
          <p:cNvSpPr txBox="1"/>
          <p:nvPr/>
        </p:nvSpPr>
        <p:spPr>
          <a:xfrm>
            <a:off x="7689527" y="3259950"/>
            <a:ext cx="192298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Orange</a:t>
            </a:r>
            <a:endParaRPr/>
          </a:p>
        </p:txBody>
      </p:sp>
      <p:sp>
        <p:nvSpPr>
          <p:cNvPr id="256" name="Google Shape;256;p10"/>
          <p:cNvSpPr txBox="1"/>
          <p:nvPr/>
        </p:nvSpPr>
        <p:spPr>
          <a:xfrm>
            <a:off x="9572803" y="3154000"/>
            <a:ext cx="297215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 there is no more banana, but there is still oranges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0"/>
          <p:cNvSpPr txBox="1"/>
          <p:nvPr/>
        </p:nvSpPr>
        <p:spPr>
          <a:xfrm>
            <a:off x="1850179" y="4534557"/>
            <a:ext cx="5329447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[{‘name’ : ‘Pear’, ‘quantity’:10},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{‘name’ : ‘Banana’, ‘quantity’:7},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{‘name’ : ‘Apple’, ‘quantity’: 0}]</a:t>
            </a:r>
            <a:endParaRPr/>
          </a:p>
        </p:txBody>
      </p:sp>
      <p:sp>
        <p:nvSpPr>
          <p:cNvPr id="258" name="Google Shape;258;p10"/>
          <p:cNvSpPr txBox="1"/>
          <p:nvPr/>
        </p:nvSpPr>
        <p:spPr>
          <a:xfrm>
            <a:off x="7979065" y="4965059"/>
            <a:ext cx="1922984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Pear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1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1"/>
          <p:cNvSpPr/>
          <p:nvPr/>
        </p:nvSpPr>
        <p:spPr>
          <a:xfrm>
            <a:off x="-1" y="6792686"/>
            <a:ext cx="12192000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73505" y="208869"/>
            <a:ext cx="904875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1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1"/>
          <p:cNvSpPr txBox="1"/>
          <p:nvPr/>
        </p:nvSpPr>
        <p:spPr>
          <a:xfrm>
            <a:off x="155574" y="2643746"/>
            <a:ext cx="189715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9" name="Google Shape;269;p11"/>
          <p:cNvCxnSpPr/>
          <p:nvPr/>
        </p:nvCxnSpPr>
        <p:spPr>
          <a:xfrm rot="10800000" flipH="1">
            <a:off x="182880" y="2458810"/>
            <a:ext cx="11504292" cy="2279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0" name="Google Shape;270;p11"/>
          <p:cNvSpPr txBox="1"/>
          <p:nvPr/>
        </p:nvSpPr>
        <p:spPr>
          <a:xfrm>
            <a:off x="182880" y="1546742"/>
            <a:ext cx="186985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1" name="Google Shape;271;p11"/>
          <p:cNvCxnSpPr/>
          <p:nvPr/>
        </p:nvCxnSpPr>
        <p:spPr>
          <a:xfrm>
            <a:off x="1888476" y="2458175"/>
            <a:ext cx="0" cy="377739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2" name="Google Shape;272;p11"/>
          <p:cNvSpPr txBox="1"/>
          <p:nvPr/>
        </p:nvSpPr>
        <p:spPr>
          <a:xfrm>
            <a:off x="3276354" y="2517371"/>
            <a:ext cx="217239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Inputs (= ticket)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3" name="Google Shape;273;p11"/>
          <p:cNvCxnSpPr/>
          <p:nvPr/>
        </p:nvCxnSpPr>
        <p:spPr>
          <a:xfrm>
            <a:off x="7979065" y="2808087"/>
            <a:ext cx="0" cy="390604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4" name="Google Shape;274;p11"/>
          <p:cNvCxnSpPr/>
          <p:nvPr/>
        </p:nvCxnSpPr>
        <p:spPr>
          <a:xfrm>
            <a:off x="7389394" y="3366306"/>
            <a:ext cx="133194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5" name="Google Shape;275;p11"/>
          <p:cNvSpPr txBox="1"/>
          <p:nvPr/>
        </p:nvSpPr>
        <p:spPr>
          <a:xfrm>
            <a:off x="8428005" y="2468598"/>
            <a:ext cx="282364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Outputs (total price)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1"/>
          <p:cNvSpPr txBox="1"/>
          <p:nvPr/>
        </p:nvSpPr>
        <p:spPr>
          <a:xfrm>
            <a:off x="1811813" y="288313"/>
            <a:ext cx="508549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HOW MUCH DO I PAY ?</a:t>
            </a:r>
            <a:endParaRPr/>
          </a:p>
        </p:txBody>
      </p:sp>
      <p:cxnSp>
        <p:nvCxnSpPr>
          <p:cNvPr id="277" name="Google Shape;277;p11"/>
          <p:cNvCxnSpPr/>
          <p:nvPr/>
        </p:nvCxnSpPr>
        <p:spPr>
          <a:xfrm>
            <a:off x="7389394" y="5732073"/>
            <a:ext cx="133194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8" name="Google Shape;278;p11"/>
          <p:cNvSpPr txBox="1"/>
          <p:nvPr/>
        </p:nvSpPr>
        <p:spPr>
          <a:xfrm>
            <a:off x="1872254" y="3059244"/>
            <a:ext cx="583934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[{‘name’ : ‘Banana’, ‘quantity’:3,‘price’:10},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{‘name’ : ‘Orange’, ‘quantity’:4,‘price’:14}]</a:t>
            </a:r>
            <a:endParaRPr/>
          </a:p>
        </p:txBody>
      </p:sp>
      <p:sp>
        <p:nvSpPr>
          <p:cNvPr id="279" name="Google Shape;279;p11"/>
          <p:cNvSpPr txBox="1"/>
          <p:nvPr/>
        </p:nvSpPr>
        <p:spPr>
          <a:xfrm>
            <a:off x="1888476" y="1497333"/>
            <a:ext cx="101899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the sum of what the customer needs to pay from the ticket</a:t>
            </a:r>
            <a:endParaRPr/>
          </a:p>
        </p:txBody>
      </p:sp>
      <p:sp>
        <p:nvSpPr>
          <p:cNvPr id="280" name="Google Shape;280;p11"/>
          <p:cNvSpPr txBox="1"/>
          <p:nvPr/>
        </p:nvSpPr>
        <p:spPr>
          <a:xfrm>
            <a:off x="8055365" y="3584145"/>
            <a:ext cx="420299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 I buy 3 Bananas that cost 10, and 4 Oranges that cost 14. So I pay 3*10 + 4*14 = 86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1"/>
          <p:cNvSpPr txBox="1"/>
          <p:nvPr/>
        </p:nvSpPr>
        <p:spPr>
          <a:xfrm>
            <a:off x="1904699" y="5131909"/>
            <a:ext cx="540839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[{‘name’ : ‘Pear’, ‘quantity’:10, ‘price’:1},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{‘name’ : ‘Banana’, ‘quantity’:3, ‘price’:4},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{‘name’ : ‘Apple’, ‘quantity’: 2, ‘price’:15}]</a:t>
            </a:r>
            <a:endParaRPr/>
          </a:p>
        </p:txBody>
      </p:sp>
      <p:sp>
        <p:nvSpPr>
          <p:cNvPr id="282" name="Google Shape;282;p11"/>
          <p:cNvSpPr txBox="1"/>
          <p:nvPr/>
        </p:nvSpPr>
        <p:spPr>
          <a:xfrm>
            <a:off x="8988801" y="3122009"/>
            <a:ext cx="7667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86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1"/>
          <p:cNvSpPr txBox="1"/>
          <p:nvPr/>
        </p:nvSpPr>
        <p:spPr>
          <a:xfrm>
            <a:off x="8927641" y="5444600"/>
            <a:ext cx="7667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1"/>
          <p:cNvSpPr txBox="1"/>
          <p:nvPr/>
        </p:nvSpPr>
        <p:spPr>
          <a:xfrm>
            <a:off x="8542928" y="6018282"/>
            <a:ext cx="284969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+ 3*4 + 15*2 = 52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3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3"/>
          <p:cNvSpPr/>
          <p:nvPr/>
        </p:nvSpPr>
        <p:spPr>
          <a:xfrm>
            <a:off x="-1" y="6792686"/>
            <a:ext cx="12192000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73505" y="208869"/>
            <a:ext cx="904875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3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3"/>
          <p:cNvSpPr txBox="1"/>
          <p:nvPr/>
        </p:nvSpPr>
        <p:spPr>
          <a:xfrm>
            <a:off x="155574" y="2643746"/>
            <a:ext cx="189715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0" name="Google Shape;310;p13"/>
          <p:cNvCxnSpPr/>
          <p:nvPr/>
        </p:nvCxnSpPr>
        <p:spPr>
          <a:xfrm rot="10800000" flipH="1">
            <a:off x="182880" y="2458810"/>
            <a:ext cx="11504292" cy="2279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1" name="Google Shape;311;p13"/>
          <p:cNvSpPr txBox="1"/>
          <p:nvPr/>
        </p:nvSpPr>
        <p:spPr>
          <a:xfrm>
            <a:off x="182880" y="1546742"/>
            <a:ext cx="186985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2" name="Google Shape;312;p13"/>
          <p:cNvCxnSpPr/>
          <p:nvPr/>
        </p:nvCxnSpPr>
        <p:spPr>
          <a:xfrm>
            <a:off x="1888476" y="2458175"/>
            <a:ext cx="0" cy="377739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3" name="Google Shape;313;p13"/>
          <p:cNvSpPr txBox="1"/>
          <p:nvPr/>
        </p:nvSpPr>
        <p:spPr>
          <a:xfrm>
            <a:off x="3693489" y="2515998"/>
            <a:ext cx="217239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" name="Google Shape;314;p13"/>
          <p:cNvCxnSpPr/>
          <p:nvPr/>
        </p:nvCxnSpPr>
        <p:spPr>
          <a:xfrm>
            <a:off x="7979065" y="2808087"/>
            <a:ext cx="0" cy="390604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5" name="Google Shape;315;p13"/>
          <p:cNvCxnSpPr/>
          <p:nvPr/>
        </p:nvCxnSpPr>
        <p:spPr>
          <a:xfrm>
            <a:off x="7389394" y="3609137"/>
            <a:ext cx="133194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16" name="Google Shape;316;p13"/>
          <p:cNvSpPr txBox="1"/>
          <p:nvPr/>
        </p:nvSpPr>
        <p:spPr>
          <a:xfrm>
            <a:off x="8428005" y="2468598"/>
            <a:ext cx="28236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Outputs</a:t>
            </a:r>
            <a:endParaRPr/>
          </a:p>
        </p:txBody>
      </p:sp>
      <p:sp>
        <p:nvSpPr>
          <p:cNvPr id="317" name="Google Shape;317;p13"/>
          <p:cNvSpPr txBox="1"/>
          <p:nvPr/>
        </p:nvSpPr>
        <p:spPr>
          <a:xfrm>
            <a:off x="1811813" y="288313"/>
            <a:ext cx="519135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CHECK THE DIMENSION</a:t>
            </a:r>
            <a:endParaRPr/>
          </a:p>
        </p:txBody>
      </p:sp>
      <p:cxnSp>
        <p:nvCxnSpPr>
          <p:cNvPr id="318" name="Google Shape;318;p13"/>
          <p:cNvCxnSpPr/>
          <p:nvPr/>
        </p:nvCxnSpPr>
        <p:spPr>
          <a:xfrm>
            <a:off x="7389394" y="4880530"/>
            <a:ext cx="133194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19" name="Google Shape;319;p13"/>
          <p:cNvSpPr txBox="1"/>
          <p:nvPr/>
        </p:nvSpPr>
        <p:spPr>
          <a:xfrm>
            <a:off x="3510925" y="3008973"/>
            <a:ext cx="258336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[[0,0,0],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[0,1,0],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[0,0,0]]</a:t>
            </a:r>
            <a:endParaRPr/>
          </a:p>
        </p:txBody>
      </p:sp>
      <p:sp>
        <p:nvSpPr>
          <p:cNvPr id="320" name="Google Shape;320;p13"/>
          <p:cNvSpPr txBox="1"/>
          <p:nvPr/>
        </p:nvSpPr>
        <p:spPr>
          <a:xfrm>
            <a:off x="1888476" y="1497333"/>
            <a:ext cx="10189904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the number of rows and column of the array2D. Returns only 1 number if it is square.</a:t>
            </a:r>
            <a:endParaRPr/>
          </a:p>
        </p:txBody>
      </p:sp>
      <p:sp>
        <p:nvSpPr>
          <p:cNvPr id="321" name="Google Shape;321;p13"/>
          <p:cNvSpPr txBox="1"/>
          <p:nvPr/>
        </p:nvSpPr>
        <p:spPr>
          <a:xfrm>
            <a:off x="3246482" y="4440517"/>
            <a:ext cx="326602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[[0,0,0,0,0],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[0,0,0,1,0]]</a:t>
            </a:r>
            <a:endParaRPr/>
          </a:p>
        </p:txBody>
      </p:sp>
      <p:sp>
        <p:nvSpPr>
          <p:cNvPr id="322" name="Google Shape;322;p13"/>
          <p:cNvSpPr txBox="1"/>
          <p:nvPr/>
        </p:nvSpPr>
        <p:spPr>
          <a:xfrm>
            <a:off x="3374870" y="5433608"/>
            <a:ext cx="326602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[[0,0],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[0,0],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[1,0]]</a:t>
            </a:r>
            <a:endParaRPr/>
          </a:p>
        </p:txBody>
      </p:sp>
      <p:cxnSp>
        <p:nvCxnSpPr>
          <p:cNvPr id="323" name="Google Shape;323;p13"/>
          <p:cNvCxnSpPr/>
          <p:nvPr/>
        </p:nvCxnSpPr>
        <p:spPr>
          <a:xfrm>
            <a:off x="7389394" y="6214365"/>
            <a:ext cx="133194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4" name="Google Shape;324;p13"/>
          <p:cNvSpPr txBox="1"/>
          <p:nvPr/>
        </p:nvSpPr>
        <p:spPr>
          <a:xfrm>
            <a:off x="8992751" y="3315785"/>
            <a:ext cx="95417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3"/>
          <p:cNvSpPr txBox="1"/>
          <p:nvPr/>
        </p:nvSpPr>
        <p:spPr>
          <a:xfrm>
            <a:off x="8992751" y="5834748"/>
            <a:ext cx="95417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[3,2]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3"/>
          <p:cNvSpPr txBox="1"/>
          <p:nvPr/>
        </p:nvSpPr>
        <p:spPr>
          <a:xfrm>
            <a:off x="9120940" y="4733208"/>
            <a:ext cx="95417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[2,5]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4"/>
          <p:cNvSpPr/>
          <p:nvPr/>
        </p:nvSpPr>
        <p:spPr>
          <a:xfrm>
            <a:off x="-1" y="6792686"/>
            <a:ext cx="12192000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73505" y="208869"/>
            <a:ext cx="904875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14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4"/>
          <p:cNvSpPr txBox="1"/>
          <p:nvPr/>
        </p:nvSpPr>
        <p:spPr>
          <a:xfrm>
            <a:off x="155574" y="2643746"/>
            <a:ext cx="189715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7" name="Google Shape;337;p14"/>
          <p:cNvCxnSpPr/>
          <p:nvPr/>
        </p:nvCxnSpPr>
        <p:spPr>
          <a:xfrm rot="10800000" flipH="1">
            <a:off x="182880" y="2458810"/>
            <a:ext cx="11504292" cy="2279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8" name="Google Shape;338;p14"/>
          <p:cNvSpPr txBox="1"/>
          <p:nvPr/>
        </p:nvSpPr>
        <p:spPr>
          <a:xfrm>
            <a:off x="182880" y="1546742"/>
            <a:ext cx="186985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9" name="Google Shape;339;p14"/>
          <p:cNvCxnSpPr/>
          <p:nvPr/>
        </p:nvCxnSpPr>
        <p:spPr>
          <a:xfrm>
            <a:off x="1888476" y="2458175"/>
            <a:ext cx="0" cy="377739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0" name="Google Shape;340;p14"/>
          <p:cNvSpPr txBox="1"/>
          <p:nvPr/>
        </p:nvSpPr>
        <p:spPr>
          <a:xfrm>
            <a:off x="3693489" y="2515998"/>
            <a:ext cx="217239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1" name="Google Shape;341;p14"/>
          <p:cNvCxnSpPr/>
          <p:nvPr/>
        </p:nvCxnSpPr>
        <p:spPr>
          <a:xfrm>
            <a:off x="7979065" y="2808087"/>
            <a:ext cx="0" cy="390604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2" name="Google Shape;342;p14"/>
          <p:cNvCxnSpPr/>
          <p:nvPr/>
        </p:nvCxnSpPr>
        <p:spPr>
          <a:xfrm>
            <a:off x="7389394" y="3609137"/>
            <a:ext cx="133194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43" name="Google Shape;343;p14"/>
          <p:cNvSpPr txBox="1"/>
          <p:nvPr/>
        </p:nvSpPr>
        <p:spPr>
          <a:xfrm>
            <a:off x="8428005" y="2468598"/>
            <a:ext cx="28236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Outputs</a:t>
            </a:r>
            <a:endParaRPr/>
          </a:p>
        </p:txBody>
      </p:sp>
      <p:sp>
        <p:nvSpPr>
          <p:cNvPr id="344" name="Google Shape;344;p14"/>
          <p:cNvSpPr txBox="1"/>
          <p:nvPr/>
        </p:nvSpPr>
        <p:spPr>
          <a:xfrm>
            <a:off x="1811813" y="288313"/>
            <a:ext cx="25362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FIND THE 1</a:t>
            </a:r>
            <a:endParaRPr/>
          </a:p>
        </p:txBody>
      </p:sp>
      <p:cxnSp>
        <p:nvCxnSpPr>
          <p:cNvPr id="345" name="Google Shape;345;p14"/>
          <p:cNvCxnSpPr/>
          <p:nvPr/>
        </p:nvCxnSpPr>
        <p:spPr>
          <a:xfrm>
            <a:off x="7389394" y="4880530"/>
            <a:ext cx="133194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46" name="Google Shape;346;p14"/>
          <p:cNvSpPr txBox="1"/>
          <p:nvPr/>
        </p:nvSpPr>
        <p:spPr>
          <a:xfrm>
            <a:off x="3510925" y="3008973"/>
            <a:ext cx="258336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[[0,0,0],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[0,1,0],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[0,0,0]]</a:t>
            </a:r>
            <a:endParaRPr/>
          </a:p>
        </p:txBody>
      </p:sp>
      <p:sp>
        <p:nvSpPr>
          <p:cNvPr id="347" name="Google Shape;347;p14"/>
          <p:cNvSpPr txBox="1"/>
          <p:nvPr/>
        </p:nvSpPr>
        <p:spPr>
          <a:xfrm>
            <a:off x="1888476" y="1497333"/>
            <a:ext cx="101899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the position of the 1 in the array 2D</a:t>
            </a:r>
            <a:endParaRPr/>
          </a:p>
        </p:txBody>
      </p:sp>
      <p:sp>
        <p:nvSpPr>
          <p:cNvPr id="348" name="Google Shape;348;p14"/>
          <p:cNvSpPr txBox="1"/>
          <p:nvPr/>
        </p:nvSpPr>
        <p:spPr>
          <a:xfrm>
            <a:off x="3246482" y="4440517"/>
            <a:ext cx="326602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[[0,0,0,0,0],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[0,0,0,1,0]]</a:t>
            </a:r>
            <a:endParaRPr/>
          </a:p>
        </p:txBody>
      </p:sp>
      <p:sp>
        <p:nvSpPr>
          <p:cNvPr id="349" name="Google Shape;349;p14"/>
          <p:cNvSpPr txBox="1"/>
          <p:nvPr/>
        </p:nvSpPr>
        <p:spPr>
          <a:xfrm>
            <a:off x="3374870" y="5433608"/>
            <a:ext cx="326602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[[0,0],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[0,0],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[1,0]]</a:t>
            </a:r>
            <a:endParaRPr/>
          </a:p>
        </p:txBody>
      </p:sp>
      <p:cxnSp>
        <p:nvCxnSpPr>
          <p:cNvPr id="350" name="Google Shape;350;p14"/>
          <p:cNvCxnSpPr/>
          <p:nvPr/>
        </p:nvCxnSpPr>
        <p:spPr>
          <a:xfrm>
            <a:off x="7389394" y="6214365"/>
            <a:ext cx="133194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51" name="Google Shape;351;p14"/>
          <p:cNvSpPr txBox="1"/>
          <p:nvPr/>
        </p:nvSpPr>
        <p:spPr>
          <a:xfrm>
            <a:off x="9062261" y="3333543"/>
            <a:ext cx="95417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[1,1]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4"/>
          <p:cNvSpPr txBox="1"/>
          <p:nvPr/>
        </p:nvSpPr>
        <p:spPr>
          <a:xfrm>
            <a:off x="8992751" y="5834748"/>
            <a:ext cx="95417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[2,0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4"/>
          <p:cNvSpPr txBox="1"/>
          <p:nvPr/>
        </p:nvSpPr>
        <p:spPr>
          <a:xfrm>
            <a:off x="9120940" y="4733208"/>
            <a:ext cx="95417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[1,3]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5"/>
          <p:cNvSpPr/>
          <p:nvPr/>
        </p:nvSpPr>
        <p:spPr>
          <a:xfrm>
            <a:off x="-1" y="6792686"/>
            <a:ext cx="12192000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1" name="Google Shape;36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73505" y="208869"/>
            <a:ext cx="904875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15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5"/>
          <p:cNvSpPr txBox="1"/>
          <p:nvPr/>
        </p:nvSpPr>
        <p:spPr>
          <a:xfrm>
            <a:off x="155574" y="2643746"/>
            <a:ext cx="189715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4" name="Google Shape;364;p15"/>
          <p:cNvCxnSpPr/>
          <p:nvPr/>
        </p:nvCxnSpPr>
        <p:spPr>
          <a:xfrm rot="10800000" flipH="1">
            <a:off x="182880" y="2458810"/>
            <a:ext cx="11504292" cy="2279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5" name="Google Shape;365;p15"/>
          <p:cNvSpPr txBox="1"/>
          <p:nvPr/>
        </p:nvSpPr>
        <p:spPr>
          <a:xfrm>
            <a:off x="182880" y="1546742"/>
            <a:ext cx="186985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6" name="Google Shape;366;p15"/>
          <p:cNvCxnSpPr/>
          <p:nvPr/>
        </p:nvCxnSpPr>
        <p:spPr>
          <a:xfrm>
            <a:off x="1888476" y="2458175"/>
            <a:ext cx="0" cy="377739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7" name="Google Shape;367;p15"/>
          <p:cNvSpPr txBox="1"/>
          <p:nvPr/>
        </p:nvSpPr>
        <p:spPr>
          <a:xfrm>
            <a:off x="3937507" y="2575707"/>
            <a:ext cx="217239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Inputs</a:t>
            </a:r>
            <a:endParaRPr/>
          </a:p>
        </p:txBody>
      </p:sp>
      <p:cxnSp>
        <p:nvCxnSpPr>
          <p:cNvPr id="368" name="Google Shape;368;p15"/>
          <p:cNvCxnSpPr/>
          <p:nvPr/>
        </p:nvCxnSpPr>
        <p:spPr>
          <a:xfrm>
            <a:off x="7979065" y="2808087"/>
            <a:ext cx="0" cy="390604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9" name="Google Shape;369;p15"/>
          <p:cNvCxnSpPr/>
          <p:nvPr/>
        </p:nvCxnSpPr>
        <p:spPr>
          <a:xfrm>
            <a:off x="7389394" y="3609137"/>
            <a:ext cx="133194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70" name="Google Shape;370;p15"/>
          <p:cNvSpPr txBox="1"/>
          <p:nvPr/>
        </p:nvSpPr>
        <p:spPr>
          <a:xfrm>
            <a:off x="8428005" y="2468598"/>
            <a:ext cx="28236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Outputs</a:t>
            </a:r>
            <a:endParaRPr/>
          </a:p>
        </p:txBody>
      </p:sp>
      <p:sp>
        <p:nvSpPr>
          <p:cNvPr id="371" name="Google Shape;371;p15"/>
          <p:cNvSpPr txBox="1"/>
          <p:nvPr/>
        </p:nvSpPr>
        <p:spPr>
          <a:xfrm>
            <a:off x="1811813" y="288313"/>
            <a:ext cx="499168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INVERT THE NUMBERS</a:t>
            </a:r>
            <a:endParaRPr/>
          </a:p>
        </p:txBody>
      </p:sp>
      <p:cxnSp>
        <p:nvCxnSpPr>
          <p:cNvPr id="372" name="Google Shape;372;p15"/>
          <p:cNvCxnSpPr/>
          <p:nvPr/>
        </p:nvCxnSpPr>
        <p:spPr>
          <a:xfrm>
            <a:off x="7389394" y="4880530"/>
            <a:ext cx="133194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73" name="Google Shape;373;p15"/>
          <p:cNvSpPr txBox="1"/>
          <p:nvPr/>
        </p:nvSpPr>
        <p:spPr>
          <a:xfrm>
            <a:off x="3510925" y="3008973"/>
            <a:ext cx="258336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[[0,0,1],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[0,1,0],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[1,0,0]]</a:t>
            </a:r>
            <a:endParaRPr/>
          </a:p>
        </p:txBody>
      </p:sp>
      <p:sp>
        <p:nvSpPr>
          <p:cNvPr id="374" name="Google Shape;374;p15"/>
          <p:cNvSpPr txBox="1"/>
          <p:nvPr/>
        </p:nvSpPr>
        <p:spPr>
          <a:xfrm>
            <a:off x="1888476" y="1497333"/>
            <a:ext cx="101899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all the 0 to 1 and the 1 to 0 in an array 2D</a:t>
            </a:r>
            <a:endParaRPr/>
          </a:p>
        </p:txBody>
      </p:sp>
      <p:sp>
        <p:nvSpPr>
          <p:cNvPr id="375" name="Google Shape;375;p15"/>
          <p:cNvSpPr txBox="1"/>
          <p:nvPr/>
        </p:nvSpPr>
        <p:spPr>
          <a:xfrm>
            <a:off x="8568737" y="3012713"/>
            <a:ext cx="258336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[[1,1,0],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[1,0,1],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[0,1,1]]</a:t>
            </a:r>
            <a:endParaRPr/>
          </a:p>
        </p:txBody>
      </p:sp>
      <p:sp>
        <p:nvSpPr>
          <p:cNvPr id="376" name="Google Shape;376;p15"/>
          <p:cNvSpPr txBox="1"/>
          <p:nvPr/>
        </p:nvSpPr>
        <p:spPr>
          <a:xfrm>
            <a:off x="3246482" y="4440517"/>
            <a:ext cx="326602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[[1,0,1,0,1],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[0,1,0,1,0]]</a:t>
            </a:r>
            <a:endParaRPr/>
          </a:p>
        </p:txBody>
      </p:sp>
      <p:sp>
        <p:nvSpPr>
          <p:cNvPr id="377" name="Google Shape;377;p15"/>
          <p:cNvSpPr txBox="1"/>
          <p:nvPr/>
        </p:nvSpPr>
        <p:spPr>
          <a:xfrm>
            <a:off x="8473234" y="4465032"/>
            <a:ext cx="326602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[[0,1,0,1,0],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[1,0,1,0,1]]</a:t>
            </a:r>
            <a:endParaRPr/>
          </a:p>
        </p:txBody>
      </p:sp>
      <p:sp>
        <p:nvSpPr>
          <p:cNvPr id="378" name="Google Shape;378;p15"/>
          <p:cNvSpPr txBox="1"/>
          <p:nvPr/>
        </p:nvSpPr>
        <p:spPr>
          <a:xfrm>
            <a:off x="3374870" y="5433608"/>
            <a:ext cx="326602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[[1,0],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[1,0],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[1,0]]</a:t>
            </a:r>
            <a:endParaRPr/>
          </a:p>
        </p:txBody>
      </p:sp>
      <p:cxnSp>
        <p:nvCxnSpPr>
          <p:cNvPr id="379" name="Google Shape;379;p15"/>
          <p:cNvCxnSpPr/>
          <p:nvPr/>
        </p:nvCxnSpPr>
        <p:spPr>
          <a:xfrm>
            <a:off x="7389394" y="6214365"/>
            <a:ext cx="133194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80" name="Google Shape;380;p15"/>
          <p:cNvSpPr txBox="1"/>
          <p:nvPr/>
        </p:nvSpPr>
        <p:spPr>
          <a:xfrm>
            <a:off x="8670513" y="5551758"/>
            <a:ext cx="326602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[[0,1],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[0,1],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[0,1]]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>
            <a:off x="3091791" y="888257"/>
            <a:ext cx="6096000" cy="255454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dic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{‘Potatoe’ : 1,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‘strawberry’:4,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‘Banana’ : 2}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US"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dic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print(</a:t>
            </a:r>
            <a:r>
              <a:rPr lang="en-US"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dic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[‘Banana’])</a:t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>
            <a:off x="268588" y="4056701"/>
            <a:ext cx="2823300" cy="1801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0" marR="0" lvl="0" indent="-685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Potatoe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0" indent="-685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Strawberry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0" indent="-685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/>
          </a:p>
        </p:txBody>
      </p:sp>
      <p:sp>
        <p:nvSpPr>
          <p:cNvPr id="114" name="Google Shape;114;p3"/>
          <p:cNvSpPr/>
          <p:nvPr/>
        </p:nvSpPr>
        <p:spPr>
          <a:xfrm>
            <a:off x="329796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0" marR="0" lvl="0" indent="-685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marL="685800" marR="0" lvl="0" indent="-685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marL="685800" marR="0" lvl="0" indent="-685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632734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0" marR="0" lvl="0" indent="-685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/>
          </a:p>
          <a:p>
            <a:pPr marL="685800" marR="0" lvl="0" indent="-685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/>
          </a:p>
          <a:p>
            <a:pPr marL="685800" marR="0" lvl="0" indent="-685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9356729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1306287" y="5592419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4335667" y="5592418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7365047" y="5592417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10394428" y="5592416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3" descr="Bay Area Quiz Club | Events | Palo Alto City Librar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233835" cy="1471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/>
          <p:nvPr/>
        </p:nvSpPr>
        <p:spPr>
          <a:xfrm>
            <a:off x="3091791" y="888257"/>
            <a:ext cx="6096000" cy="255454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dic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{‘Potatoe’ : 1,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‘strawberry’:4,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‘Banana’ : 2}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US"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dic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print(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128" name="Google Shape;128;p4"/>
          <p:cNvSpPr/>
          <p:nvPr/>
        </p:nvSpPr>
        <p:spPr>
          <a:xfrm>
            <a:off x="268588" y="4056701"/>
            <a:ext cx="2823203" cy="180164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0" marR="0" lvl="0" indent="-685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Potatoe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0" indent="-685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Strawberry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0" indent="-685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/>
          </a:p>
        </p:txBody>
      </p:sp>
      <p:sp>
        <p:nvSpPr>
          <p:cNvPr id="129" name="Google Shape;129;p4"/>
          <p:cNvSpPr/>
          <p:nvPr/>
        </p:nvSpPr>
        <p:spPr>
          <a:xfrm>
            <a:off x="329796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0" marR="0" lvl="0" indent="-685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marL="685800" marR="0" lvl="0" indent="-685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  <a:p>
            <a:pPr marL="685800" marR="0" lvl="0" indent="-685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632734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0" marR="0" lvl="0" indent="-685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/>
          </a:p>
          <a:p>
            <a:pPr marL="685800" marR="0" lvl="0" indent="-685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/>
          </a:p>
          <a:p>
            <a:pPr marL="685800" marR="0" lvl="0" indent="-685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/>
          </a:p>
        </p:txBody>
      </p:sp>
      <p:sp>
        <p:nvSpPr>
          <p:cNvPr id="131" name="Google Shape;131;p4"/>
          <p:cNvSpPr/>
          <p:nvPr/>
        </p:nvSpPr>
        <p:spPr>
          <a:xfrm>
            <a:off x="9356729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1306287" y="5592419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4335667" y="5592418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7365047" y="5592417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10394428" y="5592416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4" descr="Bay Area Quiz Club | Events | Palo Alto City Librar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233835" cy="1471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/>
          <p:nvPr/>
        </p:nvSpPr>
        <p:spPr>
          <a:xfrm>
            <a:off x="2381401" y="981256"/>
            <a:ext cx="8756497" cy="206210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fruit_stock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[ {‘name’ : ‘Mango’, ‘quantity’:5},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{‘name’ : ‘Banana’, ‘quantity’:16} ]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</a:t>
            </a:r>
            <a:r>
              <a:rPr lang="en-US" sz="32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fruit_stock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[‘Banana’])</a:t>
            </a:r>
            <a:endParaRPr dirty="0"/>
          </a:p>
        </p:txBody>
      </p:sp>
      <p:sp>
        <p:nvSpPr>
          <p:cNvPr id="169" name="Google Shape;169;p6"/>
          <p:cNvSpPr/>
          <p:nvPr/>
        </p:nvSpPr>
        <p:spPr>
          <a:xfrm>
            <a:off x="268588" y="4056701"/>
            <a:ext cx="2823203" cy="180164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Potatoe</a:t>
            </a: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329796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632734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6"/>
          <p:cNvSpPr/>
          <p:nvPr/>
        </p:nvSpPr>
        <p:spPr>
          <a:xfrm>
            <a:off x="9356729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6"/>
          <p:cNvSpPr/>
          <p:nvPr/>
        </p:nvSpPr>
        <p:spPr>
          <a:xfrm>
            <a:off x="1306287" y="5592419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6"/>
          <p:cNvSpPr/>
          <p:nvPr/>
        </p:nvSpPr>
        <p:spPr>
          <a:xfrm>
            <a:off x="4335667" y="5592418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7365047" y="5592417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10394428" y="5592416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6" descr="Bay Area Quiz Club | Events | Palo Alto City Librar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233835" cy="1471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/>
          <p:nvPr/>
        </p:nvSpPr>
        <p:spPr>
          <a:xfrm>
            <a:off x="268588" y="4056701"/>
            <a:ext cx="2823203" cy="180164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{‘name’ : ‘Mango’, ‘quantity’:5}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7"/>
          <p:cNvSpPr/>
          <p:nvPr/>
        </p:nvSpPr>
        <p:spPr>
          <a:xfrm>
            <a:off x="329796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7"/>
          <p:cNvSpPr/>
          <p:nvPr/>
        </p:nvSpPr>
        <p:spPr>
          <a:xfrm>
            <a:off x="632734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Mango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7"/>
          <p:cNvSpPr/>
          <p:nvPr/>
        </p:nvSpPr>
        <p:spPr>
          <a:xfrm>
            <a:off x="9356729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1306287" y="5592419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7"/>
          <p:cNvSpPr/>
          <p:nvPr/>
        </p:nvSpPr>
        <p:spPr>
          <a:xfrm>
            <a:off x="4335667" y="5592418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7"/>
          <p:cNvSpPr/>
          <p:nvPr/>
        </p:nvSpPr>
        <p:spPr>
          <a:xfrm>
            <a:off x="7365047" y="5592417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7"/>
          <p:cNvSpPr/>
          <p:nvPr/>
        </p:nvSpPr>
        <p:spPr>
          <a:xfrm>
            <a:off x="10394428" y="5592416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7" descr="Bay Area Quiz Club | Events | Palo Alto City Librar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233835" cy="147170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7"/>
          <p:cNvSpPr/>
          <p:nvPr/>
        </p:nvSpPr>
        <p:spPr>
          <a:xfrm>
            <a:off x="2381401" y="981256"/>
            <a:ext cx="8756497" cy="206210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fruit_stock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[ {‘name’ : ‘Mango’, ‘quantity’:5},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{‘name’ : ‘Banana’, ‘quantity’:16} 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</a:t>
            </a:r>
            <a:r>
              <a:rPr lang="en-US"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fruit_stock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[0])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/>
          <p:nvPr/>
        </p:nvSpPr>
        <p:spPr>
          <a:xfrm>
            <a:off x="268588" y="4056701"/>
            <a:ext cx="2823203" cy="180164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{‘name’ : ‘Banana’, ‘quantity’:16}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8"/>
          <p:cNvSpPr/>
          <p:nvPr/>
        </p:nvSpPr>
        <p:spPr>
          <a:xfrm>
            <a:off x="329796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8"/>
          <p:cNvSpPr/>
          <p:nvPr/>
        </p:nvSpPr>
        <p:spPr>
          <a:xfrm>
            <a:off x="632734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9356729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1306287" y="5592419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4335667" y="5592418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8"/>
          <p:cNvSpPr/>
          <p:nvPr/>
        </p:nvSpPr>
        <p:spPr>
          <a:xfrm>
            <a:off x="7365047" y="5592417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8"/>
          <p:cNvSpPr/>
          <p:nvPr/>
        </p:nvSpPr>
        <p:spPr>
          <a:xfrm>
            <a:off x="10394428" y="5592416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8" descr="Bay Area Quiz Club | Events | Palo Alto City Librar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233835" cy="14717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8"/>
          <p:cNvSpPr/>
          <p:nvPr/>
        </p:nvSpPr>
        <p:spPr>
          <a:xfrm>
            <a:off x="2381401" y="981256"/>
            <a:ext cx="8756497" cy="206210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fruit_stock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[ {‘name’ : ‘Mango’, ‘quantity’:5},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{‘name’ : ‘Banana’, ‘quantity’:16} 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</a:t>
            </a:r>
            <a:r>
              <a:rPr lang="en-US"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fruit_stock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[1][‘quantity’])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2"/>
          <p:cNvSpPr/>
          <p:nvPr/>
        </p:nvSpPr>
        <p:spPr>
          <a:xfrm>
            <a:off x="3048000" y="999657"/>
            <a:ext cx="6096000" cy="224676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array2D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[[0,0,1],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[0,1,0],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[1,0,0]]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2800" b="0" i="0" u="none" strike="noStrike" cap="non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array2D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[0][1])</a:t>
            </a:r>
            <a:endParaRPr/>
          </a:p>
        </p:txBody>
      </p:sp>
      <p:sp>
        <p:nvSpPr>
          <p:cNvPr id="291" name="Google Shape;291;p12"/>
          <p:cNvSpPr/>
          <p:nvPr/>
        </p:nvSpPr>
        <p:spPr>
          <a:xfrm>
            <a:off x="268588" y="4056701"/>
            <a:ext cx="2823203" cy="180164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[0,0,1]</a:t>
            </a: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2"/>
          <p:cNvSpPr/>
          <p:nvPr/>
        </p:nvSpPr>
        <p:spPr>
          <a:xfrm>
            <a:off x="329796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2"/>
          <p:cNvSpPr/>
          <p:nvPr/>
        </p:nvSpPr>
        <p:spPr>
          <a:xfrm>
            <a:off x="632734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2"/>
          <p:cNvSpPr/>
          <p:nvPr/>
        </p:nvSpPr>
        <p:spPr>
          <a:xfrm>
            <a:off x="9356729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2"/>
          <p:cNvSpPr/>
          <p:nvPr/>
        </p:nvSpPr>
        <p:spPr>
          <a:xfrm>
            <a:off x="1306287" y="5592419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2"/>
          <p:cNvSpPr/>
          <p:nvPr/>
        </p:nvSpPr>
        <p:spPr>
          <a:xfrm>
            <a:off x="4335667" y="5592418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2"/>
          <p:cNvSpPr/>
          <p:nvPr/>
        </p:nvSpPr>
        <p:spPr>
          <a:xfrm>
            <a:off x="7365047" y="5592417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2"/>
          <p:cNvSpPr/>
          <p:nvPr/>
        </p:nvSpPr>
        <p:spPr>
          <a:xfrm>
            <a:off x="10394428" y="5592416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p12" descr="Bay Area Quiz Club | Events | Palo Alto City Librar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233835" cy="1471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-1" y="6792686"/>
            <a:ext cx="12192000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73505" y="208869"/>
            <a:ext cx="904875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5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155574" y="2643746"/>
            <a:ext cx="189715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Google Shape;147;p5"/>
          <p:cNvCxnSpPr/>
          <p:nvPr/>
        </p:nvCxnSpPr>
        <p:spPr>
          <a:xfrm rot="10800000" flipH="1">
            <a:off x="182880" y="2458810"/>
            <a:ext cx="11504292" cy="2279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8" name="Google Shape;148;p5"/>
          <p:cNvSpPr txBox="1"/>
          <p:nvPr/>
        </p:nvSpPr>
        <p:spPr>
          <a:xfrm>
            <a:off x="182880" y="1546742"/>
            <a:ext cx="186985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5"/>
          <p:cNvCxnSpPr/>
          <p:nvPr/>
        </p:nvCxnSpPr>
        <p:spPr>
          <a:xfrm>
            <a:off x="1888476" y="2458175"/>
            <a:ext cx="0" cy="377739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0" name="Google Shape;150;p5"/>
          <p:cNvSpPr txBox="1"/>
          <p:nvPr/>
        </p:nvSpPr>
        <p:spPr>
          <a:xfrm>
            <a:off x="3276354" y="2517371"/>
            <a:ext cx="217239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p5"/>
          <p:cNvCxnSpPr/>
          <p:nvPr/>
        </p:nvCxnSpPr>
        <p:spPr>
          <a:xfrm>
            <a:off x="5935026" y="2458175"/>
            <a:ext cx="0" cy="390604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2" name="Google Shape;152;p5"/>
          <p:cNvCxnSpPr/>
          <p:nvPr/>
        </p:nvCxnSpPr>
        <p:spPr>
          <a:xfrm>
            <a:off x="5269055" y="3519906"/>
            <a:ext cx="133194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3" name="Google Shape;153;p5"/>
          <p:cNvSpPr txBox="1"/>
          <p:nvPr/>
        </p:nvSpPr>
        <p:spPr>
          <a:xfrm>
            <a:off x="6635061" y="2517371"/>
            <a:ext cx="1379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1811813" y="288313"/>
            <a:ext cx="4823248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COUNT THE STOCK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FF99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5"/>
          <p:cNvCxnSpPr/>
          <p:nvPr/>
        </p:nvCxnSpPr>
        <p:spPr>
          <a:xfrm>
            <a:off x="5269055" y="5290039"/>
            <a:ext cx="133194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6" name="Google Shape;156;p5"/>
          <p:cNvSpPr txBox="1"/>
          <p:nvPr/>
        </p:nvSpPr>
        <p:spPr>
          <a:xfrm>
            <a:off x="3035513" y="3197595"/>
            <a:ext cx="189715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{‘Mango’ : 7,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‘Orange’:3,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‘Banana’ : 1}</a:t>
            </a:r>
            <a:endParaRPr/>
          </a:p>
        </p:txBody>
      </p:sp>
      <p:sp>
        <p:nvSpPr>
          <p:cNvPr id="157" name="Google Shape;157;p5"/>
          <p:cNvSpPr txBox="1"/>
          <p:nvPr/>
        </p:nvSpPr>
        <p:spPr>
          <a:xfrm>
            <a:off x="1888476" y="1497333"/>
            <a:ext cx="101899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 program that counts the quantity of fruits in stock</a:t>
            </a:r>
            <a:endParaRPr/>
          </a:p>
        </p:txBody>
      </p:sp>
      <p:sp>
        <p:nvSpPr>
          <p:cNvPr id="158" name="Google Shape;158;p5"/>
          <p:cNvSpPr txBox="1"/>
          <p:nvPr/>
        </p:nvSpPr>
        <p:spPr>
          <a:xfrm>
            <a:off x="2890837" y="4792654"/>
            <a:ext cx="245384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{‘Apple’ : 0,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‘Orange’ : 8,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‘Pear’ : 20,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‘Banana’ : 4}</a:t>
            </a:r>
            <a:endParaRPr/>
          </a:p>
        </p:txBody>
      </p:sp>
      <p:sp>
        <p:nvSpPr>
          <p:cNvPr id="159" name="Google Shape;159;p5"/>
          <p:cNvSpPr txBox="1"/>
          <p:nvPr/>
        </p:nvSpPr>
        <p:spPr>
          <a:xfrm>
            <a:off x="6836625" y="3219492"/>
            <a:ext cx="7667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5"/>
          <p:cNvSpPr txBox="1"/>
          <p:nvPr/>
        </p:nvSpPr>
        <p:spPr>
          <a:xfrm>
            <a:off x="8250601" y="3281047"/>
            <a:ext cx="297215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 7+3+1 = 11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5"/>
          <p:cNvSpPr txBox="1"/>
          <p:nvPr/>
        </p:nvSpPr>
        <p:spPr>
          <a:xfrm>
            <a:off x="6883602" y="5076886"/>
            <a:ext cx="7667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8157411" y="5090705"/>
            <a:ext cx="31585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 0+8+20+4 = 32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9"/>
          <p:cNvSpPr/>
          <p:nvPr/>
        </p:nvSpPr>
        <p:spPr>
          <a:xfrm>
            <a:off x="-1" y="6792686"/>
            <a:ext cx="12192000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73505" y="208869"/>
            <a:ext cx="904875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9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9"/>
          <p:cNvSpPr txBox="1"/>
          <p:nvPr/>
        </p:nvSpPr>
        <p:spPr>
          <a:xfrm>
            <a:off x="155574" y="2643746"/>
            <a:ext cx="189715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8" name="Google Shape;218;p9"/>
          <p:cNvCxnSpPr/>
          <p:nvPr/>
        </p:nvCxnSpPr>
        <p:spPr>
          <a:xfrm rot="10800000" flipH="1">
            <a:off x="182880" y="2458810"/>
            <a:ext cx="11504292" cy="2279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9" name="Google Shape;219;p9"/>
          <p:cNvSpPr txBox="1"/>
          <p:nvPr/>
        </p:nvSpPr>
        <p:spPr>
          <a:xfrm>
            <a:off x="182880" y="1546742"/>
            <a:ext cx="186985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0" name="Google Shape;220;p9"/>
          <p:cNvCxnSpPr/>
          <p:nvPr/>
        </p:nvCxnSpPr>
        <p:spPr>
          <a:xfrm>
            <a:off x="1888476" y="2458175"/>
            <a:ext cx="0" cy="377739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1" name="Google Shape;221;p9"/>
          <p:cNvSpPr txBox="1"/>
          <p:nvPr/>
        </p:nvSpPr>
        <p:spPr>
          <a:xfrm>
            <a:off x="3276354" y="2517371"/>
            <a:ext cx="217239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2" name="Google Shape;222;p9"/>
          <p:cNvCxnSpPr/>
          <p:nvPr/>
        </p:nvCxnSpPr>
        <p:spPr>
          <a:xfrm>
            <a:off x="7319816" y="2517371"/>
            <a:ext cx="0" cy="390604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3" name="Google Shape;223;p9"/>
          <p:cNvCxnSpPr/>
          <p:nvPr/>
        </p:nvCxnSpPr>
        <p:spPr>
          <a:xfrm>
            <a:off x="7037868" y="3531709"/>
            <a:ext cx="133194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4" name="Google Shape;224;p9"/>
          <p:cNvSpPr txBox="1"/>
          <p:nvPr/>
        </p:nvSpPr>
        <p:spPr>
          <a:xfrm>
            <a:off x="7560645" y="2517371"/>
            <a:ext cx="1379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9"/>
          <p:cNvSpPr txBox="1"/>
          <p:nvPr/>
        </p:nvSpPr>
        <p:spPr>
          <a:xfrm>
            <a:off x="1811813" y="288313"/>
            <a:ext cx="415677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COUNT THE STOCK</a:t>
            </a:r>
            <a:endParaRPr/>
          </a:p>
        </p:txBody>
      </p:sp>
      <p:cxnSp>
        <p:nvCxnSpPr>
          <p:cNvPr id="226" name="Google Shape;226;p9"/>
          <p:cNvCxnSpPr/>
          <p:nvPr/>
        </p:nvCxnSpPr>
        <p:spPr>
          <a:xfrm>
            <a:off x="6983428" y="5508345"/>
            <a:ext cx="133194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7" name="Google Shape;227;p9"/>
          <p:cNvSpPr txBox="1"/>
          <p:nvPr/>
        </p:nvSpPr>
        <p:spPr>
          <a:xfrm>
            <a:off x="1850179" y="3140297"/>
            <a:ext cx="518214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[{‘name’ : ‘Banana’, ‘quantity’:16},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{‘name’ : ‘Orange’, ‘quantity’:4}]</a:t>
            </a:r>
            <a:endParaRPr/>
          </a:p>
        </p:txBody>
      </p:sp>
      <p:sp>
        <p:nvSpPr>
          <p:cNvPr id="228" name="Google Shape;228;p9"/>
          <p:cNvSpPr txBox="1"/>
          <p:nvPr/>
        </p:nvSpPr>
        <p:spPr>
          <a:xfrm>
            <a:off x="1888476" y="1497333"/>
            <a:ext cx="101899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the quantity of fruits in stock, from an array of dictionaries.</a:t>
            </a:r>
            <a:endParaRPr/>
          </a:p>
        </p:txBody>
      </p:sp>
      <p:sp>
        <p:nvSpPr>
          <p:cNvPr id="229" name="Google Shape;229;p9"/>
          <p:cNvSpPr txBox="1"/>
          <p:nvPr/>
        </p:nvSpPr>
        <p:spPr>
          <a:xfrm>
            <a:off x="8610638" y="3295618"/>
            <a:ext cx="7667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9"/>
          <p:cNvSpPr txBox="1"/>
          <p:nvPr/>
        </p:nvSpPr>
        <p:spPr>
          <a:xfrm>
            <a:off x="9432652" y="3300876"/>
            <a:ext cx="297215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 16+4 = 20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9"/>
          <p:cNvSpPr txBox="1"/>
          <p:nvPr/>
        </p:nvSpPr>
        <p:spPr>
          <a:xfrm>
            <a:off x="8775912" y="5246735"/>
            <a:ext cx="7667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9"/>
          <p:cNvSpPr txBox="1"/>
          <p:nvPr/>
        </p:nvSpPr>
        <p:spPr>
          <a:xfrm>
            <a:off x="9007633" y="5621189"/>
            <a:ext cx="382219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 10 + 7 + 20 = 37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9"/>
          <p:cNvSpPr txBox="1"/>
          <p:nvPr/>
        </p:nvSpPr>
        <p:spPr>
          <a:xfrm>
            <a:off x="1888475" y="4908181"/>
            <a:ext cx="543133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[{‘name’ : ‘Pear’, ‘quantity’:10},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{‘name’ : ‘Banana’, ‘quantity’:7},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{‘name’ : ‘Apple’, ‘quantity’:20}]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1152</Words>
  <Application>Microsoft Office PowerPoint</Application>
  <PresentationFormat>Widescreen</PresentationFormat>
  <Paragraphs>261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Noto Sans Symbols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VINOT</dc:creator>
  <cp:lastModifiedBy>Student</cp:lastModifiedBy>
  <cp:revision>2</cp:revision>
  <dcterms:created xsi:type="dcterms:W3CDTF">2021-02-18T01:55:32Z</dcterms:created>
  <dcterms:modified xsi:type="dcterms:W3CDTF">2022-09-22T06:04:10Z</dcterms:modified>
</cp:coreProperties>
</file>