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4" r:id="rId3"/>
    <p:sldId id="266" r:id="rId4"/>
    <p:sldId id="270" r:id="rId5"/>
    <p:sldId id="265" r:id="rId6"/>
    <p:sldId id="271" r:id="rId7"/>
    <p:sldId id="272" r:id="rId8"/>
    <p:sldId id="258" r:id="rId9"/>
    <p:sldId id="273" r:id="rId10"/>
    <p:sldId id="274" r:id="rId11"/>
    <p:sldId id="267" r:id="rId12"/>
    <p:sldId id="275" r:id="rId13"/>
    <p:sldId id="268" r:id="rId14"/>
    <p:sldId id="263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53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3124" y="3647391"/>
            <a:ext cx="11701750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C1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C1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EC1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62649" y="2"/>
            <a:ext cx="11363309" cy="470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7570" y="313683"/>
            <a:ext cx="255285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EC1B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2880" y="2570281"/>
            <a:ext cx="14922238" cy="4942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86230" y="832530"/>
            <a:ext cx="17116409" cy="862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3265-2CCA-69C2-5DB3-613A7AF609F9}"/>
              </a:ext>
            </a:extLst>
          </p:cNvPr>
          <p:cNvSpPr txBox="1"/>
          <p:nvPr/>
        </p:nvSpPr>
        <p:spPr>
          <a:xfrm>
            <a:off x="1814599" y="4604533"/>
            <a:ext cx="11749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Zorque" panose="04010000000000000000" pitchFamily="82" charset="0"/>
              </a:rPr>
              <a:t>REFRESHMENT GAME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E1B984-3C7B-AD87-1CAF-20824924B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60700" y="2157578"/>
            <a:ext cx="5487006" cy="5970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B9122D-B927-84EE-3FD7-37B76110E5AE}"/>
              </a:ext>
            </a:extLst>
          </p:cNvPr>
          <p:cNvSpPr txBox="1"/>
          <p:nvPr/>
        </p:nvSpPr>
        <p:spPr>
          <a:xfrm>
            <a:off x="1814599" y="6210300"/>
            <a:ext cx="3652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GROUP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31" y="3771900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3712C4-2359-D46C-379E-C672BF5A49DB}"/>
              </a:ext>
            </a:extLst>
          </p:cNvPr>
          <p:cNvSpPr/>
          <p:nvPr/>
        </p:nvSpPr>
        <p:spPr>
          <a:xfrm rot="10800000">
            <a:off x="9677400" y="342900"/>
            <a:ext cx="8329170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F5E92A-BDBF-25CE-68AD-5742A89B3353}"/>
              </a:ext>
            </a:extLst>
          </p:cNvPr>
          <p:cNvSpPr/>
          <p:nvPr/>
        </p:nvSpPr>
        <p:spPr>
          <a:xfrm flipH="1">
            <a:off x="10143922" y="3771900"/>
            <a:ext cx="7390864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52CB79-E8A3-4574-2EE4-56B283AC005B}"/>
              </a:ext>
            </a:extLst>
          </p:cNvPr>
          <p:cNvSpPr/>
          <p:nvPr/>
        </p:nvSpPr>
        <p:spPr>
          <a:xfrm rot="10800000" flipH="1">
            <a:off x="243130" y="318654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1582080-F698-F66C-D66A-AF613ED5A09D}"/>
              </a:ext>
            </a:extLst>
          </p:cNvPr>
          <p:cNvSpPr/>
          <p:nvPr/>
        </p:nvSpPr>
        <p:spPr>
          <a:xfrm>
            <a:off x="9144000" y="8907590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F478E51-4CE0-8132-B4FC-8AB4637759A2}"/>
              </a:ext>
            </a:extLst>
          </p:cNvPr>
          <p:cNvSpPr/>
          <p:nvPr/>
        </p:nvSpPr>
        <p:spPr>
          <a:xfrm>
            <a:off x="8728364" y="615645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E961-B4DA-9C11-8E16-AA73D6609483}"/>
              </a:ext>
            </a:extLst>
          </p:cNvPr>
          <p:cNvSpPr txBox="1"/>
          <p:nvPr/>
        </p:nvSpPr>
        <p:spPr>
          <a:xfrm>
            <a:off x="1676400" y="1412438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DATA STRUCTURE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FE898-CAD3-017F-1C1C-7D62482B6906}"/>
              </a:ext>
            </a:extLst>
          </p:cNvPr>
          <p:cNvSpPr txBox="1"/>
          <p:nvPr/>
        </p:nvSpPr>
        <p:spPr>
          <a:xfrm>
            <a:off x="1676400" y="74295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Zorque" panose="04010000000000000000" pitchFamily="82" charset="0"/>
              </a:rPr>
              <a:t>TECH</a:t>
            </a:r>
            <a:endParaRPr lang="en-US" sz="5400" i="1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782393-7435-74FC-79D7-97C606BA55BE}"/>
              </a:ext>
            </a:extLst>
          </p:cNvPr>
          <p:cNvSpPr/>
          <p:nvPr/>
        </p:nvSpPr>
        <p:spPr>
          <a:xfrm>
            <a:off x="6153533" y="2695664"/>
            <a:ext cx="5505068" cy="334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FC90F-EF1F-C957-969D-BDB2126DEC8E}"/>
              </a:ext>
            </a:extLst>
          </p:cNvPr>
          <p:cNvSpPr txBox="1"/>
          <p:nvPr/>
        </p:nvSpPr>
        <p:spPr>
          <a:xfrm>
            <a:off x="2529658" y="2512156"/>
            <a:ext cx="3475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ubuntu" panose="020B0504030602030204" pitchFamily="34" charset="0"/>
              </a:rPr>
              <a:t>Chicken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ABB54-1D93-644E-67C5-F4A86F4DC358}"/>
              </a:ext>
            </a:extLst>
          </p:cNvPr>
          <p:cNvSpPr txBox="1"/>
          <p:nvPr/>
        </p:nvSpPr>
        <p:spPr>
          <a:xfrm>
            <a:off x="6662909" y="3003233"/>
            <a:ext cx="47117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Chicken=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position: anywhere,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	Energy:40/100,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	Heath: 60/100}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6DE64-A6F5-FF1E-D886-8FB6A5144EBD}"/>
              </a:ext>
            </a:extLst>
          </p:cNvPr>
          <p:cNvSpPr txBox="1"/>
          <p:nvPr/>
        </p:nvSpPr>
        <p:spPr>
          <a:xfrm>
            <a:off x="3836771" y="806517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Vireak Roeun</a:t>
            </a:r>
          </a:p>
        </p:txBody>
      </p:sp>
    </p:spTree>
    <p:extLst>
      <p:ext uri="{BB962C8B-B14F-4D97-AF65-F5344CB8AC3E}">
        <p14:creationId xmlns:p14="http://schemas.microsoft.com/office/powerpoint/2010/main" val="45752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31" y="3771900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3712C4-2359-D46C-379E-C672BF5A49DB}"/>
              </a:ext>
            </a:extLst>
          </p:cNvPr>
          <p:cNvSpPr/>
          <p:nvPr/>
        </p:nvSpPr>
        <p:spPr>
          <a:xfrm rot="10800000">
            <a:off x="9677400" y="342900"/>
            <a:ext cx="8329170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F5E92A-BDBF-25CE-68AD-5742A89B3353}"/>
              </a:ext>
            </a:extLst>
          </p:cNvPr>
          <p:cNvSpPr/>
          <p:nvPr/>
        </p:nvSpPr>
        <p:spPr>
          <a:xfrm flipH="1">
            <a:off x="10143922" y="3771900"/>
            <a:ext cx="7390864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52CB79-E8A3-4574-2EE4-56B283AC005B}"/>
              </a:ext>
            </a:extLst>
          </p:cNvPr>
          <p:cNvSpPr/>
          <p:nvPr/>
        </p:nvSpPr>
        <p:spPr>
          <a:xfrm rot="10800000" flipH="1">
            <a:off x="243130" y="318654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1582080-F698-F66C-D66A-AF613ED5A09D}"/>
              </a:ext>
            </a:extLst>
          </p:cNvPr>
          <p:cNvSpPr/>
          <p:nvPr/>
        </p:nvSpPr>
        <p:spPr>
          <a:xfrm>
            <a:off x="9144000" y="8907590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F478E51-4CE0-8132-B4FC-8AB4637759A2}"/>
              </a:ext>
            </a:extLst>
          </p:cNvPr>
          <p:cNvSpPr/>
          <p:nvPr/>
        </p:nvSpPr>
        <p:spPr>
          <a:xfrm>
            <a:off x="8728364" y="615645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AF1BC-9C35-D44F-7CB3-815B6C0560E3}"/>
              </a:ext>
            </a:extLst>
          </p:cNvPr>
          <p:cNvSpPr txBox="1"/>
          <p:nvPr/>
        </p:nvSpPr>
        <p:spPr>
          <a:xfrm>
            <a:off x="1676400" y="1491279"/>
            <a:ext cx="322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FEATURE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F88C0-30D5-6FE9-7EC3-50F075F0B444}"/>
              </a:ext>
            </a:extLst>
          </p:cNvPr>
          <p:cNvSpPr txBox="1"/>
          <p:nvPr/>
        </p:nvSpPr>
        <p:spPr>
          <a:xfrm>
            <a:off x="1676400" y="74295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Zorque" panose="04010000000000000000" pitchFamily="82" charset="0"/>
              </a:rPr>
              <a:t>TECH</a:t>
            </a:r>
            <a:endParaRPr lang="en-US" sz="5400" i="1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A19694-6C3C-72BB-7FF1-060FAED22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78" y="1310666"/>
            <a:ext cx="4007534" cy="18796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81ADB1-22C6-8964-9997-1BDAF00B4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340" y="3243497"/>
            <a:ext cx="8383321" cy="27661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D0B639-0839-AEA6-1267-45C0F1A21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0501" y="3243497"/>
            <a:ext cx="6853694" cy="33604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C0116F-D2DB-790F-C63B-5566B89B05EA}"/>
              </a:ext>
            </a:extLst>
          </p:cNvPr>
          <p:cNvSpPr txBox="1"/>
          <p:nvPr/>
        </p:nvSpPr>
        <p:spPr>
          <a:xfrm>
            <a:off x="3836771" y="806517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Vireak Roeun</a:t>
            </a:r>
          </a:p>
        </p:txBody>
      </p:sp>
    </p:spTree>
    <p:extLst>
      <p:ext uri="{BB962C8B-B14F-4D97-AF65-F5344CB8AC3E}">
        <p14:creationId xmlns:p14="http://schemas.microsoft.com/office/powerpoint/2010/main" val="88728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31" y="3771900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3712C4-2359-D46C-379E-C672BF5A49DB}"/>
              </a:ext>
            </a:extLst>
          </p:cNvPr>
          <p:cNvSpPr/>
          <p:nvPr/>
        </p:nvSpPr>
        <p:spPr>
          <a:xfrm rot="10800000">
            <a:off x="9677400" y="342900"/>
            <a:ext cx="8329170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F5E92A-BDBF-25CE-68AD-5742A89B3353}"/>
              </a:ext>
            </a:extLst>
          </p:cNvPr>
          <p:cNvSpPr/>
          <p:nvPr/>
        </p:nvSpPr>
        <p:spPr>
          <a:xfrm flipH="1">
            <a:off x="10143922" y="3771900"/>
            <a:ext cx="7390864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52CB79-E8A3-4574-2EE4-56B283AC005B}"/>
              </a:ext>
            </a:extLst>
          </p:cNvPr>
          <p:cNvSpPr/>
          <p:nvPr/>
        </p:nvSpPr>
        <p:spPr>
          <a:xfrm rot="10800000" flipH="1">
            <a:off x="243130" y="318654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1582080-F698-F66C-D66A-AF613ED5A09D}"/>
              </a:ext>
            </a:extLst>
          </p:cNvPr>
          <p:cNvSpPr/>
          <p:nvPr/>
        </p:nvSpPr>
        <p:spPr>
          <a:xfrm>
            <a:off x="9144000" y="8907590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F478E51-4CE0-8132-B4FC-8AB4637759A2}"/>
              </a:ext>
            </a:extLst>
          </p:cNvPr>
          <p:cNvSpPr/>
          <p:nvPr/>
        </p:nvSpPr>
        <p:spPr>
          <a:xfrm>
            <a:off x="8728364" y="615645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AF1BC-9C35-D44F-7CB3-815B6C0560E3}"/>
              </a:ext>
            </a:extLst>
          </p:cNvPr>
          <p:cNvSpPr txBox="1"/>
          <p:nvPr/>
        </p:nvSpPr>
        <p:spPr>
          <a:xfrm>
            <a:off x="1676400" y="1491279"/>
            <a:ext cx="322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FEATURE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F88C0-30D5-6FE9-7EC3-50F075F0B444}"/>
              </a:ext>
            </a:extLst>
          </p:cNvPr>
          <p:cNvSpPr txBox="1"/>
          <p:nvPr/>
        </p:nvSpPr>
        <p:spPr>
          <a:xfrm>
            <a:off x="1676400" y="74295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Zorque" panose="04010000000000000000" pitchFamily="82" charset="0"/>
              </a:rPr>
              <a:t>TECH</a:t>
            </a:r>
            <a:endParaRPr lang="en-US" sz="5400" i="1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1A4367-1408-B7B7-563D-19C7F2662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48" y="1952944"/>
            <a:ext cx="8784747" cy="6152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724C78-29C5-F0F2-D5F0-5A3925F6418F}"/>
              </a:ext>
            </a:extLst>
          </p:cNvPr>
          <p:cNvSpPr txBox="1"/>
          <p:nvPr/>
        </p:nvSpPr>
        <p:spPr>
          <a:xfrm>
            <a:off x="3836771" y="806517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Vireak Roeun</a:t>
            </a:r>
          </a:p>
        </p:txBody>
      </p:sp>
    </p:spTree>
    <p:extLst>
      <p:ext uri="{BB962C8B-B14F-4D97-AF65-F5344CB8AC3E}">
        <p14:creationId xmlns:p14="http://schemas.microsoft.com/office/powerpoint/2010/main" val="41031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31" y="3771900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3712C4-2359-D46C-379E-C672BF5A49DB}"/>
              </a:ext>
            </a:extLst>
          </p:cNvPr>
          <p:cNvSpPr/>
          <p:nvPr/>
        </p:nvSpPr>
        <p:spPr>
          <a:xfrm rot="10800000">
            <a:off x="9677400" y="342900"/>
            <a:ext cx="8329170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F5E92A-BDBF-25CE-68AD-5742A89B3353}"/>
              </a:ext>
            </a:extLst>
          </p:cNvPr>
          <p:cNvSpPr/>
          <p:nvPr/>
        </p:nvSpPr>
        <p:spPr>
          <a:xfrm flipH="1">
            <a:off x="10143922" y="3771900"/>
            <a:ext cx="7390864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52CB79-E8A3-4574-2EE4-56B283AC005B}"/>
              </a:ext>
            </a:extLst>
          </p:cNvPr>
          <p:cNvSpPr/>
          <p:nvPr/>
        </p:nvSpPr>
        <p:spPr>
          <a:xfrm rot="10800000" flipH="1">
            <a:off x="243130" y="318654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1582080-F698-F66C-D66A-AF613ED5A09D}"/>
              </a:ext>
            </a:extLst>
          </p:cNvPr>
          <p:cNvSpPr/>
          <p:nvPr/>
        </p:nvSpPr>
        <p:spPr>
          <a:xfrm>
            <a:off x="9144000" y="8907590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F478E51-4CE0-8132-B4FC-8AB4637759A2}"/>
              </a:ext>
            </a:extLst>
          </p:cNvPr>
          <p:cNvSpPr/>
          <p:nvPr/>
        </p:nvSpPr>
        <p:spPr>
          <a:xfrm>
            <a:off x="8728364" y="615645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DE692-85D0-B2CF-E5C8-2B80007DACB8}"/>
              </a:ext>
            </a:extLst>
          </p:cNvPr>
          <p:cNvSpPr txBox="1"/>
          <p:nvPr/>
        </p:nvSpPr>
        <p:spPr>
          <a:xfrm>
            <a:off x="1600200" y="1607812"/>
            <a:ext cx="322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FEATURE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56E7E-BF57-E231-0D4B-A278ED3188FE}"/>
              </a:ext>
            </a:extLst>
          </p:cNvPr>
          <p:cNvSpPr txBox="1"/>
          <p:nvPr/>
        </p:nvSpPr>
        <p:spPr>
          <a:xfrm>
            <a:off x="1676400" y="74295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Zorque" panose="04010000000000000000" pitchFamily="82" charset="0"/>
              </a:rPr>
              <a:t>TECH</a:t>
            </a:r>
            <a:endParaRPr lang="en-US" sz="5400" i="1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2E0CC8-D8BB-C484-521E-7E5ABDB30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679626"/>
            <a:ext cx="9839326" cy="35838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58A2E9-20DD-F600-89DC-10D04F056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5800" y="2679626"/>
            <a:ext cx="4621881" cy="472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B0D246-5BF5-2D6E-BDDA-71E567404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496" y="1505195"/>
            <a:ext cx="2915205" cy="10585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59ABFC-7D4C-B463-C883-D0E1464DE4F3}"/>
              </a:ext>
            </a:extLst>
          </p:cNvPr>
          <p:cNvSpPr txBox="1"/>
          <p:nvPr/>
        </p:nvSpPr>
        <p:spPr>
          <a:xfrm>
            <a:off x="3836771" y="806517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Vireak Roeun</a:t>
            </a:r>
          </a:p>
        </p:txBody>
      </p:sp>
    </p:spTree>
    <p:extLst>
      <p:ext uri="{BB962C8B-B14F-4D97-AF65-F5344CB8AC3E}">
        <p14:creationId xmlns:p14="http://schemas.microsoft.com/office/powerpoint/2010/main" val="361215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18287999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305800" y="150362"/>
            <a:ext cx="1960245" cy="429259"/>
          </a:xfrm>
          <a:custGeom>
            <a:avLst/>
            <a:gdLst/>
            <a:ahLst/>
            <a:cxnLst/>
            <a:rect l="l" t="t" r="r" b="b"/>
            <a:pathLst>
              <a:path w="1960245" h="429259">
                <a:moveTo>
                  <a:pt x="472694" y="86614"/>
                </a:moveTo>
                <a:lnTo>
                  <a:pt x="429806" y="86614"/>
                </a:lnTo>
                <a:lnTo>
                  <a:pt x="429806" y="43307"/>
                </a:lnTo>
                <a:lnTo>
                  <a:pt x="386918" y="43307"/>
                </a:lnTo>
                <a:lnTo>
                  <a:pt x="386918" y="0"/>
                </a:lnTo>
                <a:lnTo>
                  <a:pt x="301129" y="0"/>
                </a:lnTo>
                <a:lnTo>
                  <a:pt x="301129" y="43307"/>
                </a:lnTo>
                <a:lnTo>
                  <a:pt x="258241" y="43307"/>
                </a:lnTo>
                <a:lnTo>
                  <a:pt x="258241" y="86614"/>
                </a:lnTo>
                <a:lnTo>
                  <a:pt x="214452" y="86614"/>
                </a:lnTo>
                <a:lnTo>
                  <a:pt x="214452" y="43307"/>
                </a:lnTo>
                <a:lnTo>
                  <a:pt x="171564" y="43307"/>
                </a:lnTo>
                <a:lnTo>
                  <a:pt x="171564" y="0"/>
                </a:lnTo>
                <a:lnTo>
                  <a:pt x="85775" y="0"/>
                </a:lnTo>
                <a:lnTo>
                  <a:pt x="85775" y="43307"/>
                </a:lnTo>
                <a:lnTo>
                  <a:pt x="42887" y="43307"/>
                </a:lnTo>
                <a:lnTo>
                  <a:pt x="42887" y="86614"/>
                </a:lnTo>
                <a:lnTo>
                  <a:pt x="0" y="86614"/>
                </a:lnTo>
                <a:lnTo>
                  <a:pt x="0" y="212699"/>
                </a:lnTo>
                <a:lnTo>
                  <a:pt x="42887" y="212699"/>
                </a:lnTo>
                <a:lnTo>
                  <a:pt x="42887" y="255993"/>
                </a:lnTo>
                <a:lnTo>
                  <a:pt x="85775" y="255993"/>
                </a:lnTo>
                <a:lnTo>
                  <a:pt x="85775" y="299300"/>
                </a:lnTo>
                <a:lnTo>
                  <a:pt x="128676" y="299300"/>
                </a:lnTo>
                <a:lnTo>
                  <a:pt x="128676" y="342607"/>
                </a:lnTo>
                <a:lnTo>
                  <a:pt x="171564" y="342607"/>
                </a:lnTo>
                <a:lnTo>
                  <a:pt x="171564" y="385902"/>
                </a:lnTo>
                <a:lnTo>
                  <a:pt x="214452" y="385902"/>
                </a:lnTo>
                <a:lnTo>
                  <a:pt x="214452" y="429209"/>
                </a:lnTo>
                <a:lnTo>
                  <a:pt x="258241" y="429209"/>
                </a:lnTo>
                <a:lnTo>
                  <a:pt x="258241" y="385902"/>
                </a:lnTo>
                <a:lnTo>
                  <a:pt x="301129" y="385902"/>
                </a:lnTo>
                <a:lnTo>
                  <a:pt x="301129" y="342607"/>
                </a:lnTo>
                <a:lnTo>
                  <a:pt x="344030" y="342607"/>
                </a:lnTo>
                <a:lnTo>
                  <a:pt x="344030" y="299300"/>
                </a:lnTo>
                <a:lnTo>
                  <a:pt x="386918" y="299300"/>
                </a:lnTo>
                <a:lnTo>
                  <a:pt x="386918" y="255993"/>
                </a:lnTo>
                <a:lnTo>
                  <a:pt x="429806" y="255993"/>
                </a:lnTo>
                <a:lnTo>
                  <a:pt x="429806" y="212699"/>
                </a:lnTo>
                <a:lnTo>
                  <a:pt x="472694" y="212699"/>
                </a:lnTo>
                <a:lnTo>
                  <a:pt x="472694" y="86614"/>
                </a:lnTo>
                <a:close/>
              </a:path>
              <a:path w="1960245" h="429259">
                <a:moveTo>
                  <a:pt x="1216228" y="86614"/>
                </a:moveTo>
                <a:lnTo>
                  <a:pt x="1173327" y="86614"/>
                </a:lnTo>
                <a:lnTo>
                  <a:pt x="1173327" y="43307"/>
                </a:lnTo>
                <a:lnTo>
                  <a:pt x="1130439" y="43307"/>
                </a:lnTo>
                <a:lnTo>
                  <a:pt x="1130439" y="0"/>
                </a:lnTo>
                <a:lnTo>
                  <a:pt x="1044663" y="0"/>
                </a:lnTo>
                <a:lnTo>
                  <a:pt x="1044663" y="43307"/>
                </a:lnTo>
                <a:lnTo>
                  <a:pt x="1001776" y="43307"/>
                </a:lnTo>
                <a:lnTo>
                  <a:pt x="1001776" y="86614"/>
                </a:lnTo>
                <a:lnTo>
                  <a:pt x="957986" y="86614"/>
                </a:lnTo>
                <a:lnTo>
                  <a:pt x="957986" y="43307"/>
                </a:lnTo>
                <a:lnTo>
                  <a:pt x="915085" y="43307"/>
                </a:lnTo>
                <a:lnTo>
                  <a:pt x="915085" y="0"/>
                </a:lnTo>
                <a:lnTo>
                  <a:pt x="829310" y="0"/>
                </a:lnTo>
                <a:lnTo>
                  <a:pt x="829310" y="43307"/>
                </a:lnTo>
                <a:lnTo>
                  <a:pt x="786422" y="43307"/>
                </a:lnTo>
                <a:lnTo>
                  <a:pt x="786422" y="86614"/>
                </a:lnTo>
                <a:lnTo>
                  <a:pt x="743534" y="86614"/>
                </a:lnTo>
                <a:lnTo>
                  <a:pt x="743534" y="212699"/>
                </a:lnTo>
                <a:lnTo>
                  <a:pt x="786422" y="212699"/>
                </a:lnTo>
                <a:lnTo>
                  <a:pt x="786422" y="255993"/>
                </a:lnTo>
                <a:lnTo>
                  <a:pt x="829310" y="255993"/>
                </a:lnTo>
                <a:lnTo>
                  <a:pt x="829310" y="299300"/>
                </a:lnTo>
                <a:lnTo>
                  <a:pt x="872197" y="299300"/>
                </a:lnTo>
                <a:lnTo>
                  <a:pt x="872197" y="342607"/>
                </a:lnTo>
                <a:lnTo>
                  <a:pt x="915085" y="342607"/>
                </a:lnTo>
                <a:lnTo>
                  <a:pt x="915085" y="385902"/>
                </a:lnTo>
                <a:lnTo>
                  <a:pt x="957986" y="385902"/>
                </a:lnTo>
                <a:lnTo>
                  <a:pt x="957986" y="429209"/>
                </a:lnTo>
                <a:lnTo>
                  <a:pt x="1001776" y="429209"/>
                </a:lnTo>
                <a:lnTo>
                  <a:pt x="1001776" y="385902"/>
                </a:lnTo>
                <a:lnTo>
                  <a:pt x="1044663" y="385902"/>
                </a:lnTo>
                <a:lnTo>
                  <a:pt x="1044663" y="342607"/>
                </a:lnTo>
                <a:lnTo>
                  <a:pt x="1087551" y="342607"/>
                </a:lnTo>
                <a:lnTo>
                  <a:pt x="1087551" y="299300"/>
                </a:lnTo>
                <a:lnTo>
                  <a:pt x="1130439" y="299300"/>
                </a:lnTo>
                <a:lnTo>
                  <a:pt x="1130439" y="255993"/>
                </a:lnTo>
                <a:lnTo>
                  <a:pt x="1173327" y="255993"/>
                </a:lnTo>
                <a:lnTo>
                  <a:pt x="1173327" y="212699"/>
                </a:lnTo>
                <a:lnTo>
                  <a:pt x="1216228" y="212699"/>
                </a:lnTo>
                <a:lnTo>
                  <a:pt x="1216228" y="86614"/>
                </a:lnTo>
                <a:close/>
              </a:path>
              <a:path w="1960245" h="429259">
                <a:moveTo>
                  <a:pt x="1959724" y="86614"/>
                </a:moveTo>
                <a:lnTo>
                  <a:pt x="1916836" y="86614"/>
                </a:lnTo>
                <a:lnTo>
                  <a:pt x="1916836" y="43307"/>
                </a:lnTo>
                <a:lnTo>
                  <a:pt x="1873935" y="43307"/>
                </a:lnTo>
                <a:lnTo>
                  <a:pt x="1873935" y="0"/>
                </a:lnTo>
                <a:lnTo>
                  <a:pt x="1788160" y="0"/>
                </a:lnTo>
                <a:lnTo>
                  <a:pt x="1788160" y="43307"/>
                </a:lnTo>
                <a:lnTo>
                  <a:pt x="1745272" y="43307"/>
                </a:lnTo>
                <a:lnTo>
                  <a:pt x="1745272" y="86614"/>
                </a:lnTo>
                <a:lnTo>
                  <a:pt x="1701482" y="86614"/>
                </a:lnTo>
                <a:lnTo>
                  <a:pt x="1701482" y="43307"/>
                </a:lnTo>
                <a:lnTo>
                  <a:pt x="1658594" y="43307"/>
                </a:lnTo>
                <a:lnTo>
                  <a:pt x="1658594" y="0"/>
                </a:lnTo>
                <a:lnTo>
                  <a:pt x="1572806" y="0"/>
                </a:lnTo>
                <a:lnTo>
                  <a:pt x="1572806" y="43307"/>
                </a:lnTo>
                <a:lnTo>
                  <a:pt x="1529918" y="43307"/>
                </a:lnTo>
                <a:lnTo>
                  <a:pt x="1529918" y="86614"/>
                </a:lnTo>
                <a:lnTo>
                  <a:pt x="1487030" y="86614"/>
                </a:lnTo>
                <a:lnTo>
                  <a:pt x="1487030" y="212699"/>
                </a:lnTo>
                <a:lnTo>
                  <a:pt x="1529918" y="212699"/>
                </a:lnTo>
                <a:lnTo>
                  <a:pt x="1529918" y="255993"/>
                </a:lnTo>
                <a:lnTo>
                  <a:pt x="1572806" y="255993"/>
                </a:lnTo>
                <a:lnTo>
                  <a:pt x="1572806" y="299300"/>
                </a:lnTo>
                <a:lnTo>
                  <a:pt x="1615694" y="299300"/>
                </a:lnTo>
                <a:lnTo>
                  <a:pt x="1615694" y="342607"/>
                </a:lnTo>
                <a:lnTo>
                  <a:pt x="1658594" y="342607"/>
                </a:lnTo>
                <a:lnTo>
                  <a:pt x="1658594" y="385902"/>
                </a:lnTo>
                <a:lnTo>
                  <a:pt x="1701482" y="385902"/>
                </a:lnTo>
                <a:lnTo>
                  <a:pt x="1701482" y="429209"/>
                </a:lnTo>
                <a:lnTo>
                  <a:pt x="1745272" y="429209"/>
                </a:lnTo>
                <a:lnTo>
                  <a:pt x="1745272" y="385902"/>
                </a:lnTo>
                <a:lnTo>
                  <a:pt x="1788160" y="385902"/>
                </a:lnTo>
                <a:lnTo>
                  <a:pt x="1788160" y="342607"/>
                </a:lnTo>
                <a:lnTo>
                  <a:pt x="1831047" y="342607"/>
                </a:lnTo>
                <a:lnTo>
                  <a:pt x="1831047" y="299300"/>
                </a:lnTo>
                <a:lnTo>
                  <a:pt x="1873935" y="299300"/>
                </a:lnTo>
                <a:lnTo>
                  <a:pt x="1873935" y="255993"/>
                </a:lnTo>
                <a:lnTo>
                  <a:pt x="1916836" y="255993"/>
                </a:lnTo>
                <a:lnTo>
                  <a:pt x="1916836" y="212699"/>
                </a:lnTo>
                <a:lnTo>
                  <a:pt x="1959724" y="212699"/>
                </a:lnTo>
                <a:lnTo>
                  <a:pt x="1959724" y="86614"/>
                </a:lnTo>
                <a:close/>
              </a:path>
            </a:pathLst>
          </a:custGeom>
          <a:solidFill>
            <a:srgbClr val="EC1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2080" algn="l"/>
              </a:tabLst>
            </a:pPr>
            <a:r>
              <a:rPr spc="2060" dirty="0"/>
              <a:t>T</a:t>
            </a:r>
            <a:r>
              <a:rPr spc="-1789" dirty="0"/>
              <a:t> </a:t>
            </a:r>
            <a:r>
              <a:rPr spc="440" dirty="0"/>
              <a:t>H</a:t>
            </a:r>
            <a:r>
              <a:rPr spc="-1789" dirty="0"/>
              <a:t> </a:t>
            </a:r>
            <a:r>
              <a:rPr spc="1075" dirty="0"/>
              <a:t>A</a:t>
            </a:r>
            <a:r>
              <a:rPr spc="-1785" dirty="0"/>
              <a:t> </a:t>
            </a:r>
            <a:r>
              <a:rPr spc="345" dirty="0"/>
              <a:t>N</a:t>
            </a:r>
            <a:r>
              <a:rPr spc="-1789" dirty="0"/>
              <a:t> </a:t>
            </a:r>
            <a:r>
              <a:rPr spc="1130" dirty="0"/>
              <a:t>K	</a:t>
            </a:r>
            <a:r>
              <a:rPr spc="1485" dirty="0"/>
              <a:t>Y</a:t>
            </a:r>
            <a:r>
              <a:rPr spc="-1835" dirty="0"/>
              <a:t> </a:t>
            </a:r>
            <a:r>
              <a:rPr spc="310" dirty="0"/>
              <a:t>O</a:t>
            </a:r>
            <a:r>
              <a:rPr spc="-1835" dirty="0"/>
              <a:t> </a:t>
            </a:r>
            <a:r>
              <a:rPr spc="705" dirty="0"/>
              <a:t>U</a:t>
            </a:r>
          </a:p>
        </p:txBody>
      </p:sp>
      <p:sp>
        <p:nvSpPr>
          <p:cNvPr id="13" name="object 13"/>
          <p:cNvSpPr/>
          <p:nvPr/>
        </p:nvSpPr>
        <p:spPr>
          <a:xfrm>
            <a:off x="557643" y="6466331"/>
            <a:ext cx="5333999" cy="3371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97282" y="6466331"/>
            <a:ext cx="5332293" cy="3371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145C1-6855-D735-DC30-A7E044692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06199"/>
            <a:ext cx="7934973" cy="11034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F5D7BA-7691-44DF-D6D5-B790B1A0C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10363200" y="190501"/>
            <a:ext cx="7681736" cy="1103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45" y="-3810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C1E80-EA82-2370-6770-71AD08C980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9884" y="5157517"/>
            <a:ext cx="3124232" cy="31242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2911782" y="7468800"/>
            <a:ext cx="2667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DC203-59E3-AF51-080F-EF9D340BB602}"/>
              </a:ext>
            </a:extLst>
          </p:cNvPr>
          <p:cNvSpPr txBox="1"/>
          <p:nvPr/>
        </p:nvSpPr>
        <p:spPr>
          <a:xfrm>
            <a:off x="1028730" y="1354357"/>
            <a:ext cx="544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Member Group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A0BDB4-975C-85F0-8371-F8686A776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3600" y="2547822"/>
            <a:ext cx="4223452" cy="42234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96D8FF-6ECA-AB6A-FE4A-0B2C80F87200}"/>
              </a:ext>
            </a:extLst>
          </p:cNvPr>
          <p:cNvSpPr txBox="1"/>
          <p:nvPr/>
        </p:nvSpPr>
        <p:spPr>
          <a:xfrm>
            <a:off x="2557989" y="6860268"/>
            <a:ext cx="337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NONG PHLOEUT </a:t>
            </a:r>
          </a:p>
        </p:txBody>
      </p:sp>
      <p:pic>
        <p:nvPicPr>
          <p:cNvPr id="1026" name="Picture 2" descr="May be an image of one or more people, people standing and sky">
            <a:extLst>
              <a:ext uri="{FF2B5EF4-FFF2-40B4-BE49-F238E27FC236}">
                <a16:creationId xmlns:a16="http://schemas.microsoft.com/office/drawing/2014/main" id="{178E2EEB-9100-DF2D-E0D6-FA3A04DE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48" y="2539515"/>
            <a:ext cx="4223452" cy="42234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AC4824-BE6D-3080-39A6-B1B4C52DF991}"/>
              </a:ext>
            </a:extLst>
          </p:cNvPr>
          <p:cNvSpPr txBox="1"/>
          <p:nvPr/>
        </p:nvSpPr>
        <p:spPr>
          <a:xfrm>
            <a:off x="9780899" y="7382074"/>
            <a:ext cx="2122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Tech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BCB27-8411-BC3A-2E63-25BCE3ACFDD8}"/>
              </a:ext>
            </a:extLst>
          </p:cNvPr>
          <p:cNvSpPr txBox="1"/>
          <p:nvPr/>
        </p:nvSpPr>
        <p:spPr>
          <a:xfrm>
            <a:off x="9331833" y="6771274"/>
            <a:ext cx="302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VIREAK ROEUN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42FB74-8863-D57D-F4A0-65ABCFF94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" y="7008077"/>
            <a:ext cx="3828323" cy="2706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6CBA868-C88B-811B-3703-BBA55F14FA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563600" y="478654"/>
            <a:ext cx="4765358" cy="33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0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3810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2573000" y="856367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219200" y="8186302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DABB-9046-9FC8-D05A-F5FC156B2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4382" y="3655156"/>
            <a:ext cx="4340728" cy="2938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978A8-F648-C13E-C0E2-4EC4BE2B6555}"/>
              </a:ext>
            </a:extLst>
          </p:cNvPr>
          <p:cNvSpPr txBox="1"/>
          <p:nvPr/>
        </p:nvSpPr>
        <p:spPr>
          <a:xfrm>
            <a:off x="1951885" y="1461897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GAME OBJECTIVE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6D5B6-5A28-2C07-2B92-48558D609E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480" y="1428895"/>
            <a:ext cx="971405" cy="9714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72B20B-EAB9-06CF-B844-7D1EEF34EA67}"/>
              </a:ext>
            </a:extLst>
          </p:cNvPr>
          <p:cNvSpPr txBox="1"/>
          <p:nvPr/>
        </p:nvSpPr>
        <p:spPr>
          <a:xfrm>
            <a:off x="3616692" y="296798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Chickens need to eat fruit. </a:t>
            </a: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D58DB-465B-0239-01FA-7C7999FBF006}"/>
              </a:ext>
            </a:extLst>
          </p:cNvPr>
          <p:cNvSpPr txBox="1"/>
          <p:nvPr/>
        </p:nvSpPr>
        <p:spPr>
          <a:xfrm>
            <a:off x="3616692" y="4740020"/>
            <a:ext cx="89563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</a:rPr>
              <a:t>it needs to eat fruits to get energy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73C03E-8EF0-0D56-89B5-E5FB60FBD98B}"/>
              </a:ext>
            </a:extLst>
          </p:cNvPr>
          <p:cNvSpPr txBox="1"/>
          <p:nvPr/>
        </p:nvSpPr>
        <p:spPr>
          <a:xfrm>
            <a:off x="7907038" y="13013532"/>
            <a:ext cx="2293196" cy="74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D24E7CDD-7566-BADC-A425-B51605CB9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742" y="5627215"/>
            <a:ext cx="847593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If it eats fast food it will lose energy.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C74F02-C98C-B99E-185E-E5A1F59A5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53" y="7589894"/>
            <a:ext cx="1501577" cy="18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2573000" y="856367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219200" y="8186302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978A8-F648-C13E-C0E2-4EC4BE2B6555}"/>
              </a:ext>
            </a:extLst>
          </p:cNvPr>
          <p:cNvSpPr txBox="1"/>
          <p:nvPr/>
        </p:nvSpPr>
        <p:spPr>
          <a:xfrm>
            <a:off x="1951885" y="1461897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GAME PLAY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6D5B6-5A28-2C07-2B92-48558D609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480" y="1428895"/>
            <a:ext cx="971405" cy="9714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192DCD-C1E1-3FF7-6EAF-AE6D7F3EF7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3190" y="2560959"/>
            <a:ext cx="9928756" cy="5259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C0FEED-F53A-DF6A-A6E5-6D87120B3B12}"/>
              </a:ext>
            </a:extLst>
          </p:cNvPr>
          <p:cNvCxnSpPr>
            <a:cxnSpLocks/>
          </p:cNvCxnSpPr>
          <p:nvPr/>
        </p:nvCxnSpPr>
        <p:spPr>
          <a:xfrm flipV="1">
            <a:off x="4724400" y="2933700"/>
            <a:ext cx="2852593" cy="8382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264F1E-D529-69E0-D060-756AFE6EEEFA}"/>
              </a:ext>
            </a:extLst>
          </p:cNvPr>
          <p:cNvSpPr txBox="1"/>
          <p:nvPr/>
        </p:nvSpPr>
        <p:spPr>
          <a:xfrm>
            <a:off x="2286000" y="3254384"/>
            <a:ext cx="4419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Energy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8A4300-52E8-3598-3439-88A8FFDEB2F8}"/>
              </a:ext>
            </a:extLst>
          </p:cNvPr>
          <p:cNvCxnSpPr>
            <a:cxnSpLocks/>
          </p:cNvCxnSpPr>
          <p:nvPr/>
        </p:nvCxnSpPr>
        <p:spPr>
          <a:xfrm flipV="1">
            <a:off x="5088693" y="5848350"/>
            <a:ext cx="7688950" cy="8953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233F0-FE52-00BE-803F-9CB26B5FC89D}"/>
              </a:ext>
            </a:extLst>
          </p:cNvPr>
          <p:cNvSpPr txBox="1"/>
          <p:nvPr/>
        </p:nvSpPr>
        <p:spPr>
          <a:xfrm>
            <a:off x="653060" y="5844599"/>
            <a:ext cx="44356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Character Use the key move up down left right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A99111-E7F4-26D8-8E51-33DCD43014C5}"/>
              </a:ext>
            </a:extLst>
          </p:cNvPr>
          <p:cNvCxnSpPr>
            <a:cxnSpLocks/>
          </p:cNvCxnSpPr>
          <p:nvPr/>
        </p:nvCxnSpPr>
        <p:spPr>
          <a:xfrm flipV="1">
            <a:off x="4800600" y="3527457"/>
            <a:ext cx="2852593" cy="8382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0B610F-AC88-8864-459D-EC45B06FD44A}"/>
              </a:ext>
            </a:extLst>
          </p:cNvPr>
          <p:cNvSpPr txBox="1"/>
          <p:nvPr/>
        </p:nvSpPr>
        <p:spPr>
          <a:xfrm>
            <a:off x="2362200" y="3848141"/>
            <a:ext cx="4419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Heath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6F5963-0646-9BE5-ED73-24684B2E1EB0}"/>
              </a:ext>
            </a:extLst>
          </p:cNvPr>
          <p:cNvCxnSpPr>
            <a:cxnSpLocks/>
          </p:cNvCxnSpPr>
          <p:nvPr/>
        </p:nvCxnSpPr>
        <p:spPr>
          <a:xfrm>
            <a:off x="15180713" y="1910263"/>
            <a:ext cx="638004" cy="8710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8536B1-9393-D84F-4164-7B04C7B77DAD}"/>
              </a:ext>
            </a:extLst>
          </p:cNvPr>
          <p:cNvSpPr txBox="1"/>
          <p:nvPr/>
        </p:nvSpPr>
        <p:spPr>
          <a:xfrm>
            <a:off x="14126449" y="1133945"/>
            <a:ext cx="4419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Timer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44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3111017" y="8649317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028730" y="8310762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5E166-06BF-77AC-57DC-5A7032DBA0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400" y="2781300"/>
            <a:ext cx="6279573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519300-F81F-7512-7A9E-88662CE8EA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8000" y="2552700"/>
            <a:ext cx="6745959" cy="30340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EFE3B2-C86B-4D3A-CD98-7CF52271A2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5616" y="5758530"/>
            <a:ext cx="7116768" cy="3118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object 13">
            <a:extLst>
              <a:ext uri="{FF2B5EF4-FFF2-40B4-BE49-F238E27FC236}">
                <a16:creationId xmlns:a16="http://schemas.microsoft.com/office/drawing/2014/main" id="{8CE5414D-754E-8ECD-BAB9-AF9541E8C3C2}"/>
              </a:ext>
            </a:extLst>
          </p:cNvPr>
          <p:cNvSpPr/>
          <p:nvPr/>
        </p:nvSpPr>
        <p:spPr>
          <a:xfrm>
            <a:off x="2590800" y="2106901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C076A-6BF6-B921-7C7F-D918E94A8AF9}"/>
              </a:ext>
            </a:extLst>
          </p:cNvPr>
          <p:cNvSpPr txBox="1"/>
          <p:nvPr/>
        </p:nvSpPr>
        <p:spPr>
          <a:xfrm>
            <a:off x="3657600" y="2019300"/>
            <a:ext cx="17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LEVEL 1</a:t>
            </a:r>
          </a:p>
          <a:p>
            <a:endParaRPr lang="en-US" dirty="0"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4CE3293A-46D4-12E7-6FC0-B1CD34F3EC84}"/>
              </a:ext>
            </a:extLst>
          </p:cNvPr>
          <p:cNvSpPr/>
          <p:nvPr/>
        </p:nvSpPr>
        <p:spPr>
          <a:xfrm>
            <a:off x="2543176" y="7048500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154717-E991-6712-18D5-B81AA654C5B9}"/>
              </a:ext>
            </a:extLst>
          </p:cNvPr>
          <p:cNvSpPr txBox="1"/>
          <p:nvPr/>
        </p:nvSpPr>
        <p:spPr>
          <a:xfrm>
            <a:off x="13339907" y="1866900"/>
            <a:ext cx="17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LEVEL 2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DD7F6F-8C08-B138-05B5-0767FD8DC283}"/>
              </a:ext>
            </a:extLst>
          </p:cNvPr>
          <p:cNvSpPr txBox="1"/>
          <p:nvPr/>
        </p:nvSpPr>
        <p:spPr>
          <a:xfrm>
            <a:off x="3586307" y="6972300"/>
            <a:ext cx="1747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LEVEL 3</a:t>
            </a:r>
          </a:p>
          <a:p>
            <a:endParaRPr lang="en-US" dirty="0"/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DAB7437D-060E-850D-B130-0E07B386E437}"/>
              </a:ext>
            </a:extLst>
          </p:cNvPr>
          <p:cNvSpPr/>
          <p:nvPr/>
        </p:nvSpPr>
        <p:spPr>
          <a:xfrm>
            <a:off x="12301393" y="1943100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13AE6A-A903-7C99-7599-03567AA3BD9F}"/>
              </a:ext>
            </a:extLst>
          </p:cNvPr>
          <p:cNvSpPr txBox="1"/>
          <p:nvPr/>
        </p:nvSpPr>
        <p:spPr>
          <a:xfrm>
            <a:off x="1873603" y="1125737"/>
            <a:ext cx="7562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GAME PROGRESSION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194E2FB-0C09-A1A9-20ED-51DD1B9FEE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380" y="976195"/>
            <a:ext cx="971405" cy="9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31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4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2573000" y="856367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219200" y="8186302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DABB-9046-9FC8-D05A-F5FC156B2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17136" y="3467100"/>
            <a:ext cx="4340728" cy="2938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978A8-F648-C13E-C0E2-4EC4BE2B6555}"/>
              </a:ext>
            </a:extLst>
          </p:cNvPr>
          <p:cNvSpPr txBox="1"/>
          <p:nvPr/>
        </p:nvSpPr>
        <p:spPr>
          <a:xfrm>
            <a:off x="1951885" y="1461897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WHAT DO WE LEARN 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6D5B6-5A28-2C07-2B92-48558D609E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480" y="1428895"/>
            <a:ext cx="971405" cy="9714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486088-54FB-5613-A74C-03AF41956857}"/>
              </a:ext>
            </a:extLst>
          </p:cNvPr>
          <p:cNvSpPr txBox="1"/>
          <p:nvPr/>
        </p:nvSpPr>
        <p:spPr>
          <a:xfrm>
            <a:off x="1932835" y="3390271"/>
            <a:ext cx="10001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effectLst/>
              </a:rPr>
              <a:t>know about healthy food and unhealthy food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EFEE5-EE95-00D8-1E23-12C6EE66750E}"/>
              </a:ext>
            </a:extLst>
          </p:cNvPr>
          <p:cNvSpPr txBox="1"/>
          <p:nvPr/>
        </p:nvSpPr>
        <p:spPr>
          <a:xfrm>
            <a:off x="1900093" y="4955413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effectLst/>
              </a:rPr>
              <a:t>Improved cognitive abilities.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FA169-0D58-079E-03E5-2FEC7DBE1077}"/>
              </a:ext>
            </a:extLst>
          </p:cNvPr>
          <p:cNvSpPr txBox="1"/>
          <p:nvPr/>
        </p:nvSpPr>
        <p:spPr>
          <a:xfrm>
            <a:off x="1830136" y="5903251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</a:rPr>
              <a:t>More flexible</a:t>
            </a:r>
          </a:p>
        </p:txBody>
      </p:sp>
    </p:spTree>
    <p:extLst>
      <p:ext uri="{BB962C8B-B14F-4D97-AF65-F5344CB8AC3E}">
        <p14:creationId xmlns:p14="http://schemas.microsoft.com/office/powerpoint/2010/main" val="26632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582368" y="9216450"/>
            <a:ext cx="5676869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61" y="9216450"/>
            <a:ext cx="5676570" cy="1066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28730" y="3690"/>
            <a:ext cx="5676899" cy="1066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582674" y="3690"/>
            <a:ext cx="5676564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739043" y="630359"/>
            <a:ext cx="809624" cy="504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6993" y="630359"/>
            <a:ext cx="809624" cy="504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39043" y="9148449"/>
            <a:ext cx="809624" cy="504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76993" y="9148449"/>
            <a:ext cx="809624" cy="504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0CFD-8DAD-E555-7D88-F63AAB6F347A}"/>
              </a:ext>
            </a:extLst>
          </p:cNvPr>
          <p:cNvSpPr txBox="1"/>
          <p:nvPr/>
        </p:nvSpPr>
        <p:spPr>
          <a:xfrm>
            <a:off x="12573000" y="856367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NONG PHLOEUT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02A9-5D65-0A6E-B40B-FB8666A659E8}"/>
              </a:ext>
            </a:extLst>
          </p:cNvPr>
          <p:cNvSpPr txBox="1"/>
          <p:nvPr/>
        </p:nvSpPr>
        <p:spPr>
          <a:xfrm>
            <a:off x="1219200" y="8186302"/>
            <a:ext cx="3009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Zorque" panose="04010000000000000000" pitchFamily="82" charset="0"/>
              </a:rPr>
              <a:t>SELLER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DABB-9046-9FC8-D05A-F5FC156B2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8679" y="3816501"/>
            <a:ext cx="4340728" cy="2938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978A8-F648-C13E-C0E2-4EC4BE2B6555}"/>
              </a:ext>
            </a:extLst>
          </p:cNvPr>
          <p:cNvSpPr txBox="1"/>
          <p:nvPr/>
        </p:nvSpPr>
        <p:spPr>
          <a:xfrm>
            <a:off x="1951885" y="1461897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GAME DEMO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06D5B6-5A28-2C07-2B92-48558D609E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480" y="1428895"/>
            <a:ext cx="971405" cy="9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31" y="3771900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3712C4-2359-D46C-379E-C672BF5A49DB}"/>
              </a:ext>
            </a:extLst>
          </p:cNvPr>
          <p:cNvSpPr/>
          <p:nvPr/>
        </p:nvSpPr>
        <p:spPr>
          <a:xfrm rot="10800000">
            <a:off x="9677400" y="342900"/>
            <a:ext cx="8329170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F5E92A-BDBF-25CE-68AD-5742A89B3353}"/>
              </a:ext>
            </a:extLst>
          </p:cNvPr>
          <p:cNvSpPr/>
          <p:nvPr/>
        </p:nvSpPr>
        <p:spPr>
          <a:xfrm flipH="1">
            <a:off x="10143922" y="3771900"/>
            <a:ext cx="7390864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52CB79-E8A3-4574-2EE4-56B283AC005B}"/>
              </a:ext>
            </a:extLst>
          </p:cNvPr>
          <p:cNvSpPr/>
          <p:nvPr/>
        </p:nvSpPr>
        <p:spPr>
          <a:xfrm rot="10800000" flipH="1">
            <a:off x="243130" y="311034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1582080-F698-F66C-D66A-AF613ED5A09D}"/>
              </a:ext>
            </a:extLst>
          </p:cNvPr>
          <p:cNvSpPr/>
          <p:nvPr/>
        </p:nvSpPr>
        <p:spPr>
          <a:xfrm>
            <a:off x="9144000" y="8907590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F478E51-4CE0-8132-B4FC-8AB4637759A2}"/>
              </a:ext>
            </a:extLst>
          </p:cNvPr>
          <p:cNvSpPr/>
          <p:nvPr/>
        </p:nvSpPr>
        <p:spPr>
          <a:xfrm>
            <a:off x="8728364" y="615645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E961-B4DA-9C11-8E16-AA73D6609483}"/>
              </a:ext>
            </a:extLst>
          </p:cNvPr>
          <p:cNvSpPr txBox="1"/>
          <p:nvPr/>
        </p:nvSpPr>
        <p:spPr>
          <a:xfrm>
            <a:off x="1676400" y="1412438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DATA STRUCTURE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FE898-CAD3-017F-1C1C-7D62482B6906}"/>
              </a:ext>
            </a:extLst>
          </p:cNvPr>
          <p:cNvSpPr txBox="1"/>
          <p:nvPr/>
        </p:nvSpPr>
        <p:spPr>
          <a:xfrm>
            <a:off x="1676400" y="74295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Zorque" panose="04010000000000000000" pitchFamily="82" charset="0"/>
              </a:rPr>
              <a:t>TECH</a:t>
            </a:r>
            <a:endParaRPr lang="en-US" sz="5400" i="1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782393-7435-74FC-79D7-97C606BA55BE}"/>
              </a:ext>
            </a:extLst>
          </p:cNvPr>
          <p:cNvSpPr/>
          <p:nvPr/>
        </p:nvSpPr>
        <p:spPr>
          <a:xfrm>
            <a:off x="6153532" y="2695664"/>
            <a:ext cx="9296803" cy="5334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D0CBD2-22A7-FBF5-69A1-5F42C39FAE5E}"/>
              </a:ext>
            </a:extLst>
          </p:cNvPr>
          <p:cNvSpPr txBox="1"/>
          <p:nvPr/>
        </p:nvSpPr>
        <p:spPr>
          <a:xfrm>
            <a:off x="6306335" y="2914114"/>
            <a:ext cx="914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b="0" dirty="0">
                <a:solidFill>
                  <a:srgbClr val="00B0F0"/>
                </a:solidFill>
                <a:effectLst/>
                <a:latin typeface="ubuntu" panose="020B0504030602030204" pitchFamily="34" charset="0"/>
              </a:rPr>
              <a:t>    levelGrid</a:t>
            </a:r>
            <a:r>
              <a:rPr lang="nb-NO" b="0" dirty="0">
                <a:effectLst/>
                <a:latin typeface="ubuntu" panose="020B0504030602030204" pitchFamily="34" charset="0"/>
              </a:rPr>
              <a:t>=[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0, 0, 0, 0, 0, 0, 0, 0 ,0 ,0 ,0 ,0 ,0 ,0 ,0 ,0 ,0 ,0 ,0 ,0 ,0 ,0 ,0 ,0 ,0 ,0 ,0 ,0 ,0 ,0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2, 1, 1, 1, 1, 1, 6, 1 ,1 ,1 ,1 ,1 ,5 ,1 ,1 ,1 ,1 ,1 ,1 ,1 ,1 ,1 ,1 ,1 ,1 ,1 ,1 ,8 ,1 ,1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1, 0, 0, 0, 0, 0, 0, 1 ,0 ,0 ,0 ,0 ,0 ,0 ,0 ,0 ,0 ,0 ,1 ,0 ,0 ,0 ,0 ,1 ,0 ,1 ,0 ,0 ,0 ,1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1, 1, 1, 1, 1, 1, 1, 1 ,3 ,0 ,0 ,0 ,0 ,0 ,0 ,0 ,0 ,0 ,3 ,0 ,0 ,0 ,0 ,3 ,1 ,1 ,5 ,1 ,1 ,1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1, 0, 0, 0, 0, 0, 0, 1 ,0 ,0 ,0 ,0 ,0 ,0 ,0 ,0 ,0 ,0 ,1 ,0 ,0 ,0 ,0 ,0 ,0 ,1 ,0 ,0 ,0 ,10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1, 1, 1, 1, 1, 6, 1, 1 ,1 ,1 ,1 ,1 ,1 ,1 ,1 ,1 ,1 ,1 ,1 ,1 ,1 ,1 ,0 ,0 ,0 ,1 ,0 ,0 ,0 ,1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3, 0, 0, 0, 0, 0, 0, 8 ,0 ,0 ,0 ,1 ,0 ,0 ,1 ,0 ,0 ,0 ,1 ,0 ,0 ,1 ,1 ,1 ,1 ,1 ,1 ,1 ,1 ,6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1, 1, 1, 5, 1, 1, 1, 1 ,0 ,0 ,0 ,5 ,0 ,0 ,3 ,1 ,1 ,1 ,1 ,1 ,5 ,1 ,0 ,0 ,0 ,1 ,0 ,0 ,0 ,1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1, 0, 0, 0, 0, 0, 0, 1 ,0 ,0 ,0 ,1 ,0 ,0 ,1 ,0 ,0 ,0 ,1 ,0 ,0 ,1 ,0 ,0 ,0 ,1 ,1 ,1 ,1 ,1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10, 0, 0, 0, 0, 0, 0, 1 ,1 ,8 ,1 ,1 ,1 ,1 ,1 ,0 ,0 ,0 ,1 ,0 ,0 ,1 ,0 ,0 ,0 ,0 ,0 ,0 ,0 ,1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1, 0, 0, 0, 0, 0, 0, 1 ,0 ,0 ,0 ,1 ,0 ,0 ,1 ,1 ,1 ,1 ,1 ,0 ,0 ,1 ,1 ,5 ,1 ,1 ,1 ,10 ,1 ,1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1, 1, 1, 15, 1, 1, 1, 1 ,0 ,0 ,0 ,1 ,0 ,0 ,1 ,0 ,0 ,0 ,0 ,0 ,0 ,1 ,0 ,0 ,0 ,0 ,0 ,0 ,0 ,3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0, 0, 1, 0, 0, 0, 0, 0 ,0 ,0 ,1 ,1 ,1 ,1 ,1 ,5 ,1 ,1 ,1 ,1 ,8 ,1 ,1 ,1 ,6 ,1 ,1 ,1 ,1 ,1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0, 0, 1, 6, 1, 1, 1, 1 ,1 ,1 ,3 ,0 ,0 ,0 ,0 ,0 ,0 ,0 ,0 ,0 ,0 ,0 ,0 ,0 ,0 ,0 ,0 ,0 ,0 ,0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[0, 0, 0, 0, 0, 0, 0, 0, 0 ,0 ,0 ,0 ,0 ,0 ,0 ,0 ,0 ,0 ,0 ,0 ,0 ,0 ,0 ,0 ,0 ,0 ,0 ,0 ,0 ,0 ,0 ,0],</a:t>
            </a:r>
          </a:p>
          <a:p>
            <a:r>
              <a:rPr lang="nb-NO" b="0" dirty="0">
                <a:effectLst/>
                <a:latin typeface="ubuntu" panose="020B0504030602030204" pitchFamily="34" charset="0"/>
              </a:rPr>
              <a:t>            ] 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FC90F-EF1F-C957-969D-BDB2126DEC8E}"/>
              </a:ext>
            </a:extLst>
          </p:cNvPr>
          <p:cNvSpPr txBox="1"/>
          <p:nvPr/>
        </p:nvSpPr>
        <p:spPr>
          <a:xfrm>
            <a:off x="2830113" y="2442191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ubuntu" panose="020B0504030602030204" pitchFamily="34" charset="0"/>
              </a:rPr>
              <a:t>Static items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B95FB-A73B-53F0-C6EC-E5312E652D20}"/>
              </a:ext>
            </a:extLst>
          </p:cNvPr>
          <p:cNvSpPr txBox="1"/>
          <p:nvPr/>
        </p:nvSpPr>
        <p:spPr>
          <a:xfrm>
            <a:off x="3836771" y="806517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Vireak Roeun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231" y="3771900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3712C4-2359-D46C-379E-C672BF5A49DB}"/>
              </a:ext>
            </a:extLst>
          </p:cNvPr>
          <p:cNvSpPr/>
          <p:nvPr/>
        </p:nvSpPr>
        <p:spPr>
          <a:xfrm rot="10800000">
            <a:off x="9677400" y="342900"/>
            <a:ext cx="8329170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F5E92A-BDBF-25CE-68AD-5742A89B3353}"/>
              </a:ext>
            </a:extLst>
          </p:cNvPr>
          <p:cNvSpPr/>
          <p:nvPr/>
        </p:nvSpPr>
        <p:spPr>
          <a:xfrm flipH="1">
            <a:off x="10143922" y="3771900"/>
            <a:ext cx="7390864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52CB79-E8A3-4574-2EE4-56B283AC005B}"/>
              </a:ext>
            </a:extLst>
          </p:cNvPr>
          <p:cNvSpPr/>
          <p:nvPr/>
        </p:nvSpPr>
        <p:spPr>
          <a:xfrm rot="10800000" flipH="1">
            <a:off x="243130" y="318654"/>
            <a:ext cx="8367471" cy="5801196"/>
          </a:xfrm>
          <a:prstGeom prst="rect">
            <a:avLst/>
          </a:prstGeom>
          <a:blipFill>
            <a:blip r:embed="rId2" cstate="print"/>
            <a:stretch>
              <a:fillRect t="-52696" r="-10001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1582080-F698-F66C-D66A-AF613ED5A09D}"/>
              </a:ext>
            </a:extLst>
          </p:cNvPr>
          <p:cNvSpPr/>
          <p:nvPr/>
        </p:nvSpPr>
        <p:spPr>
          <a:xfrm>
            <a:off x="9144000" y="8907590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FF478E51-4CE0-8132-B4FC-8AB4637759A2}"/>
              </a:ext>
            </a:extLst>
          </p:cNvPr>
          <p:cNvSpPr/>
          <p:nvPr/>
        </p:nvSpPr>
        <p:spPr>
          <a:xfrm>
            <a:off x="8728364" y="615645"/>
            <a:ext cx="809624" cy="4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E961-B4DA-9C11-8E16-AA73D6609483}"/>
              </a:ext>
            </a:extLst>
          </p:cNvPr>
          <p:cNvSpPr txBox="1"/>
          <p:nvPr/>
        </p:nvSpPr>
        <p:spPr>
          <a:xfrm>
            <a:off x="1676400" y="1412438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DATA STRUCTURE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FE898-CAD3-017F-1C1C-7D62482B6906}"/>
              </a:ext>
            </a:extLst>
          </p:cNvPr>
          <p:cNvSpPr txBox="1"/>
          <p:nvPr/>
        </p:nvSpPr>
        <p:spPr>
          <a:xfrm>
            <a:off x="1676400" y="74295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Zorque" panose="04010000000000000000" pitchFamily="82" charset="0"/>
              </a:rPr>
              <a:t>TECH</a:t>
            </a:r>
            <a:endParaRPr lang="en-US" sz="5400" i="1" dirty="0">
              <a:solidFill>
                <a:schemeClr val="bg1"/>
              </a:solidFill>
              <a:latin typeface="Zorque" panose="04010000000000000000" pitchFamily="82" charset="0"/>
            </a:endParaRPr>
          </a:p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782393-7435-74FC-79D7-97C606BA55BE}"/>
              </a:ext>
            </a:extLst>
          </p:cNvPr>
          <p:cNvSpPr/>
          <p:nvPr/>
        </p:nvSpPr>
        <p:spPr>
          <a:xfrm>
            <a:off x="5985690" y="2994024"/>
            <a:ext cx="9296803" cy="5334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FC90F-EF1F-C957-969D-BDB2126DEC8E}"/>
              </a:ext>
            </a:extLst>
          </p:cNvPr>
          <p:cNvSpPr txBox="1"/>
          <p:nvPr/>
        </p:nvSpPr>
        <p:spPr>
          <a:xfrm>
            <a:off x="2830113" y="2442191"/>
            <a:ext cx="2953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ubuntu" panose="020B0504030602030204" pitchFamily="34" charset="0"/>
              </a:rPr>
              <a:t>Fruit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8D143-CE30-2AEA-869B-E1E4E1F51A74}"/>
              </a:ext>
            </a:extLst>
          </p:cNvPr>
          <p:cNvSpPr txBox="1"/>
          <p:nvPr/>
        </p:nvSpPr>
        <p:spPr>
          <a:xfrm>
            <a:off x="6452622" y="3390643"/>
            <a:ext cx="3284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Fruit =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type: apple,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position: anywhere,}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3D327-7763-9866-80AC-411FB2D355C6}"/>
              </a:ext>
            </a:extLst>
          </p:cNvPr>
          <p:cNvSpPr txBox="1"/>
          <p:nvPr/>
        </p:nvSpPr>
        <p:spPr>
          <a:xfrm>
            <a:off x="10069159" y="3285209"/>
            <a:ext cx="3284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Fruit =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type: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ubuntu" panose="020B0504030602030204" pitchFamily="34" charset="0"/>
              </a:rPr>
              <a:t>burger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position: anywhere,}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93694-8A71-79BC-366E-2AFA19F53F5D}"/>
              </a:ext>
            </a:extLst>
          </p:cNvPr>
          <p:cNvSpPr txBox="1"/>
          <p:nvPr/>
        </p:nvSpPr>
        <p:spPr>
          <a:xfrm>
            <a:off x="6452622" y="5696535"/>
            <a:ext cx="3284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Fruit =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type: mango,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position: anywhere,}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B3661-F8E2-C6D8-0B35-9CAD199A4B9F}"/>
              </a:ext>
            </a:extLst>
          </p:cNvPr>
          <p:cNvSpPr txBox="1"/>
          <p:nvPr/>
        </p:nvSpPr>
        <p:spPr>
          <a:xfrm>
            <a:off x="10069159" y="5661024"/>
            <a:ext cx="3284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Fruit =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type: </a:t>
            </a:r>
            <a:r>
              <a:rPr lang="en-US" sz="1800" dirty="0" err="1">
                <a:latin typeface="Consolas" panose="020B0609020204030204" pitchFamily="49" charset="0"/>
              </a:rPr>
              <a:t>chery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position: anywhere,}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C44A-066E-8CC4-F694-EED453E28291}"/>
              </a:ext>
            </a:extLst>
          </p:cNvPr>
          <p:cNvSpPr txBox="1"/>
          <p:nvPr/>
        </p:nvSpPr>
        <p:spPr>
          <a:xfrm>
            <a:off x="3836771" y="806517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Vireak Roeun</a:t>
            </a:r>
          </a:p>
        </p:txBody>
      </p:sp>
    </p:spTree>
    <p:extLst>
      <p:ext uri="{BB962C8B-B14F-4D97-AF65-F5344CB8AC3E}">
        <p14:creationId xmlns:p14="http://schemas.microsoft.com/office/powerpoint/2010/main" val="11339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1219</Words>
  <Application>Microsoft Office PowerPoint</Application>
  <PresentationFormat>Custom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inherit</vt:lpstr>
      <vt:lpstr>ubuntu</vt:lpstr>
      <vt:lpstr>Verdana</vt:lpstr>
      <vt:lpstr>Wingdings</vt:lpstr>
      <vt:lpstr>Zorque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 H A N K Y 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 Light Pro Game Player Guide Presentation</dc:title>
  <dc:creator>Nong Phloeut</dc:creator>
  <cp:keywords>DAFQel-FkW8,BAFN96vGCM8</cp:keywords>
  <cp:lastModifiedBy>Vireak Roeun</cp:lastModifiedBy>
  <cp:revision>9</cp:revision>
  <dcterms:created xsi:type="dcterms:W3CDTF">2022-10-30T02:51:10Z</dcterms:created>
  <dcterms:modified xsi:type="dcterms:W3CDTF">2022-10-30T12:18:57Z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2022-10-30T00:00:00Z</vt:filetime>
  </property>
  <property fmtid="{D5CDD505-2E9C-101B-9397-08002B2CF9AE}" pid="3" name="Creator">
    <vt:lpwstr>Canva</vt:lpwstr>
  </property>
  <property fmtid="{D5CDD505-2E9C-101B-9397-08002B2CF9AE}" pid="4" name="LastSaved">
    <vt:filetime>2022-10-30T00:00:00Z</vt:filetime>
  </property>
</Properties>
</file>