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56" r:id="rId3"/>
    <p:sldId id="443" r:id="rId4"/>
    <p:sldId id="257" r:id="rId5"/>
    <p:sldId id="258" r:id="rId6"/>
    <p:sldId id="259" r:id="rId7"/>
    <p:sldId id="260" r:id="rId8"/>
    <p:sldId id="4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05033"/>
    <a:srgbClr val="B9B9B9"/>
    <a:srgbClr val="F05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85798" autoAdjust="0"/>
  </p:normalViewPr>
  <p:slideViewPr>
    <p:cSldViewPr snapToGrid="0">
      <p:cViewPr>
        <p:scale>
          <a:sx n="66" d="100"/>
          <a:sy n="66" d="100"/>
        </p:scale>
        <p:origin x="8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B1D6-359C-45EE-BA30-2F7D6B8E03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C35E-0892-4E73-9C4E-B5CAEA43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4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TEACHER</a:t>
            </a:r>
          </a:p>
          <a:p>
            <a:endParaRPr lang="en-US" b="1" dirty="0"/>
          </a:p>
          <a:p>
            <a:r>
              <a:rPr lang="en-US" b="1" dirty="0"/>
              <a:t>- Before class you need to create a repository and allow all students to push on this repo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- Note the students might forget to PULL before pushing, you can explain them why there I a mistake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C35E-0892-4E73-9C4E-B5CAEA438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33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F9C6-2E84-47FF-BBB8-79CC2206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704B4-84A2-4E60-8F1B-D35E5B12A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FE84-146F-4075-8F13-F3D9BBAC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4C23-EF0C-4066-85B2-0A1F9FF6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1288-A484-4043-A342-AACEC991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7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3338-8FC5-4773-B650-A0F22D8A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D1A57-2924-4D95-BB50-5154E098C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2E63-C01A-4C9A-AFCB-C7F37DE2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3D67-99B5-4F56-974B-E6BAB10C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B9CF-7C1F-4D0D-A23D-E0A6F328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7295D-3FD4-49F8-8BD2-8863B0087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E1764-51CD-4181-8550-02F3FC15A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B1D0-14B3-4401-8CDB-8328CC57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FE2D-AE8D-4521-8FAD-0458B7BB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A6C1-F292-4C8D-AB34-F2789F59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CE02-22C0-4051-A540-38DB7417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0456-0C31-477A-8CE6-219F6BB4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7E66-0DD5-4F1D-94FD-772081DC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31E9-5199-41D5-BA88-89CDBF93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36FB-6E1E-4CF5-8245-C6FBF03C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AF7F-5432-4C4B-BC89-DD6FEA7E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2955-82E7-4FD6-801D-792210D9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AF17-F628-4956-AFF9-CD1D9BB9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B445-8DA8-4ECA-9085-2EF3B611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82FB-BEFD-4D46-A9A3-19AB5A43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2B16-4D07-48B3-90F3-0DB334A3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CB74-C930-4B8D-9080-0EACFAA07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82F2-1A85-42B5-94BA-6ACF46DDC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48B3-208F-4F98-8F90-5AC9260B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6004-360D-4C1C-B2D9-9BC067CA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E8C4A-8DDA-469C-824D-156ADE44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A0A6-B8D6-4312-ABE0-EDB14CF3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2221-CA16-40CE-840A-165D36B2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03FC0-E3BA-4045-B084-5EE1B872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CA1C7-2407-4CB5-A56C-FF1589F81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3E86C-D79D-4492-BFB1-82392EAB8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4ADD5-F057-44DD-8805-BA566D5D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B9EA8-AE4D-4ADD-8556-DD31B2E2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3FB17-5184-40FC-A45F-12617A33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AAE-D1CE-40AA-B294-992DF288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28AD3-F2DD-4249-A098-D7C33002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86FFA-7569-4163-B4B3-3850E330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98E19-EF72-417E-9443-2447CD6B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8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A91E5-5337-4C1A-B4BA-F648AC0D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6D36B-9427-4D19-A245-9DA7AF35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06381-5C5B-409B-99F2-A408EE9E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0D5E-1DC3-4602-A6FB-8320B928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3617-106B-4463-95ED-7407DBCD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A2B87-4DA4-4249-B9CD-CDC837556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0637-6D36-4DD1-B356-4AD9CBB8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F1C4-B319-42BD-BD55-0C5415D9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6E075-162E-479D-9BB8-DB79EFD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5DDB-10D3-4B24-9BA2-F109A158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97998-EE20-43E7-86C3-9753A945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4683-3CE6-44A4-B6FE-B5B54E378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268C-59AA-4614-AE18-0E80107B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41474-60C1-4C92-BA12-BE711566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2E163-4785-42AA-8A8A-626494B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96497-DE28-4E4C-BEF4-998B0D0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0FF0-C145-44A2-897A-0D148D59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39BA-C604-4992-BEED-2A4FD5D63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E7B27-A2E1-4951-ADC5-91A9DD3E73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4A77-3773-44B2-BBDC-63B1014D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7AFA-374C-4DD9-B30F-C5C02C2EC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4BD6-0F93-41BC-8E49-2BE69F69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5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26" y="1113021"/>
            <a:ext cx="1827988" cy="1950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97" y="486713"/>
            <a:ext cx="306215" cy="609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969" y="549466"/>
            <a:ext cx="464925" cy="483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265" y="11591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7900" y="3241305"/>
            <a:ext cx="8034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20 min </a:t>
            </a:r>
            <a:r>
              <a:rPr lang="en-US" sz="3600" b="1" dirty="0"/>
              <a:t>individual</a:t>
            </a:r>
            <a:r>
              <a:rPr lang="en-US" sz="3600" dirty="0"/>
              <a:t> quiz on Google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6C5F1-247F-30AA-0A89-1CBD615DF8C6}"/>
              </a:ext>
            </a:extLst>
          </p:cNvPr>
          <p:cNvSpPr txBox="1"/>
          <p:nvPr/>
        </p:nvSpPr>
        <p:spPr>
          <a:xfrm>
            <a:off x="1617900" y="4222045"/>
            <a:ext cx="6052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10 min </a:t>
            </a:r>
            <a:r>
              <a:rPr lang="en-US" sz="3600" b="1" dirty="0"/>
              <a:t>discussions </a:t>
            </a:r>
            <a:r>
              <a:rPr lang="en-US" sz="3600" dirty="0"/>
              <a:t>in teams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3B0129-7876-9875-37F1-0AC4710F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53" y="486713"/>
            <a:ext cx="306215" cy="609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07B071-B483-30B3-3246-4738E279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36" y="486713"/>
            <a:ext cx="306215" cy="6090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108916-F8A7-9FD2-8A3A-1C09187B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19" y="486713"/>
            <a:ext cx="306215" cy="60902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941437-6C81-A936-9132-9D0E8DD0EAC2}"/>
              </a:ext>
            </a:extLst>
          </p:cNvPr>
          <p:cNvSpPr/>
          <p:nvPr/>
        </p:nvSpPr>
        <p:spPr>
          <a:xfrm>
            <a:off x="1128770" y="731044"/>
            <a:ext cx="182325" cy="185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59B450-7790-45C5-9A39-913F28665A1C}"/>
              </a:ext>
            </a:extLst>
          </p:cNvPr>
          <p:cNvSpPr txBox="1"/>
          <p:nvPr/>
        </p:nvSpPr>
        <p:spPr>
          <a:xfrm>
            <a:off x="2738454" y="2046524"/>
            <a:ext cx="3747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05033"/>
                </a:solidFill>
              </a:rPr>
              <a:t>GIT-1 COMMITING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7E329-6A1A-2CF8-AA91-2B68DA94E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058">
            <a:off x="393862" y="2131617"/>
            <a:ext cx="2115370" cy="2115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4CB831-83EA-5E96-A6D6-A9404954CA16}"/>
              </a:ext>
            </a:extLst>
          </p:cNvPr>
          <p:cNvSpPr txBox="1"/>
          <p:nvPr/>
        </p:nvSpPr>
        <p:spPr>
          <a:xfrm>
            <a:off x="2594324" y="2177923"/>
            <a:ext cx="870770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1113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663594" y="843789"/>
            <a:ext cx="74804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PRACTICE</a:t>
            </a: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 LEARNING OBJECTIVES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89" y="596552"/>
            <a:ext cx="1044579" cy="10445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3;p11">
            <a:extLst>
              <a:ext uri="{FF2B5EF4-FFF2-40B4-BE49-F238E27FC236}">
                <a16:creationId xmlns:a16="http://schemas.microsoft.com/office/drawing/2014/main" id="{5096A6E2-0DB5-E33E-BA78-136041EA0CF7}"/>
              </a:ext>
            </a:extLst>
          </p:cNvPr>
          <p:cNvSpPr txBox="1"/>
          <p:nvPr/>
        </p:nvSpPr>
        <p:spPr>
          <a:xfrm>
            <a:off x="526204" y="2474821"/>
            <a:ext cx="8850025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GIT repository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changes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git log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git status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the status 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r>
              <a:rPr lang="en-US" sz="2800" b="1" dirty="0">
                <a:solidFill>
                  <a:srgbClr val="F050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800" b="1" dirty="0">
                <a:solidFill>
                  <a:srgbClr val="F050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revert</a:t>
            </a:r>
            <a:r>
              <a:rPr lang="en-US" sz="2800" b="1" dirty="0">
                <a:solidFill>
                  <a:srgbClr val="F050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</a:t>
            </a:r>
          </a:p>
        </p:txBody>
      </p:sp>
    </p:spTree>
    <p:extLst>
      <p:ext uri="{BB962C8B-B14F-4D97-AF65-F5344CB8AC3E}">
        <p14:creationId xmlns:p14="http://schemas.microsoft.com/office/powerpoint/2010/main" val="63059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4098BF-939F-40B6-8412-8345002F11B3}"/>
              </a:ext>
            </a:extLst>
          </p:cNvPr>
          <p:cNvSpPr txBox="1"/>
          <p:nvPr/>
        </p:nvSpPr>
        <p:spPr>
          <a:xfrm>
            <a:off x="144071" y="1844858"/>
            <a:ext cx="6189943" cy="484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/>
              <a:t>Create a folder name </a:t>
            </a:r>
            <a:r>
              <a:rPr lang="en-US" sz="1200" b="1" dirty="0" err="1">
                <a:solidFill>
                  <a:srgbClr val="00B0F0"/>
                </a:solidFill>
              </a:rPr>
              <a:t>myRepo</a:t>
            </a:r>
            <a:endParaRPr lang="en-US" sz="1200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/>
              <a:t>In </a:t>
            </a:r>
            <a:r>
              <a:rPr lang="en-US" sz="1200" b="1" dirty="0" err="1">
                <a:solidFill>
                  <a:srgbClr val="00B0F0"/>
                </a:solidFill>
              </a:rPr>
              <a:t>myRepo</a:t>
            </a:r>
            <a:r>
              <a:rPr lang="en-US" sz="1200" dirty="0"/>
              <a:t> Create a file name toto.txt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/>
              <a:t>Initialize git in </a:t>
            </a:r>
            <a:r>
              <a:rPr lang="en-US" sz="1200" b="1" dirty="0" err="1">
                <a:solidFill>
                  <a:srgbClr val="00B0F0"/>
                </a:solidFill>
              </a:rPr>
              <a:t>myRepo</a:t>
            </a:r>
            <a:endParaRPr lang="en-US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git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endParaRPr lang="en-US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/>
              <a:t>4.   If you see git required to config global user , you can do it with those commands: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git config --global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user.email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your_github_email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git config --global user.name “your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github_name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5.  Write your name in </a:t>
            </a:r>
            <a:r>
              <a:rPr lang="en-US" sz="1200" b="1" dirty="0"/>
              <a:t>toto.txt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6.  Add file toto.txt to the staged changes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git add toto.txt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7.  Check the 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git 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</a:rPr>
              <a:t>8. </a:t>
            </a:r>
            <a:r>
              <a:rPr lang="en-US" sz="1200" dirty="0"/>
              <a:t>Commit your change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git commit –m “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your_message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”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4FD927-34A3-4A80-87CC-46BB0E8AD5E7}"/>
              </a:ext>
            </a:extLst>
          </p:cNvPr>
          <p:cNvCxnSpPr>
            <a:cxnSpLocks/>
          </p:cNvCxnSpPr>
          <p:nvPr/>
        </p:nvCxnSpPr>
        <p:spPr>
          <a:xfrm>
            <a:off x="6096000" y="1462396"/>
            <a:ext cx="0" cy="49162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C5B585-760C-4C75-A113-3DE6A814BE9B}"/>
              </a:ext>
            </a:extLst>
          </p:cNvPr>
          <p:cNvSpPr txBox="1"/>
          <p:nvPr/>
        </p:nvSpPr>
        <p:spPr>
          <a:xfrm>
            <a:off x="7591308" y="1157142"/>
            <a:ext cx="2222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2 - Answer to the 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F8BB3-A7CC-4001-9290-59B9BF5E2FCE}"/>
              </a:ext>
            </a:extLst>
          </p:cNvPr>
          <p:cNvSpPr txBox="1"/>
          <p:nvPr/>
        </p:nvSpPr>
        <p:spPr>
          <a:xfrm>
            <a:off x="6572027" y="1843343"/>
            <a:ext cx="410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What is the command </a:t>
            </a:r>
            <a:r>
              <a:rPr lang="en-US" b="1" i="1" dirty="0"/>
              <a:t>git add </a:t>
            </a:r>
            <a:r>
              <a:rPr lang="en-US" dirty="0"/>
              <a:t>used for?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5F63E-642B-48A1-BAC2-394E00320155}"/>
              </a:ext>
            </a:extLst>
          </p:cNvPr>
          <p:cNvSpPr txBox="1"/>
          <p:nvPr/>
        </p:nvSpPr>
        <p:spPr>
          <a:xfrm>
            <a:off x="6702480" y="3448351"/>
            <a:ext cx="435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What is the command </a:t>
            </a:r>
            <a:r>
              <a:rPr lang="en-US" b="1" i="1" dirty="0"/>
              <a:t>git status </a:t>
            </a:r>
            <a:r>
              <a:rPr lang="en-US" dirty="0"/>
              <a:t>used for?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583AE-05CC-4DD0-8DEC-73D42DD841D8}"/>
              </a:ext>
            </a:extLst>
          </p:cNvPr>
          <p:cNvSpPr txBox="1"/>
          <p:nvPr/>
        </p:nvSpPr>
        <p:spPr>
          <a:xfrm>
            <a:off x="6702480" y="5137669"/>
            <a:ext cx="449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What is the command </a:t>
            </a:r>
            <a:r>
              <a:rPr lang="en-US" b="1" i="1" dirty="0"/>
              <a:t>git commit </a:t>
            </a:r>
            <a:r>
              <a:rPr lang="en-US" dirty="0"/>
              <a:t>used for?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1C966-9E47-4726-B03C-5DD996D5ED86}"/>
              </a:ext>
            </a:extLst>
          </p:cNvPr>
          <p:cNvSpPr/>
          <p:nvPr/>
        </p:nvSpPr>
        <p:spPr>
          <a:xfrm>
            <a:off x="6702480" y="2290354"/>
            <a:ext cx="4949585" cy="972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04531-A9F6-476E-BACA-3493182108B4}"/>
              </a:ext>
            </a:extLst>
          </p:cNvPr>
          <p:cNvSpPr/>
          <p:nvPr/>
        </p:nvSpPr>
        <p:spPr>
          <a:xfrm>
            <a:off x="6702480" y="3954469"/>
            <a:ext cx="4949585" cy="972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33DCF-B07E-4BE0-B46B-BDD723435537}"/>
              </a:ext>
            </a:extLst>
          </p:cNvPr>
          <p:cNvSpPr/>
          <p:nvPr/>
        </p:nvSpPr>
        <p:spPr>
          <a:xfrm>
            <a:off x="6702480" y="5614457"/>
            <a:ext cx="4949585" cy="972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70C19-7ECE-4776-A009-B2DB35D34B90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0B04FA-F464-476D-AAB2-57332165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9FEC12-3E41-4E38-A602-48C5DAAEB75A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14CD19-9D77-4F3A-8D61-EDF07784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1" y="603523"/>
            <a:ext cx="274396" cy="545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5F85EA-BCB1-CEC5-7BEE-7B23C0DA97E4}"/>
              </a:ext>
            </a:extLst>
          </p:cNvPr>
          <p:cNvSpPr txBox="1"/>
          <p:nvPr/>
        </p:nvSpPr>
        <p:spPr>
          <a:xfrm>
            <a:off x="2524469" y="1170007"/>
            <a:ext cx="2506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 – Perform the following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A749B-5B10-742A-31A4-C54A652DCBBA}"/>
              </a:ext>
            </a:extLst>
          </p:cNvPr>
          <p:cNvSpPr txBox="1"/>
          <p:nvPr/>
        </p:nvSpPr>
        <p:spPr>
          <a:xfrm>
            <a:off x="4557109" y="168931"/>
            <a:ext cx="252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EXERCISE 01</a:t>
            </a:r>
          </a:p>
        </p:txBody>
      </p:sp>
    </p:spTree>
    <p:extLst>
      <p:ext uri="{BB962C8B-B14F-4D97-AF65-F5344CB8AC3E}">
        <p14:creationId xmlns:p14="http://schemas.microsoft.com/office/powerpoint/2010/main" val="79193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BF8BB3-A7CC-4001-9290-59B9BF5E2FCE}"/>
              </a:ext>
            </a:extLst>
          </p:cNvPr>
          <p:cNvSpPr txBox="1"/>
          <p:nvPr/>
        </p:nvSpPr>
        <p:spPr>
          <a:xfrm>
            <a:off x="6332967" y="1885593"/>
            <a:ext cx="568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What happened what you type </a:t>
            </a:r>
            <a:r>
              <a:rPr lang="en-US" b="1" dirty="0"/>
              <a:t>git reset --hard HEAD~</a:t>
            </a:r>
            <a:r>
              <a:rPr lang="en-US" b="1" dirty="0">
                <a:solidFill>
                  <a:srgbClr val="F05033"/>
                </a:solidFill>
              </a:rPr>
              <a:t>7</a:t>
            </a:r>
            <a:r>
              <a:rPr lang="en-US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1C966-9E47-4726-B03C-5DD996D5ED86}"/>
              </a:ext>
            </a:extLst>
          </p:cNvPr>
          <p:cNvSpPr/>
          <p:nvPr/>
        </p:nvSpPr>
        <p:spPr>
          <a:xfrm>
            <a:off x="6702478" y="2456661"/>
            <a:ext cx="4949585" cy="334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72645-5320-41ED-BFC6-55F5ED8B1A27}"/>
              </a:ext>
            </a:extLst>
          </p:cNvPr>
          <p:cNvSpPr txBox="1"/>
          <p:nvPr/>
        </p:nvSpPr>
        <p:spPr>
          <a:xfrm>
            <a:off x="365867" y="1942548"/>
            <a:ext cx="5319091" cy="30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exercise 01, let’s do more on: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Do the operation from exercise 01 again 5 times by add the name of your friends</a:t>
            </a:r>
          </a:p>
          <a:p>
            <a:pPr>
              <a:lnSpc>
                <a:spcPct val="150000"/>
              </a:lnSpc>
            </a:pPr>
            <a:r>
              <a:rPr lang="en-US" sz="1100" i="1" dirty="0"/>
              <a:t>Example: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100" i="1" dirty="0"/>
              <a:t>Rady  commit –m “add </a:t>
            </a:r>
            <a:r>
              <a:rPr lang="en-US" sz="1100" i="1" dirty="0" err="1"/>
              <a:t>rady</a:t>
            </a:r>
            <a:r>
              <a:rPr lang="en-US" sz="1100" i="1" dirty="0"/>
              <a:t>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100" i="1" dirty="0"/>
              <a:t>Ronan commit –m “add </a:t>
            </a:r>
            <a:r>
              <a:rPr lang="en-US" sz="1100" i="1" dirty="0" err="1"/>
              <a:t>ronan</a:t>
            </a:r>
            <a:r>
              <a:rPr lang="en-US" sz="1100" i="1" dirty="0"/>
              <a:t>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100" i="1" dirty="0"/>
              <a:t>……..</a:t>
            </a:r>
          </a:p>
          <a:p>
            <a:pPr>
              <a:lnSpc>
                <a:spcPct val="150000"/>
              </a:lnSpc>
            </a:pPr>
            <a:r>
              <a:rPr lang="en-US" dirty="0"/>
              <a:t>2.   Use git to back your third commit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git reset --hard HEAD~2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91541-3330-41E9-B1CE-C9C3B83BDFF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9AC656-58EB-40BE-948B-D21B8D03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82F9B8-EAB5-4DBD-A306-5B73D0A63CE1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3D50-476B-6459-4424-A333DD4373DC}"/>
              </a:ext>
            </a:extLst>
          </p:cNvPr>
          <p:cNvSpPr txBox="1"/>
          <p:nvPr/>
        </p:nvSpPr>
        <p:spPr>
          <a:xfrm>
            <a:off x="4557109" y="168931"/>
            <a:ext cx="252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EXERCISE 02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663520-92D5-A42D-DCA3-AFF4687F9C3D}"/>
              </a:ext>
            </a:extLst>
          </p:cNvPr>
          <p:cNvCxnSpPr>
            <a:cxnSpLocks/>
          </p:cNvCxnSpPr>
          <p:nvPr/>
        </p:nvCxnSpPr>
        <p:spPr>
          <a:xfrm>
            <a:off x="6096000" y="1462396"/>
            <a:ext cx="0" cy="49162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B4C04F-9187-04D5-20EB-F1EE5491EBD8}"/>
              </a:ext>
            </a:extLst>
          </p:cNvPr>
          <p:cNvSpPr txBox="1"/>
          <p:nvPr/>
        </p:nvSpPr>
        <p:spPr>
          <a:xfrm>
            <a:off x="7591308" y="1157142"/>
            <a:ext cx="2222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2 - Answer to the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E5136-A324-1FD3-07D0-3C30E9E5FA40}"/>
              </a:ext>
            </a:extLst>
          </p:cNvPr>
          <p:cNvSpPr txBox="1"/>
          <p:nvPr/>
        </p:nvSpPr>
        <p:spPr>
          <a:xfrm>
            <a:off x="2524469" y="1170007"/>
            <a:ext cx="2506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 – Perform the following steps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0DE782-9B92-F514-1CF0-A5CE3A99E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1" y="603523"/>
            <a:ext cx="274396" cy="5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090D4-3BCC-402A-B9D7-092A0EDBA5BE}"/>
              </a:ext>
            </a:extLst>
          </p:cNvPr>
          <p:cNvSpPr txBox="1"/>
          <p:nvPr/>
        </p:nvSpPr>
        <p:spPr>
          <a:xfrm>
            <a:off x="4506309" y="175635"/>
            <a:ext cx="252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EXERCISE 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1B282-ED3C-4662-A9A2-284BF8B2F87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2B3163-1E43-4924-80AC-AF9F8F0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331D11-CB5E-424A-9DE5-D982A8D825BA}"/>
              </a:ext>
            </a:extLst>
          </p:cNvPr>
          <p:cNvSpPr txBox="1"/>
          <p:nvPr/>
        </p:nvSpPr>
        <p:spPr>
          <a:xfrm>
            <a:off x="230770" y="1136676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15D35D-F9DA-4A2F-81EC-492100CC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10" y="613182"/>
            <a:ext cx="263209" cy="5234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30D193-0DA7-4F34-841D-23A39FF0B6EC}"/>
              </a:ext>
            </a:extLst>
          </p:cNvPr>
          <p:cNvSpPr txBox="1"/>
          <p:nvPr/>
        </p:nvSpPr>
        <p:spPr>
          <a:xfrm>
            <a:off x="418220" y="2133015"/>
            <a:ext cx="4900714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Create a repository on GitHub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sz="1400" dirty="0"/>
              <a:t>Add student 02 in this repository</a:t>
            </a:r>
            <a:endParaRPr lang="en-US" sz="1400" i="1" dirty="0"/>
          </a:p>
          <a:p>
            <a:pPr>
              <a:lnSpc>
                <a:spcPct val="150000"/>
              </a:lnSpc>
            </a:pPr>
            <a:r>
              <a:rPr lang="en-US" sz="1400" i="1" dirty="0"/>
              <a:t>Note : teacher will demo steps1 and 2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3.   Clone the repository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git clone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githubRepoURL.git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4.   Create a file name bob.txt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5.   Git add, commit follow the exercise 01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6.   Push the file to repository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git push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7. Pull code from repository when student 02 finish the step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06695-530F-4F2A-81EC-194D397B36E4}"/>
              </a:ext>
            </a:extLst>
          </p:cNvPr>
          <p:cNvSpPr txBox="1"/>
          <p:nvPr/>
        </p:nvSpPr>
        <p:spPr>
          <a:xfrm>
            <a:off x="6375244" y="3136258"/>
            <a:ext cx="5129349" cy="304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/>
              <a:t>Clone the repository when student 01 is in step 3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/>
              <a:t>Create a file name: yourname.txt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/>
              <a:t>Write your name in that file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/>
              <a:t>Pull the code from student 02 when he/she finish the step 6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git pull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/>
              <a:t>Git add, commit follow the exercise 01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/>
              <a:t>Push your change to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0D602-1241-DFD4-DEFA-AA3157FE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27" y="613182"/>
            <a:ext cx="263209" cy="5234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A6D4D4-60A4-1692-BCD9-3C4BEDB531B0}"/>
              </a:ext>
            </a:extLst>
          </p:cNvPr>
          <p:cNvCxnSpPr>
            <a:cxnSpLocks/>
          </p:cNvCxnSpPr>
          <p:nvPr/>
        </p:nvCxnSpPr>
        <p:spPr>
          <a:xfrm>
            <a:off x="6096000" y="1462396"/>
            <a:ext cx="0" cy="49162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99A59B-286F-310D-DF7D-9CA3B0C47560}"/>
              </a:ext>
            </a:extLst>
          </p:cNvPr>
          <p:cNvSpPr txBox="1"/>
          <p:nvPr/>
        </p:nvSpPr>
        <p:spPr>
          <a:xfrm>
            <a:off x="2194814" y="1618250"/>
            <a:ext cx="121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85120-55A4-6548-03B2-CC3125115C9B}"/>
              </a:ext>
            </a:extLst>
          </p:cNvPr>
          <p:cNvSpPr txBox="1"/>
          <p:nvPr/>
        </p:nvSpPr>
        <p:spPr>
          <a:xfrm>
            <a:off x="7971500" y="1612107"/>
            <a:ext cx="121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 2</a:t>
            </a:r>
          </a:p>
        </p:txBody>
      </p:sp>
    </p:spTree>
    <p:extLst>
      <p:ext uri="{BB962C8B-B14F-4D97-AF65-F5344CB8AC3E}">
        <p14:creationId xmlns:p14="http://schemas.microsoft.com/office/powerpoint/2010/main" val="415867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51B282-ED3C-4662-A9A2-284BF8B2F87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2B3163-1E43-4924-80AC-AF9F8F05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331D11-CB5E-424A-9DE5-D982A8D825BA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1E267-5E08-41C2-B270-9D15121DE96E}"/>
              </a:ext>
            </a:extLst>
          </p:cNvPr>
          <p:cNvSpPr txBox="1"/>
          <p:nvPr/>
        </p:nvSpPr>
        <p:spPr>
          <a:xfrm>
            <a:off x="2546296" y="1000730"/>
            <a:ext cx="6809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/>
              <a:t>The teacher will provide you a GitHub repository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/>
              <a:t>For this exercise, all students can push and pull on the same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8D31B8-89E2-471B-BE2C-CB11A211A30E}"/>
              </a:ext>
            </a:extLst>
          </p:cNvPr>
          <p:cNvSpPr txBox="1"/>
          <p:nvPr/>
        </p:nvSpPr>
        <p:spPr>
          <a:xfrm>
            <a:off x="1660925" y="3134696"/>
            <a:ext cx="878305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Clone</a:t>
            </a:r>
            <a:r>
              <a:rPr lang="en-US" dirty="0"/>
              <a:t> the teacher repository.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Create</a:t>
            </a:r>
            <a:r>
              <a:rPr lang="en-US" dirty="0"/>
              <a:t> a file 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File name : </a:t>
            </a:r>
            <a:r>
              <a:rPr lang="en-US" dirty="0">
                <a:latin typeface="Consolas" panose="020B0609020204030204" pitchFamily="49" charset="0"/>
              </a:rPr>
              <a:t>&lt;your first name&gt;.txt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File content : your favorite hobby and why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As done in exercise 3, </a:t>
            </a:r>
            <a:r>
              <a:rPr lang="en-US" b="1" dirty="0"/>
              <a:t>commit your change and push </a:t>
            </a:r>
            <a:r>
              <a:rPr lang="en-US" dirty="0"/>
              <a:t>it to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0DE1D-5606-6DC9-9F46-B196DD78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61" y="556490"/>
            <a:ext cx="274396" cy="545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C0716-A9EE-1202-9A0F-CE12C8CEEBA0}"/>
              </a:ext>
            </a:extLst>
          </p:cNvPr>
          <p:cNvSpPr txBox="1"/>
          <p:nvPr/>
        </p:nvSpPr>
        <p:spPr>
          <a:xfrm>
            <a:off x="4506309" y="175635"/>
            <a:ext cx="252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EXERCISE 04</a:t>
            </a:r>
          </a:p>
        </p:txBody>
      </p:sp>
    </p:spTree>
    <p:extLst>
      <p:ext uri="{BB962C8B-B14F-4D97-AF65-F5344CB8AC3E}">
        <p14:creationId xmlns:p14="http://schemas.microsoft.com/office/powerpoint/2010/main" val="329121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278517" y="41633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NOW  CAN YOU…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9" y="366916"/>
            <a:ext cx="836067" cy="83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4B6265-0121-DDBB-6BC1-7E5C67FF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8952135" y="2837876"/>
            <a:ext cx="2350607" cy="2350607"/>
          </a:xfrm>
          <a:prstGeom prst="rect">
            <a:avLst/>
          </a:prstGeom>
        </p:spPr>
      </p:pic>
      <p:sp>
        <p:nvSpPr>
          <p:cNvPr id="3" name="Google Shape;203;p11">
            <a:extLst>
              <a:ext uri="{FF2B5EF4-FFF2-40B4-BE49-F238E27FC236}">
                <a16:creationId xmlns:a16="http://schemas.microsoft.com/office/drawing/2014/main" id="{6B378F8D-687C-61D8-655D-4BBD6FD8AC33}"/>
              </a:ext>
            </a:extLst>
          </p:cNvPr>
          <p:cNvSpPr txBox="1"/>
          <p:nvPr/>
        </p:nvSpPr>
        <p:spPr>
          <a:xfrm>
            <a:off x="526204" y="2474821"/>
            <a:ext cx="8850025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GIT repository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changes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git log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git status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the status 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r>
              <a:rPr lang="en-US" sz="2800" b="1" dirty="0">
                <a:solidFill>
                  <a:srgbClr val="F050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800" b="1" dirty="0">
                <a:solidFill>
                  <a:srgbClr val="F050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revert</a:t>
            </a:r>
            <a:r>
              <a:rPr lang="en-US" sz="2800" b="1" dirty="0">
                <a:solidFill>
                  <a:srgbClr val="F050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</a:t>
            </a:r>
          </a:p>
        </p:txBody>
      </p:sp>
    </p:spTree>
    <p:extLst>
      <p:ext uri="{BB962C8B-B14F-4D97-AF65-F5344CB8AC3E}">
        <p14:creationId xmlns:p14="http://schemas.microsoft.com/office/powerpoint/2010/main" val="368894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613</Words>
  <Application>Microsoft Office PowerPoint</Application>
  <PresentationFormat>Widescreen</PresentationFormat>
  <Paragraphs>99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LENOVO</cp:lastModifiedBy>
  <cp:revision>22</cp:revision>
  <dcterms:created xsi:type="dcterms:W3CDTF">2022-11-15T02:13:08Z</dcterms:created>
  <dcterms:modified xsi:type="dcterms:W3CDTF">2023-01-08T02:22:57Z</dcterms:modified>
</cp:coreProperties>
</file>