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D7CC-E1A2-4F8A-95C3-771263C2252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B833-7AB6-4CB9-B079-F56578BC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867" y="341050"/>
            <a:ext cx="3533422" cy="932214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9050" y="3555999"/>
            <a:ext cx="6346195" cy="292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 1.  Flex container </a:t>
            </a:r>
          </a:p>
          <a:p>
            <a:pPr algn="l"/>
            <a:r>
              <a:rPr lang="en-US" sz="2200" b="1" dirty="0"/>
              <a:t> </a:t>
            </a:r>
            <a:r>
              <a:rPr lang="en-US" sz="2200" b="1" dirty="0" smtClean="0"/>
              <a:t>     </a:t>
            </a:r>
            <a:r>
              <a:rPr lang="en-US" sz="2200" dirty="0" smtClean="0"/>
              <a:t>The flex container properties are: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Flex-direction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Justify-content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Align-item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65201" y="1839883"/>
            <a:ext cx="5507037" cy="1576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Continue to learn properties applied to:</a:t>
            </a:r>
          </a:p>
          <a:p>
            <a:pPr algn="l"/>
            <a:r>
              <a:rPr lang="en-US" dirty="0" smtClean="0"/>
              <a:t> </a:t>
            </a:r>
            <a:r>
              <a:rPr lang="en-US" b="1" dirty="0" smtClean="0"/>
              <a:t>flex container</a:t>
            </a:r>
          </a:p>
          <a:p>
            <a:pPr algn="l"/>
            <a:r>
              <a:rPr lang="en-US" b="1" dirty="0" smtClean="0"/>
              <a:t> flex items</a:t>
            </a:r>
          </a:p>
          <a:p>
            <a:pPr algn="l"/>
            <a:r>
              <a:rPr lang="en-US" b="1" dirty="0" smtClean="0"/>
              <a:t> </a:t>
            </a:r>
            <a:endParaRPr lang="en-US" dirty="0" smtClean="0"/>
          </a:p>
          <a:p>
            <a:pPr algn="l"/>
            <a:endParaRPr lang="en-US" sz="2200" dirty="0" smtClean="0"/>
          </a:p>
          <a:p>
            <a:pPr algn="l"/>
            <a:endParaRPr lang="en-US" dirty="0"/>
          </a:p>
        </p:txBody>
      </p:sp>
      <p:sp>
        <p:nvSpPr>
          <p:cNvPr id="15" name="AutoShape 12" descr="Point Icons - Free SVG &amp; PNG Point Images - Noun Project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1987550" cy="198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072" y="1700198"/>
            <a:ext cx="692302" cy="492611"/>
          </a:xfrm>
          <a:prstGeom prst="rect">
            <a:avLst/>
          </a:prstGeom>
        </p:spPr>
      </p:pic>
      <p:pic>
        <p:nvPicPr>
          <p:cNvPr id="1038" name="Picture 14" descr="Flexbox | Webflow Univers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384516"/>
            <a:ext cx="6186489" cy="30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94497" y="556940"/>
            <a:ext cx="3463359" cy="122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</a:t>
            </a:r>
            <a:r>
              <a:rPr lang="en-US" b="1" dirty="0" smtClean="0"/>
              <a:t>   2.  Flex item 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 smtClean="0"/>
              <a:t>Align-self</a:t>
            </a:r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69302" y="5318793"/>
            <a:ext cx="3463359" cy="102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Magins </a:t>
            </a:r>
            <a:r>
              <a:rPr lang="en-US" dirty="0" smtClean="0"/>
              <a:t>whit flex</a:t>
            </a:r>
            <a:r>
              <a:rPr lang="en-US" b="1" dirty="0" smtClean="0"/>
              <a:t> </a:t>
            </a:r>
            <a:endParaRPr lang="en-US" dirty="0" smtClean="0"/>
          </a:p>
          <a:p>
            <a:pPr algn="l"/>
            <a:endParaRPr lang="en-US" sz="2200" dirty="0" smtClean="0"/>
          </a:p>
          <a:p>
            <a:pPr algn="l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9302" y="1900494"/>
            <a:ext cx="3596806" cy="199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</a:t>
            </a:r>
            <a:r>
              <a:rPr lang="en-US" sz="2200" b="1" dirty="0" smtClean="0"/>
              <a:t>  </a:t>
            </a:r>
            <a:r>
              <a:rPr lang="en-US" sz="2200" b="1" dirty="0" smtClean="0"/>
              <a:t> </a:t>
            </a:r>
            <a:r>
              <a:rPr lang="en-US" sz="2200" b="1" dirty="0" smtClean="0"/>
              <a:t>Flex property </a:t>
            </a:r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Flex-frow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Flex-shrink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Flex-basis</a:t>
            </a:r>
          </a:p>
          <a:p>
            <a:pPr algn="l"/>
            <a:endParaRPr lang="en-US" sz="2200" dirty="0" smtClean="0"/>
          </a:p>
          <a:p>
            <a:pPr algn="l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358" y="5195877"/>
            <a:ext cx="692302" cy="4926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272" y="3881479"/>
            <a:ext cx="692302" cy="492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171" y="1723013"/>
            <a:ext cx="4927833" cy="2350197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694497" y="3957279"/>
            <a:ext cx="3671611" cy="105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</a:t>
            </a:r>
            <a:r>
              <a:rPr lang="en-US" b="1" dirty="0" smtClean="0"/>
              <a:t>    flex-wrap </a:t>
            </a:r>
            <a:endParaRPr lang="en-US" dirty="0" smtClean="0"/>
          </a:p>
          <a:p>
            <a:pPr algn="l"/>
            <a:endParaRPr lang="en-US" sz="2200" dirty="0" smtClean="0"/>
          </a:p>
          <a:p>
            <a:pPr algn="l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358" y="1842416"/>
            <a:ext cx="560893" cy="4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Flexbox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SOKHEANG.MEN</dc:creator>
  <cp:lastModifiedBy>SOKHEANG.MEN</cp:lastModifiedBy>
  <cp:revision>13</cp:revision>
  <dcterms:created xsi:type="dcterms:W3CDTF">2023-07-08T07:31:07Z</dcterms:created>
  <dcterms:modified xsi:type="dcterms:W3CDTF">2023-07-08T11:29:44Z</dcterms:modified>
</cp:coreProperties>
</file>