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gyHt6KfFZclBZv99rN9fgIl65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227" y="2427196"/>
            <a:ext cx="2801645" cy="28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15051" l="3095" r="2220" t="13811"/>
          <a:stretch/>
        </p:blipFill>
        <p:spPr>
          <a:xfrm>
            <a:off x="4014369" y="2427196"/>
            <a:ext cx="3903214" cy="293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14173" l="2794" r="2318" t="13333"/>
          <a:stretch/>
        </p:blipFill>
        <p:spPr>
          <a:xfrm>
            <a:off x="8210698" y="2543057"/>
            <a:ext cx="3515498" cy="26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250454" y="1939375"/>
            <a:ext cx="15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in paper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149231" y="1939375"/>
            <a:ext cx="15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in Figma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332093" y="1939375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252561" y="563724"/>
            <a:ext cx="5686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OF DESIGNING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20350" y="10175"/>
            <a:ext cx="2452200" cy="55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EXPLANATION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607650" y="5565775"/>
            <a:ext cx="671700" cy="6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93" name="Google Shape;93;p1"/>
          <p:cNvSpPr/>
          <p:nvPr/>
        </p:nvSpPr>
        <p:spPr>
          <a:xfrm>
            <a:off x="5630125" y="5478225"/>
            <a:ext cx="671700" cy="6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2</a:t>
            </a:r>
            <a:endParaRPr b="1" sz="1800"/>
          </a:p>
        </p:txBody>
      </p:sp>
      <p:sp>
        <p:nvSpPr>
          <p:cNvPr id="94" name="Google Shape;94;p1"/>
          <p:cNvSpPr/>
          <p:nvPr/>
        </p:nvSpPr>
        <p:spPr>
          <a:xfrm>
            <a:off x="9968700" y="5463225"/>
            <a:ext cx="671700" cy="6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3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4252811" y="85999"/>
            <a:ext cx="568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 sz="3000"/>
          </a:p>
        </p:txBody>
      </p:sp>
      <p:sp>
        <p:nvSpPr>
          <p:cNvPr id="100" name="Google Shape;100;p2"/>
          <p:cNvSpPr txBox="1"/>
          <p:nvPr/>
        </p:nvSpPr>
        <p:spPr>
          <a:xfrm>
            <a:off x="711025" y="1649150"/>
            <a:ext cx="10252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From requirement: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need in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website-requirement.docx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- Using Figma to design mock up with differences device screen (Computer, tablet and mobile)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3 - Choose your CSS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Grid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Flex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- Write your HTML/CSS code following your mockup design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5 - Make sure your static website support on computer, tablet and mobile screen.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10125"/>
            <a:ext cx="1854300" cy="4863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PRACTICE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2022-08-31T00:57:48Z</dcterms:created>
  <dc:creator>rady y</dc:creator>
</cp:coreProperties>
</file>