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3" r:id="rId7"/>
    <p:sldId id="265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2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2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2830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B050"/>
                </a:solidFill>
                <a:latin typeface="Blockletter" panose="02000500000000000000" pitchFamily="2" charset="0"/>
              </a:rPr>
              <a:t>Bank management system</a:t>
            </a:r>
            <a:endParaRPr sz="5400" b="1" dirty="0">
              <a:solidFill>
                <a:srgbClr val="00B050"/>
              </a:solidFill>
              <a:latin typeface="Blockletter" panose="02000500000000000000" pitchFamily="2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2834125"/>
            <a:ext cx="85206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Blockletter" panose="02000500000000000000" pitchFamily="2" charset="0"/>
              </a:rPr>
              <a:t>BY SOK LIMKHY</a:t>
            </a:r>
            <a:endParaRPr dirty="0">
              <a:solidFill>
                <a:schemeClr val="bg1"/>
              </a:solidFill>
              <a:latin typeface="Blockletter" panose="02000500000000000000" pitchFamily="2" charset="0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32174" y="7050"/>
            <a:ext cx="3393777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</a:rPr>
              <a:t>Fundamental of Programming in C++</a:t>
            </a:r>
            <a:endParaRPr b="1" u="sng" dirty="0">
              <a:solidFill>
                <a:schemeClr val="bg1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322100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bg1"/>
                </a:solidFill>
              </a:rPr>
              <a:t>Date: 10/09/2023</a:t>
            </a:r>
            <a:endParaRPr b="1" i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00B050"/>
                </a:solidFill>
                <a:latin typeface="Blockletter" panose="02000500000000000000" pitchFamily="2" charset="0"/>
              </a:rPr>
              <a:t>Bank management system</a:t>
            </a:r>
            <a:endParaRPr sz="4400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987061"/>
            <a:ext cx="8520600" cy="75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The Bank Management System automates banking operations, managing accounts, transactions, and providing security and reporting features.</a:t>
            </a:r>
            <a:endParaRPr dirty="0">
              <a:solidFill>
                <a:schemeClr val="bg1"/>
              </a:solidFill>
              <a:latin typeface="Dosis ExtraBold" pitchFamily="2" charset="0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0" y="-464"/>
            <a:ext cx="9144000" cy="824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B050"/>
                </a:solidFill>
                <a:latin typeface="Blockletter" panose="02000500000000000000" pitchFamily="2" charset="0"/>
              </a:rPr>
              <a:t>Bank management system</a:t>
            </a:r>
            <a:endParaRPr sz="4800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15900" y="870736"/>
            <a:ext cx="8712200" cy="418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00B050"/>
                </a:solidFill>
                <a:effectLst/>
                <a:latin typeface="Blockletter" panose="02000500000000000000" pitchFamily="2" charset="0"/>
              </a:rPr>
              <a:t>Here are the key reasons why someone would want to use the Bank Management System 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1. Operational Efficiency: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Automation of various banking processes saves time and good     environments and good looking.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2.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User-Friendly Interface: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Intuitive interface makes it easy for bank staff to navigate and use the system.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3. Comprehensive Features: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Dosis ExtraBold" pitchFamily="2" charset="0"/>
              </a:rPr>
              <a:t>Efficient management of customer accounts, transactions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Dosis ExtraBold" pitchFamily="2" charset="0"/>
              </a:rPr>
              <a:t>And stuff.</a:t>
            </a:r>
            <a:endParaRPr lang="en-US" sz="1600" b="0" i="0" dirty="0">
              <a:solidFill>
                <a:schemeClr val="bg1"/>
              </a:solidFill>
              <a:effectLst/>
              <a:latin typeface="Dosis ExtraBold" pitchFamily="2" charset="0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rgbClr val="00B050"/>
              </a:solidFill>
              <a:latin typeface="Blockletter" panose="02000500000000000000" pitchFamily="2" charset="0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5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0775-AA62-D84D-98C0-D79F7AE5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5662"/>
            <a:ext cx="8520600" cy="4765913"/>
          </a:xfrm>
        </p:spPr>
        <p:txBody>
          <a:bodyPr/>
          <a:lstStyle/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Project Architecture: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         -Standalone- CLI desktop application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Project strategy: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         -Agile methodology [GIT FLOW]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Project Tools and tech stacks: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         -About coding language: C++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         -About IDE: Visual Studio Code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         -More efficient way to develop: GIT/GITHUB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        -For debugging: CHATGPT / Stackoverflow [look up]</a:t>
            </a:r>
          </a:p>
        </p:txBody>
      </p:sp>
      <p:sp>
        <p:nvSpPr>
          <p:cNvPr id="6" name="Shape 74">
            <a:extLst>
              <a:ext uri="{FF2B5EF4-FFF2-40B4-BE49-F238E27FC236}">
                <a16:creationId xmlns:a16="http://schemas.microsoft.com/office/drawing/2014/main" id="{A321CE5F-E934-98D7-06D0-A817CF280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091"/>
            <a:ext cx="9144000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00B050"/>
                </a:solidFill>
                <a:latin typeface="Blockletter" panose="02000500000000000000" pitchFamily="2" charset="0"/>
              </a:rPr>
              <a:t>Bank management system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9097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02919"/>
            <a:ext cx="8520600" cy="51816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  <a:latin typeface="Blockletter" panose="02000500000000000000" pitchFamily="2" charset="0"/>
              </a:rPr>
              <a:t>Logical Design or Database Design</a:t>
            </a:r>
            <a:endParaRPr dirty="0">
              <a:solidFill>
                <a:srgbClr val="00B050"/>
              </a:solidFill>
              <a:latin typeface="Blockletter" panose="02000500000000000000" pitchFamily="2" charset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38A3-B394-6515-7A14-7C57C364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95412"/>
            <a:ext cx="8520600" cy="1952676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Dosis ExtraBold" pitchFamily="2" charset="0"/>
              </a:rPr>
              <a:t>This project is having 4 main files:</a:t>
            </a:r>
          </a:p>
          <a:p>
            <a:pPr marL="114300" indent="0" algn="ctr">
              <a:buNone/>
            </a:pPr>
            <a:r>
              <a:rPr lang="en-US" dirty="0">
                <a:latin typeface="Dosis ExtraBold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1. Homepage [ Interface ]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2. Functions.cpp [ Store functions ]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3. project.dat [ Store user information ]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  4. transaction.dat [ Store transactions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4">
            <a:extLst>
              <a:ext uri="{FF2B5EF4-FFF2-40B4-BE49-F238E27FC236}">
                <a16:creationId xmlns:a16="http://schemas.microsoft.com/office/drawing/2014/main" id="{0442ACD7-7C6D-13F8-BBF4-34BA9DEE8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249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B050"/>
                </a:solidFill>
                <a:latin typeface="Blockletter" panose="02000500000000000000" pitchFamily="2" charset="0"/>
              </a:rPr>
              <a:t>Bank management system</a:t>
            </a:r>
            <a:endParaRPr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DEC33-EC3D-7C30-886C-38C3C700121F}"/>
              </a:ext>
            </a:extLst>
          </p:cNvPr>
          <p:cNvSpPr/>
          <p:nvPr/>
        </p:nvSpPr>
        <p:spPr>
          <a:xfrm>
            <a:off x="4087733" y="4635359"/>
            <a:ext cx="95891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First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48693-D8A6-F137-1195-0206C342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1" y="831850"/>
            <a:ext cx="8788399" cy="38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0775-AA62-D84D-98C0-D79F7AE5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0762"/>
            <a:ext cx="8520600" cy="2701975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_ About user features 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 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1.  Wallet</a:t>
            </a:r>
            <a:endParaRPr lang="en-US" b="1" dirty="0">
              <a:solidFill>
                <a:schemeClr val="bg1"/>
              </a:solidFill>
              <a:latin typeface="Dosis Extra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 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2.  Profile</a:t>
            </a:r>
            <a:endParaRPr lang="en-US" b="1" dirty="0">
              <a:solidFill>
                <a:schemeClr val="bg1"/>
              </a:solidFill>
              <a:latin typeface="Dosis Extra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 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3.  View or Search Transactions history</a:t>
            </a:r>
            <a:endParaRPr lang="en-US" b="1" dirty="0">
              <a:solidFill>
                <a:schemeClr val="bg1"/>
              </a:solidFill>
              <a:latin typeface="Dosis Extra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 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4.  Sort transactions by ID</a:t>
            </a:r>
            <a:endParaRPr lang="en-US" b="1" dirty="0">
              <a:solidFill>
                <a:schemeClr val="bg1"/>
              </a:solidFill>
              <a:latin typeface="Dosis Extra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 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5.  Delete transactions by ID    </a:t>
            </a:r>
            <a:endParaRPr lang="en-US" b="1" dirty="0">
              <a:solidFill>
                <a:schemeClr val="bg1"/>
              </a:solidFill>
              <a:latin typeface="Dosis ExtraBold" pitchFamily="2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 6.  Log out</a:t>
            </a:r>
            <a:r>
              <a:rPr lang="en-US" b="1" dirty="0">
                <a:solidFill>
                  <a:schemeClr val="bg1"/>
                </a:solidFill>
                <a:latin typeface="Dosis ExtraBold" pitchFamily="2" charset="0"/>
              </a:rPr>
              <a:t>              </a:t>
            </a:r>
          </a:p>
        </p:txBody>
      </p:sp>
      <p:sp>
        <p:nvSpPr>
          <p:cNvPr id="6" name="Shape 74">
            <a:extLst>
              <a:ext uri="{FF2B5EF4-FFF2-40B4-BE49-F238E27FC236}">
                <a16:creationId xmlns:a16="http://schemas.microsoft.com/office/drawing/2014/main" id="{A346AE66-3DC9-19A4-48D8-06DE020A09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249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B050"/>
                </a:solidFill>
                <a:latin typeface="Blockletter" panose="02000500000000000000" pitchFamily="2" charset="0"/>
              </a:rPr>
              <a:t>Bank management system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26019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9334-0890-B647-A519-BC4B79F3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08919"/>
            <a:ext cx="8520600" cy="5727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KH" dirty="0">
                <a:solidFill>
                  <a:srgbClr val="00B050"/>
                </a:solidFill>
                <a:latin typeface="Blockletter" panose="02000500000000000000" pitchFamily="2" charset="0"/>
              </a:rPr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36CA-A993-314F-AB75-15D13E89E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77315"/>
            <a:ext cx="8520600" cy="2428925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Developing on each platform</a:t>
            </a:r>
          </a:p>
          <a:p>
            <a:pPr marL="114300" indent="0" algn="ctr">
              <a:buNone/>
            </a:pPr>
            <a:endParaRPr lang="en-US" dirty="0">
              <a:solidFill>
                <a:schemeClr val="bg1"/>
              </a:solidFill>
              <a:latin typeface="Dosis ExtraBold" pitchFamily="2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Adding smart AI-chatbot and AI-detector</a:t>
            </a:r>
          </a:p>
          <a:p>
            <a:pPr marL="114300" indent="0" algn="ctr">
              <a:buNone/>
            </a:pPr>
            <a:endParaRPr lang="en-US" dirty="0">
              <a:solidFill>
                <a:schemeClr val="bg1"/>
              </a:solidFill>
              <a:latin typeface="Dosis ExtraBold" pitchFamily="2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Adding Blockchain easier to use with faster way to pay</a:t>
            </a:r>
          </a:p>
          <a:p>
            <a:pPr marL="114300" indent="0" algn="ctr">
              <a:buNone/>
            </a:pPr>
            <a:endParaRPr lang="en-US" dirty="0">
              <a:solidFill>
                <a:schemeClr val="bg1"/>
              </a:solidFill>
              <a:latin typeface="Dosis ExtraBold" pitchFamily="2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chemeClr val="bg1"/>
                </a:solidFill>
                <a:latin typeface="Dosis ExtraBold" pitchFamily="2" charset="0"/>
              </a:rPr>
              <a:t>Building the strongest security bank</a:t>
            </a:r>
            <a:endParaRPr lang="en-KH" dirty="0">
              <a:solidFill>
                <a:schemeClr val="bg1"/>
              </a:solidFill>
              <a:latin typeface="Dosi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58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304</Words>
  <Application>Microsoft Office PowerPoint</Application>
  <PresentationFormat>On-screen Show (16:9)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Blockletter</vt:lpstr>
      <vt:lpstr>Consolas</vt:lpstr>
      <vt:lpstr>Dosis ExtraBold</vt:lpstr>
      <vt:lpstr>Simple Light</vt:lpstr>
      <vt:lpstr>Bank management system</vt:lpstr>
      <vt:lpstr>Bank management system</vt:lpstr>
      <vt:lpstr>Bank management system</vt:lpstr>
      <vt:lpstr>Bank management system</vt:lpstr>
      <vt:lpstr>Logical Design or Database Design</vt:lpstr>
      <vt:lpstr>Bank management system</vt:lpstr>
      <vt:lpstr>Bank management system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User</dc:creator>
  <cp:lastModifiedBy>sok khy</cp:lastModifiedBy>
  <cp:revision>24</cp:revision>
  <dcterms:modified xsi:type="dcterms:W3CDTF">2023-09-16T20:17:37Z</dcterms:modified>
</cp:coreProperties>
</file>