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프로젝트</a:t>
            </a:r>
            <a:r>
              <a:rPr lang="ko"/>
              <a:t>명 : LaLa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iOS / Android /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프로젝</a:t>
            </a:r>
            <a:r>
              <a:rPr lang="ko"/>
              <a:t>트 개요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탁상</a:t>
            </a:r>
            <a:r>
              <a:rPr lang="ko"/>
              <a:t>용 시계와 여행 로깅 기능을 포함한 앱의 개발.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탁상용 시계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시간 / 날씨 등의 기본 정보를 출력.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테마 설정과 알람 설정, 나이트 모드 포함.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ko"/>
              <a:t>여행 로깅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GPS 좌표를 수신하여 일정 시간 간격으로 저장.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여행 중 이동 경로를 맵에 출력.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ko"/>
              <a:t>로깅 시간 중 촬영 된 사진을 맵에 표시.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ko"/>
              <a:t>서버 연동을 통해 로깅 정보를 서버에 저장.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iOS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Android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Web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