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s.skplanetx.com/apidoc/kor/weather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프로젝트</a:t>
            </a:r>
            <a:r>
              <a:rPr lang="ko"/>
              <a:t>명 : LaLa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iOS / Android / Web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프로젝</a:t>
            </a:r>
            <a:r>
              <a:rPr lang="ko"/>
              <a:t>트 개요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탁상</a:t>
            </a:r>
            <a:r>
              <a:rPr lang="ko"/>
              <a:t>용 시계와 여행 로깅 기능을 포함한 앱의 개발.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탁상용 시계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ko"/>
              <a:t>시간 / 날씨 등의 기본 정보를 출력.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ko"/>
              <a:t>테마 설정과 알람 설정, 나이트 모드 포함.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여행 로깅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ko"/>
              <a:t>GPS 좌표를 수신하여 일정 시간 간격으로 저장.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ko"/>
              <a:t>여행 중 이동 경로를 맵에 출력.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ko"/>
              <a:t>로깅 시간 중 촬영 된 사진을 맵에 표시.</a:t>
            </a:r>
          </a:p>
          <a:p>
            <a:pPr indent="-228600" lvl="1" marL="914400">
              <a:spcBef>
                <a:spcPts val="0"/>
              </a:spcBef>
              <a:buChar char="-"/>
            </a:pPr>
            <a:r>
              <a:rPr lang="ko"/>
              <a:t>서버 연동을 통해 로깅 정보를 서버에 저장.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iOS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-"/>
            </a:pPr>
            <a:r>
              <a:rPr lang="ko"/>
              <a:t>ViewController : 시계 + 테마 + 알람 + 로깅 + 설정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최초 진입은 시계뷰. 제스처 혹은 버튼 터치를 통해 여행 로깅, 테마 설정, 알람으로 전환.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iOS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시계뷰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ko"/>
              <a:t>시간과 일자, 날씨를 출력.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ko"/>
              <a:t>알람이 설정 될 경우 알람 아이콘 추가.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ko"/>
              <a:t>시간 정보는 시스템 시간을 출력.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ko"/>
              <a:t>날씨 정보는 SK플래닛의 OpenAPI 사용. </a:t>
            </a:r>
            <a:r>
              <a:rPr lang="ko" u="sng">
                <a:solidFill>
                  <a:schemeClr val="accent5"/>
                </a:solidFill>
                <a:hlinkClick r:id="rId3"/>
              </a:rPr>
              <a:t>https://developers.skplanetx.com/apidoc/kor/weather/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테마 설정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ko"/>
              <a:t>배경 색상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ko"/>
              <a:t>시간 출력 방식 + 날씨 출력 여부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iOS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-"/>
            </a:pPr>
            <a:r>
              <a:rPr lang="ko"/>
              <a:t>알람 설정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ko"/>
              <a:t>알람 설정 및 편집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ko"/>
              <a:t>알람음 설정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ko"/>
              <a:t>여행 로깅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ko"/>
              <a:t>애플 맵킷을 사용한 UI 구성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ko"/>
              <a:t>GPS 로깅 기능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ko"/>
              <a:t>블로깅 기능 : 로깅 중에 찍힌 사진을 읽어 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ko"/>
              <a:t>환경설정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ko"/>
              <a:t>로깅 시간 간격 설정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ko"/>
              <a:t>네트워크 연동 및 로그/사진 업로드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Android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Web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