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66" r:id="rId32"/>
    <p:sldId id="267" r:id="rId33"/>
    <p:sldId id="268" r:id="rId3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HK Grotesk Light" charset="1" panose="00000400000000000000"/>
      <p:regular r:id="rId10"/>
    </p:embeddedFont>
    <p:embeddedFont>
      <p:font typeface="HK Grotesk Light Bold" charset="1" panose="00000500000000000000"/>
      <p:regular r:id="rId11"/>
    </p:embeddedFont>
    <p:embeddedFont>
      <p:font typeface="HK Grotesk Light Italics" charset="1" panose="00000400000000000000"/>
      <p:regular r:id="rId12"/>
    </p:embeddedFont>
    <p:embeddedFont>
      <p:font typeface="HK Grotesk Light Bold Italics" charset="1" panose="00000500000000000000"/>
      <p:regular r:id="rId13"/>
    </p:embeddedFont>
    <p:embeddedFont>
      <p:font typeface="HK Grotesk Bold" charset="1" panose="00000800000000000000"/>
      <p:regular r:id="rId14"/>
    </p:embeddedFont>
    <p:embeddedFont>
      <p:font typeface="HK Grotesk Bold Italics" charset="1" panose="00000800000000000000"/>
      <p:regular r:id="rId15"/>
    </p:embeddedFont>
    <p:embeddedFont>
      <p:font typeface="Nourd" charset="1" panose="00000500000000000000"/>
      <p:regular r:id="rId16"/>
    </p:embeddedFont>
    <p:embeddedFont>
      <p:font typeface="Nourd Bold" charset="1" panose="00000800000000000000"/>
      <p:regular r:id="rId17"/>
    </p:embeddedFont>
    <p:embeddedFont>
      <p:font typeface="Rubik" charset="1" panose="00000000000000000000"/>
      <p:regular r:id="rId18"/>
    </p:embeddedFont>
    <p:embeddedFont>
      <p:font typeface="Rubik Bold" charset="1" panose="00000000000000000000"/>
      <p:regular r:id="rId19"/>
    </p:embeddedFont>
    <p:embeddedFont>
      <p:font typeface="Rubik Italics" charset="1" panose="00000000000000000000"/>
      <p:regular r:id="rId20"/>
    </p:embeddedFont>
    <p:embeddedFont>
      <p:font typeface="Rubik Bold Italics" charset="1" panose="000000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28" Target="slides/slide7.xml" Type="http://schemas.openxmlformats.org/officeDocument/2006/relationships/slide"/><Relationship Id="rId29" Target="slides/slide8.xml" Type="http://schemas.openxmlformats.org/officeDocument/2006/relationships/slide"/><Relationship Id="rId3" Target="viewProps.xml" Type="http://schemas.openxmlformats.org/officeDocument/2006/relationships/viewProps"/><Relationship Id="rId30" Target="slides/slide9.xml" Type="http://schemas.openxmlformats.org/officeDocument/2006/relationships/slide"/><Relationship Id="rId31" Target="slides/slide10.xml" Type="http://schemas.openxmlformats.org/officeDocument/2006/relationships/slide"/><Relationship Id="rId32" Target="slides/slide11.xml" Type="http://schemas.openxmlformats.org/officeDocument/2006/relationships/slide"/><Relationship Id="rId33" Target="slides/slide12.xml" Type="http://schemas.openxmlformats.org/officeDocument/2006/relationships/slide"/><Relationship Id="rId34" Target="slides/slide13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7.png" Type="http://schemas.openxmlformats.org/officeDocument/2006/relationships/image"/><Relationship Id="rId4" Target="../media/image23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15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Relationship Id="rId6" Target="../media/image13.png" Type="http://schemas.openxmlformats.org/officeDocument/2006/relationships/image"/><Relationship Id="rId7" Target="../media/image14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Relationship Id="rId6" Target="../media/image17.png" Type="http://schemas.openxmlformats.org/officeDocument/2006/relationships/image"/><Relationship Id="rId7" Target="../media/image18.png" Type="http://schemas.openxmlformats.org/officeDocument/2006/relationships/image"/><Relationship Id="rId8" Target="../media/image19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png" Type="http://schemas.openxmlformats.org/officeDocument/2006/relationships/image"/><Relationship Id="rId4" Target="../media/image23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4.png" Type="http://schemas.openxmlformats.org/officeDocument/2006/relationships/image"/><Relationship Id="rId4" Target="../media/image25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6.png" Type="http://schemas.openxmlformats.org/officeDocument/2006/relationships/image"/><Relationship Id="rId4" Target="../media/image2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7314" y="1028700"/>
            <a:ext cx="3385233" cy="511779"/>
            <a:chOff x="0" y="0"/>
            <a:chExt cx="4513644" cy="682373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26021"/>
              <a:ext cx="630331" cy="630331"/>
            </a:xfrm>
            <a:prstGeom prst="rect">
              <a:avLst/>
            </a:prstGeom>
          </p:spPr>
        </p:pic>
        <p:sp>
          <p:nvSpPr>
            <p:cNvPr name="TextBox 4" id="4"/>
            <p:cNvSpPr txBox="true"/>
            <p:nvPr/>
          </p:nvSpPr>
          <p:spPr>
            <a:xfrm rot="0">
              <a:off x="1203386" y="-19050"/>
              <a:ext cx="3310258" cy="7014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241"/>
                </a:lnSpc>
                <a:spcBef>
                  <a:spcPct val="0"/>
                </a:spcBef>
              </a:pPr>
              <a:r>
                <a:rPr lang="en-US" sz="1601">
                  <a:solidFill>
                    <a:srgbClr val="FFFFFF"/>
                  </a:solidFill>
                  <a:latin typeface="Nourd"/>
                </a:rPr>
                <a:t>PRESENTATION PROJECT ENGLISH</a:t>
              </a: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936655" y="1540479"/>
            <a:ext cx="5031225" cy="5031225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318" t="0" r="318" b="0"/>
          <a:stretch>
            <a:fillRect/>
          </a:stretch>
        </p:blipFill>
        <p:spPr>
          <a:xfrm flipH="false" flipV="false" rot="0">
            <a:off x="14534088" y="7832298"/>
            <a:ext cx="2725212" cy="541684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481432">
            <a:off x="14002722" y="2628871"/>
            <a:ext cx="4262296" cy="5029257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979689" y="8478969"/>
            <a:ext cx="1738940" cy="873817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78420" y="8681743"/>
            <a:ext cx="941477" cy="445062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1"/>
          <a:srcRect l="0" t="0" r="0" b="0"/>
          <a:stretch>
            <a:fillRect/>
          </a:stretch>
        </p:blipFill>
        <p:spPr>
          <a:xfrm flipH="false" flipV="false" rot="0">
            <a:off x="-2038998" y="-1422192"/>
            <a:ext cx="5513794" cy="544086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2"/>
          <a:srcRect l="0" t="0" r="0" b="0"/>
          <a:stretch>
            <a:fillRect/>
          </a:stretch>
        </p:blipFill>
        <p:spPr>
          <a:xfrm flipH="false" flipV="false" rot="0">
            <a:off x="717899" y="-3565593"/>
            <a:ext cx="5004358" cy="5106073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3"/>
          <a:srcRect l="0" t="0" r="0" b="0"/>
          <a:stretch>
            <a:fillRect/>
          </a:stretch>
        </p:blipFill>
        <p:spPr>
          <a:xfrm flipH="false" flipV="false" rot="0">
            <a:off x="4875740" y="2387345"/>
            <a:ext cx="8536520" cy="551231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 rot="0">
            <a:off x="837074" y="3354577"/>
            <a:ext cx="4511770" cy="4905073"/>
            <a:chOff x="0" y="0"/>
            <a:chExt cx="6015694" cy="6540098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1424468"/>
              <a:ext cx="6015694" cy="37951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1187"/>
                </a:lnSpc>
              </a:pPr>
              <a:r>
                <a:rPr lang="en-US" sz="9322">
                  <a:solidFill>
                    <a:srgbClr val="000000"/>
                  </a:solidFill>
                  <a:latin typeface="HK Grotesk Bold"/>
                </a:rPr>
                <a:t>OOP</a:t>
              </a:r>
            </a:p>
            <a:p>
              <a:pPr>
                <a:lnSpc>
                  <a:spcPts val="11187"/>
                </a:lnSpc>
              </a:pPr>
              <a:r>
                <a:rPr lang="en-US" sz="9322">
                  <a:solidFill>
                    <a:srgbClr val="000000"/>
                  </a:solidFill>
                  <a:latin typeface="HK Grotesk Bold"/>
                </a:rPr>
                <a:t>Project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5875167"/>
              <a:ext cx="5117749" cy="6649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41"/>
                </a:lnSpc>
              </a:pP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-76200"/>
              <a:ext cx="5760568" cy="7974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057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3118651" y="7297145"/>
            <a:ext cx="14977579" cy="3237465"/>
            <a:chOff x="0" y="0"/>
            <a:chExt cx="19970105" cy="4316620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1433993"/>
              <a:ext cx="19970105" cy="1562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9267"/>
                </a:lnSpc>
              </a:pPr>
              <a:r>
                <a:rPr lang="en-US" sz="7723">
                  <a:solidFill>
                    <a:srgbClr val="000000"/>
                  </a:solidFill>
                  <a:latin typeface="HK Grotesk Bold"/>
                </a:rPr>
                <a:t>Airline Management System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3651690"/>
              <a:ext cx="16989227" cy="6649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41"/>
                </a:lnSpc>
              </a:pP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-76200"/>
              <a:ext cx="19123170" cy="7974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057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-6208694" y="-678204"/>
            <a:ext cx="8011777" cy="4766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16058" b="0"/>
          <a:stretch>
            <a:fillRect/>
          </a:stretch>
        </p:blipFill>
        <p:spPr>
          <a:xfrm flipH="false" flipV="false" rot="0">
            <a:off x="8404444" y="3891099"/>
            <a:ext cx="9620626" cy="3578242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259073" y="9369960"/>
            <a:ext cx="4301868" cy="772455"/>
            <a:chOff x="0" y="0"/>
            <a:chExt cx="1133002" cy="203445"/>
          </a:xfrm>
        </p:grpSpPr>
        <p:sp>
          <p:nvSpPr>
            <p:cNvPr name="Freeform 5" id="5"/>
            <p:cNvSpPr/>
            <p:nvPr/>
          </p:nvSpPr>
          <p:spPr>
            <a:xfrm flipH="false" flipV="false">
              <a:off x="0" y="0"/>
              <a:ext cx="1133002" cy="203445"/>
            </a:xfrm>
            <a:custGeom>
              <a:avLst/>
              <a:gdLst/>
              <a:ahLst/>
              <a:cxnLst/>
              <a:rect r="r" b="b" t="t" l="l"/>
              <a:pathLst>
                <a:path h="203445" w="1133002">
                  <a:moveTo>
                    <a:pt x="91783" y="0"/>
                  </a:moveTo>
                  <a:lnTo>
                    <a:pt x="1041219" y="0"/>
                  </a:lnTo>
                  <a:cubicBezTo>
                    <a:pt x="1065562" y="0"/>
                    <a:pt x="1088907" y="9670"/>
                    <a:pt x="1106120" y="26883"/>
                  </a:cubicBezTo>
                  <a:cubicBezTo>
                    <a:pt x="1123332" y="44095"/>
                    <a:pt x="1133002" y="67441"/>
                    <a:pt x="1133002" y="91783"/>
                  </a:cubicBezTo>
                  <a:lnTo>
                    <a:pt x="1133002" y="111662"/>
                  </a:lnTo>
                  <a:cubicBezTo>
                    <a:pt x="1133002" y="136004"/>
                    <a:pt x="1123332" y="159350"/>
                    <a:pt x="1106120" y="176562"/>
                  </a:cubicBezTo>
                  <a:cubicBezTo>
                    <a:pt x="1088907" y="193775"/>
                    <a:pt x="1065562" y="203445"/>
                    <a:pt x="1041219" y="203445"/>
                  </a:cubicBezTo>
                  <a:lnTo>
                    <a:pt x="91783" y="203445"/>
                  </a:lnTo>
                  <a:cubicBezTo>
                    <a:pt x="67441" y="203445"/>
                    <a:pt x="44095" y="193775"/>
                    <a:pt x="26883" y="176562"/>
                  </a:cubicBezTo>
                  <a:cubicBezTo>
                    <a:pt x="9670" y="159350"/>
                    <a:pt x="0" y="136004"/>
                    <a:pt x="0" y="111662"/>
                  </a:cubicBezTo>
                  <a:lnTo>
                    <a:pt x="0" y="91783"/>
                  </a:lnTo>
                  <a:cubicBezTo>
                    <a:pt x="0" y="67441"/>
                    <a:pt x="9670" y="44095"/>
                    <a:pt x="26883" y="26883"/>
                  </a:cubicBezTo>
                  <a:cubicBezTo>
                    <a:pt x="44095" y="9670"/>
                    <a:pt x="67441" y="0"/>
                    <a:pt x="91783" y="0"/>
                  </a:cubicBez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1"/>
                </a:lnSpc>
              </a:pPr>
            </a:p>
          </p:txBody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320456" y="2490968"/>
            <a:ext cx="8083988" cy="6767332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2244750" y="1309399"/>
            <a:ext cx="14677965" cy="1429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5"/>
              </a:lnSpc>
              <a:spcBef>
                <a:spcPct val="0"/>
              </a:spcBef>
            </a:pPr>
            <a:r>
              <a:rPr lang="en-US" sz="4096">
                <a:solidFill>
                  <a:srgbClr val="000000"/>
                </a:solidFill>
                <a:latin typeface="Rubik"/>
              </a:rPr>
              <a:t>An airline can know how many passengers are booked on a return  flight.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3119" y="9431343"/>
            <a:ext cx="3773776" cy="573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5"/>
              </a:lnSpc>
              <a:spcBef>
                <a:spcPct val="0"/>
              </a:spcBef>
            </a:pPr>
            <a:r>
              <a:rPr lang="en-US" sz="3296">
                <a:solidFill>
                  <a:srgbClr val="FFFFFF"/>
                </a:solidFill>
                <a:latin typeface="Rubik"/>
              </a:rPr>
              <a:t>SOKNOEURN SRUN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673828" y="0"/>
            <a:ext cx="3347655" cy="3608571"/>
            <a:chOff x="0" y="0"/>
            <a:chExt cx="1204093" cy="1297940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1204093" cy="1297940"/>
            </a:xfrm>
            <a:custGeom>
              <a:avLst/>
              <a:gdLst/>
              <a:ahLst/>
              <a:cxnLst/>
              <a:rect r="r" b="b" t="t" l="l"/>
              <a:pathLst>
                <a:path h="1297940" w="1204093">
                  <a:moveTo>
                    <a:pt x="0" y="0"/>
                  </a:moveTo>
                  <a:lnTo>
                    <a:pt x="602047" y="1297940"/>
                  </a:lnTo>
                  <a:lnTo>
                    <a:pt x="1204093" y="0"/>
                  </a:lnTo>
                  <a:close/>
                </a:path>
              </a:pathLst>
            </a:custGeom>
            <a:solidFill>
              <a:srgbClr val="38B6FF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16614172" y="6678429"/>
            <a:ext cx="3347655" cy="3608571"/>
            <a:chOff x="0" y="0"/>
            <a:chExt cx="1204093" cy="1297940"/>
          </a:xfrm>
        </p:grpSpPr>
        <p:sp>
          <p:nvSpPr>
            <p:cNvPr name="Freeform 5" id="5"/>
            <p:cNvSpPr/>
            <p:nvPr/>
          </p:nvSpPr>
          <p:spPr>
            <a:xfrm flipH="false" flipV="false">
              <a:off x="0" y="0"/>
              <a:ext cx="1204093" cy="1297940"/>
            </a:xfrm>
            <a:custGeom>
              <a:avLst/>
              <a:gdLst/>
              <a:ahLst/>
              <a:cxnLst/>
              <a:rect r="r" b="b" t="t" l="l"/>
              <a:pathLst>
                <a:path h="1297940" w="1204093">
                  <a:moveTo>
                    <a:pt x="0" y="0"/>
                  </a:moveTo>
                  <a:lnTo>
                    <a:pt x="602047" y="1297940"/>
                  </a:lnTo>
                  <a:lnTo>
                    <a:pt x="1204093" y="0"/>
                  </a:lnTo>
                  <a:close/>
                </a:path>
              </a:pathLst>
            </a:custGeom>
            <a:solidFill>
              <a:srgbClr val="38B6F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3008320" y="4249226"/>
            <a:ext cx="12878640" cy="2429202"/>
            <a:chOff x="0" y="0"/>
            <a:chExt cx="17171520" cy="3238937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0"/>
              <a:ext cx="17171520" cy="1714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0199"/>
                </a:lnSpc>
              </a:pPr>
              <a:r>
                <a:rPr lang="en-US" sz="8499">
                  <a:solidFill>
                    <a:srgbClr val="000000"/>
                  </a:solidFill>
                  <a:latin typeface="HK Grotesk Bold Bold"/>
                </a:rPr>
                <a:t>What we have learned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2470630"/>
              <a:ext cx="14608378" cy="7683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896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259073" y="9369960"/>
            <a:ext cx="4301868" cy="772455"/>
            <a:chOff x="0" y="0"/>
            <a:chExt cx="1133002" cy="203445"/>
          </a:xfrm>
        </p:grpSpPr>
        <p:sp>
          <p:nvSpPr>
            <p:cNvPr name="Freeform 10" id="10"/>
            <p:cNvSpPr/>
            <p:nvPr/>
          </p:nvSpPr>
          <p:spPr>
            <a:xfrm flipH="false" flipV="false">
              <a:off x="0" y="0"/>
              <a:ext cx="1133002" cy="203445"/>
            </a:xfrm>
            <a:custGeom>
              <a:avLst/>
              <a:gdLst/>
              <a:ahLst/>
              <a:cxnLst/>
              <a:rect r="r" b="b" t="t" l="l"/>
              <a:pathLst>
                <a:path h="203445" w="1133002">
                  <a:moveTo>
                    <a:pt x="91783" y="0"/>
                  </a:moveTo>
                  <a:lnTo>
                    <a:pt x="1041219" y="0"/>
                  </a:lnTo>
                  <a:cubicBezTo>
                    <a:pt x="1065562" y="0"/>
                    <a:pt x="1088907" y="9670"/>
                    <a:pt x="1106120" y="26883"/>
                  </a:cubicBezTo>
                  <a:cubicBezTo>
                    <a:pt x="1123332" y="44095"/>
                    <a:pt x="1133002" y="67441"/>
                    <a:pt x="1133002" y="91783"/>
                  </a:cubicBezTo>
                  <a:lnTo>
                    <a:pt x="1133002" y="111662"/>
                  </a:lnTo>
                  <a:cubicBezTo>
                    <a:pt x="1133002" y="136004"/>
                    <a:pt x="1123332" y="159350"/>
                    <a:pt x="1106120" y="176562"/>
                  </a:cubicBezTo>
                  <a:cubicBezTo>
                    <a:pt x="1088907" y="193775"/>
                    <a:pt x="1065562" y="203445"/>
                    <a:pt x="1041219" y="203445"/>
                  </a:cubicBezTo>
                  <a:lnTo>
                    <a:pt x="91783" y="203445"/>
                  </a:lnTo>
                  <a:cubicBezTo>
                    <a:pt x="67441" y="203445"/>
                    <a:pt x="44095" y="193775"/>
                    <a:pt x="26883" y="176562"/>
                  </a:cubicBezTo>
                  <a:cubicBezTo>
                    <a:pt x="9670" y="159350"/>
                    <a:pt x="0" y="136004"/>
                    <a:pt x="0" y="111662"/>
                  </a:cubicBezTo>
                  <a:lnTo>
                    <a:pt x="0" y="91783"/>
                  </a:lnTo>
                  <a:cubicBezTo>
                    <a:pt x="0" y="67441"/>
                    <a:pt x="9670" y="44095"/>
                    <a:pt x="26883" y="26883"/>
                  </a:cubicBezTo>
                  <a:cubicBezTo>
                    <a:pt x="44095" y="9670"/>
                    <a:pt x="67441" y="0"/>
                    <a:pt x="91783" y="0"/>
                  </a:cubicBez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1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523119" y="9431343"/>
            <a:ext cx="3773776" cy="573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5"/>
              </a:lnSpc>
              <a:spcBef>
                <a:spcPct val="0"/>
              </a:spcBef>
            </a:pPr>
            <a:r>
              <a:rPr lang="en-US" sz="3296">
                <a:solidFill>
                  <a:srgbClr val="FFFFFF"/>
                </a:solidFill>
                <a:latin typeface="Rubik"/>
              </a:rPr>
              <a:t>SOKNOEURN SRUN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-6208694" y="-678204"/>
            <a:ext cx="8011777" cy="47665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2520824" y="866775"/>
            <a:ext cx="4832598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  <a:spcBef>
                <a:spcPct val="0"/>
              </a:spcBef>
            </a:pPr>
            <a:r>
              <a:rPr lang="en-US" sz="8499">
                <a:solidFill>
                  <a:srgbClr val="000000"/>
                </a:solidFill>
                <a:latin typeface="HK Grotesk Light Bold"/>
              </a:rPr>
              <a:t>Hard  Skill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031674"/>
            <a:ext cx="6991126" cy="2635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079501" indent="-539750" lvl="1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000000"/>
                </a:solidFill>
                <a:latin typeface="HK Grotesk Light Bold"/>
              </a:rPr>
              <a:t>Data Analyzing</a:t>
            </a:r>
          </a:p>
          <a:p>
            <a:pPr marL="1079501" indent="-539750" lvl="1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000000"/>
                </a:solidFill>
                <a:latin typeface="HK Grotesk Light Bold"/>
              </a:rPr>
              <a:t>OOP Concept</a:t>
            </a:r>
          </a:p>
          <a:p>
            <a:pPr>
              <a:lnSpc>
                <a:spcPts val="700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1254011" y="866775"/>
            <a:ext cx="4069705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  <a:spcBef>
                <a:spcPct val="0"/>
              </a:spcBef>
            </a:pPr>
            <a:r>
              <a:rPr lang="en-US" sz="8499">
                <a:solidFill>
                  <a:srgbClr val="000000"/>
                </a:solidFill>
                <a:latin typeface="HK Grotesk Light"/>
              </a:rPr>
              <a:t>Soft Skill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855672" y="3031674"/>
            <a:ext cx="9056786" cy="2635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079007" indent="-539503" lvl="1">
              <a:lnSpc>
                <a:spcPts val="6996"/>
              </a:lnSpc>
              <a:buFont typeface="Arial"/>
              <a:buChar char="•"/>
            </a:pPr>
            <a:r>
              <a:rPr lang="en-US" sz="4997">
                <a:solidFill>
                  <a:srgbClr val="000000"/>
                </a:solidFill>
                <a:latin typeface="HK Grotesk Light Bold"/>
              </a:rPr>
              <a:t>Teamwork</a:t>
            </a:r>
          </a:p>
          <a:p>
            <a:pPr marL="1079007" indent="-539503" lvl="1">
              <a:lnSpc>
                <a:spcPts val="6996"/>
              </a:lnSpc>
              <a:buFont typeface="Arial"/>
              <a:buChar char="•"/>
            </a:pPr>
            <a:r>
              <a:rPr lang="en-US" sz="4997">
                <a:solidFill>
                  <a:srgbClr val="000000"/>
                </a:solidFill>
                <a:latin typeface="HK Grotesk Light Bold"/>
              </a:rPr>
              <a:t>Communication</a:t>
            </a:r>
          </a:p>
          <a:p>
            <a:pPr marL="1079007" indent="-539503" lvl="1">
              <a:lnSpc>
                <a:spcPts val="6996"/>
              </a:lnSpc>
              <a:buFont typeface="Arial"/>
              <a:buChar char="•"/>
            </a:pPr>
            <a:r>
              <a:rPr lang="en-US" sz="4997">
                <a:solidFill>
                  <a:srgbClr val="000000"/>
                </a:solidFill>
                <a:latin typeface="HK Grotesk Light"/>
              </a:rPr>
              <a:t>Task&amp;Time management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259073" y="9369960"/>
            <a:ext cx="4301868" cy="772455"/>
            <a:chOff x="0" y="0"/>
            <a:chExt cx="1133002" cy="203445"/>
          </a:xfrm>
        </p:grpSpPr>
        <p:sp>
          <p:nvSpPr>
            <p:cNvPr name="Freeform 8" id="8"/>
            <p:cNvSpPr/>
            <p:nvPr/>
          </p:nvSpPr>
          <p:spPr>
            <a:xfrm flipH="false" flipV="false">
              <a:off x="0" y="0"/>
              <a:ext cx="1133002" cy="203445"/>
            </a:xfrm>
            <a:custGeom>
              <a:avLst/>
              <a:gdLst/>
              <a:ahLst/>
              <a:cxnLst/>
              <a:rect r="r" b="b" t="t" l="l"/>
              <a:pathLst>
                <a:path h="203445" w="1133002">
                  <a:moveTo>
                    <a:pt x="91783" y="0"/>
                  </a:moveTo>
                  <a:lnTo>
                    <a:pt x="1041219" y="0"/>
                  </a:lnTo>
                  <a:cubicBezTo>
                    <a:pt x="1065562" y="0"/>
                    <a:pt x="1088907" y="9670"/>
                    <a:pt x="1106120" y="26883"/>
                  </a:cubicBezTo>
                  <a:cubicBezTo>
                    <a:pt x="1123332" y="44095"/>
                    <a:pt x="1133002" y="67441"/>
                    <a:pt x="1133002" y="91783"/>
                  </a:cubicBezTo>
                  <a:lnTo>
                    <a:pt x="1133002" y="111662"/>
                  </a:lnTo>
                  <a:cubicBezTo>
                    <a:pt x="1133002" y="136004"/>
                    <a:pt x="1123332" y="159350"/>
                    <a:pt x="1106120" y="176562"/>
                  </a:cubicBezTo>
                  <a:cubicBezTo>
                    <a:pt x="1088907" y="193775"/>
                    <a:pt x="1065562" y="203445"/>
                    <a:pt x="1041219" y="203445"/>
                  </a:cubicBezTo>
                  <a:lnTo>
                    <a:pt x="91783" y="203445"/>
                  </a:lnTo>
                  <a:cubicBezTo>
                    <a:pt x="67441" y="203445"/>
                    <a:pt x="44095" y="193775"/>
                    <a:pt x="26883" y="176562"/>
                  </a:cubicBezTo>
                  <a:cubicBezTo>
                    <a:pt x="9670" y="159350"/>
                    <a:pt x="0" y="136004"/>
                    <a:pt x="0" y="111662"/>
                  </a:cubicBezTo>
                  <a:lnTo>
                    <a:pt x="0" y="91783"/>
                  </a:lnTo>
                  <a:cubicBezTo>
                    <a:pt x="0" y="67441"/>
                    <a:pt x="9670" y="44095"/>
                    <a:pt x="26883" y="26883"/>
                  </a:cubicBezTo>
                  <a:cubicBezTo>
                    <a:pt x="44095" y="9670"/>
                    <a:pt x="67441" y="0"/>
                    <a:pt x="91783" y="0"/>
                  </a:cubicBez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1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523119" y="9431343"/>
            <a:ext cx="3773776" cy="573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5"/>
              </a:lnSpc>
              <a:spcBef>
                <a:spcPct val="0"/>
              </a:spcBef>
            </a:pPr>
            <a:r>
              <a:rPr lang="en-US" sz="3296">
                <a:solidFill>
                  <a:srgbClr val="FFFFFF"/>
                </a:solidFill>
                <a:latin typeface="Rubik"/>
              </a:rPr>
              <a:t>SOKNOEURN SRUN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1538" r="0" b="1538"/>
          <a:stretch>
            <a:fillRect/>
          </a:stretch>
        </p:blipFill>
        <p:spPr>
          <a:xfrm flipH="false" flipV="false" rot="0">
            <a:off x="-186548" y="1028700"/>
            <a:ext cx="11752838" cy="434216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0134114" y="2540763"/>
            <a:ext cx="7650002" cy="6314729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2203672" y="4449794"/>
            <a:ext cx="7636073" cy="1651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39"/>
              </a:lnSpc>
              <a:spcBef>
                <a:spcPct val="0"/>
              </a:spcBef>
            </a:pPr>
            <a:r>
              <a:rPr lang="en-US" sz="9599">
                <a:solidFill>
                  <a:srgbClr val="38B6FF"/>
                </a:solidFill>
                <a:latin typeface="HK Grotesk Light"/>
              </a:rPr>
              <a:t>Any Question?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9011057" cy="10549930"/>
            <a:chOff x="0" y="0"/>
            <a:chExt cx="5007027" cy="2778582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5007027" cy="2778582"/>
            </a:xfrm>
            <a:custGeom>
              <a:avLst/>
              <a:gdLst/>
              <a:ahLst/>
              <a:cxnLst/>
              <a:rect r="r" b="b" t="t" l="l"/>
              <a:pathLst>
                <a:path h="2778582" w="5007027">
                  <a:moveTo>
                    <a:pt x="0" y="0"/>
                  </a:moveTo>
                  <a:lnTo>
                    <a:pt x="5007027" y="0"/>
                  </a:lnTo>
                  <a:lnTo>
                    <a:pt x="5007027" y="2778582"/>
                  </a:lnTo>
                  <a:lnTo>
                    <a:pt x="0" y="2778582"/>
                  </a:lnTo>
                  <a:close/>
                </a:path>
              </a:pathLst>
            </a:custGeom>
            <a:solidFill>
              <a:srgbClr val="E6E6E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1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7314" y="1028700"/>
            <a:ext cx="3385233" cy="511779"/>
            <a:chOff x="0" y="0"/>
            <a:chExt cx="4513644" cy="682373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26021"/>
              <a:ext cx="630331" cy="630331"/>
            </a:xfrm>
            <a:prstGeom prst="rect">
              <a:avLst/>
            </a:prstGeom>
          </p:spPr>
        </p:pic>
        <p:sp>
          <p:nvSpPr>
            <p:cNvPr name="TextBox 7" id="7"/>
            <p:cNvSpPr txBox="true"/>
            <p:nvPr/>
          </p:nvSpPr>
          <p:spPr>
            <a:xfrm rot="0">
              <a:off x="1203386" y="-19050"/>
              <a:ext cx="3310258" cy="7014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241"/>
                </a:lnSpc>
                <a:spcBef>
                  <a:spcPct val="0"/>
                </a:spcBef>
              </a:pPr>
              <a:r>
                <a:rPr lang="en-US" sz="1601">
                  <a:solidFill>
                    <a:srgbClr val="FFFFFF"/>
                  </a:solidFill>
                  <a:latin typeface="Nourd"/>
                </a:rPr>
                <a:t>PRESENTATION PROJECT ENGLISH</a:t>
              </a:r>
            </a:p>
          </p:txBody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-2038998" y="-1422192"/>
            <a:ext cx="5513794" cy="544086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717899" y="-3565593"/>
            <a:ext cx="5004358" cy="5106073"/>
          </a:xfrm>
          <a:prstGeom prst="rect">
            <a:avLst/>
          </a:prstGeom>
        </p:spPr>
      </p:pic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4724770" y="4018668"/>
            <a:ext cx="4096072" cy="4096055"/>
            <a:chOff x="0" y="0"/>
            <a:chExt cx="6350000" cy="6349975"/>
          </a:xfrm>
        </p:grpSpPr>
        <p:sp>
          <p:nvSpPr>
            <p:cNvPr name="Freeform 11" id="11"/>
            <p:cNvSpPr/>
            <p:nvPr/>
          </p:nvSpPr>
          <p:spPr>
            <a:xfrm flipH="false" flipV="false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 l="0" r="0" t="-16666" b="-16666"/>
              </a:stretch>
            </a:blip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10300097" y="4018668"/>
            <a:ext cx="4096072" cy="4096055"/>
            <a:chOff x="0" y="0"/>
            <a:chExt cx="6350000" cy="6349975"/>
          </a:xfrm>
        </p:grpSpPr>
        <p:sp>
          <p:nvSpPr>
            <p:cNvPr name="Freeform 13" id="13"/>
            <p:cNvSpPr/>
            <p:nvPr/>
          </p:nvSpPr>
          <p:spPr>
            <a:xfrm flipH="false" flipV="false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7"/>
              <a:stretch>
                <a:fillRect l="0" r="0" t="-5242" b="-28091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4182864" y="2146187"/>
            <a:ext cx="10579596" cy="972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35"/>
              </a:lnSpc>
              <a:spcBef>
                <a:spcPct val="0"/>
              </a:spcBef>
            </a:pPr>
            <a:r>
              <a:rPr lang="en-US" sz="5596">
                <a:solidFill>
                  <a:srgbClr val="000000"/>
                </a:solidFill>
                <a:latin typeface="Rubik"/>
              </a:rPr>
              <a:t>AIRLINE MANAGEMENT SYSTEM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541193" y="8552730"/>
            <a:ext cx="4602807" cy="705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5"/>
              </a:lnSpc>
              <a:spcBef>
                <a:spcPct val="0"/>
              </a:spcBef>
            </a:pPr>
            <a:r>
              <a:rPr lang="en-US" sz="4096">
                <a:solidFill>
                  <a:srgbClr val="000000"/>
                </a:solidFill>
                <a:latin typeface="Rubik"/>
              </a:rPr>
              <a:t>SOKNOEURN SRUN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006859" y="8552730"/>
            <a:ext cx="3676650" cy="705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5"/>
              </a:lnSpc>
              <a:spcBef>
                <a:spcPct val="0"/>
              </a:spcBef>
            </a:pPr>
            <a:r>
              <a:rPr lang="en-US" sz="4096">
                <a:solidFill>
                  <a:srgbClr val="000000"/>
                </a:solidFill>
                <a:latin typeface="Rubik"/>
              </a:rPr>
              <a:t>SEANGENG ITH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6339838" y="5890096"/>
            <a:ext cx="0" cy="2802916"/>
          </a:xfrm>
          <a:prstGeom prst="line">
            <a:avLst/>
          </a:prstGeom>
          <a:ln cap="flat" w="9525">
            <a:solidFill>
              <a:srgbClr val="FFFFFF">
                <a:alpha val="29804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-5400000">
            <a:off x="10546704" y="7647254"/>
            <a:ext cx="2802916" cy="0"/>
          </a:xfrm>
          <a:prstGeom prst="line">
            <a:avLst/>
          </a:prstGeom>
          <a:ln cap="flat" w="9525">
            <a:solidFill>
              <a:srgbClr val="FFFFFF">
                <a:alpha val="29804"/>
              </a:srgbClr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-2756897" y="-3418297"/>
            <a:ext cx="5513794" cy="544086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028700" y="-4246077"/>
            <a:ext cx="5004358" cy="5106073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1943399" y="4830734"/>
            <a:ext cx="6835706" cy="5642565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787165" y="3381595"/>
            <a:ext cx="1062443" cy="1088676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787165" y="4783038"/>
            <a:ext cx="1080382" cy="1107058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787165" y="6204421"/>
            <a:ext cx="1110075" cy="1137484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895849" y="7656230"/>
            <a:ext cx="1001391" cy="1038943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 rot="0">
            <a:off x="259073" y="9369960"/>
            <a:ext cx="4301868" cy="772455"/>
            <a:chOff x="0" y="0"/>
            <a:chExt cx="1133002" cy="203445"/>
          </a:xfrm>
        </p:grpSpPr>
        <p:sp>
          <p:nvSpPr>
            <p:cNvPr name="Freeform 12" id="12"/>
            <p:cNvSpPr/>
            <p:nvPr/>
          </p:nvSpPr>
          <p:spPr>
            <a:xfrm flipH="false" flipV="false">
              <a:off x="0" y="0"/>
              <a:ext cx="1133002" cy="203445"/>
            </a:xfrm>
            <a:custGeom>
              <a:avLst/>
              <a:gdLst/>
              <a:ahLst/>
              <a:cxnLst/>
              <a:rect r="r" b="b" t="t" l="l"/>
              <a:pathLst>
                <a:path h="203445" w="1133002">
                  <a:moveTo>
                    <a:pt x="91783" y="0"/>
                  </a:moveTo>
                  <a:lnTo>
                    <a:pt x="1041219" y="0"/>
                  </a:lnTo>
                  <a:cubicBezTo>
                    <a:pt x="1065562" y="0"/>
                    <a:pt x="1088907" y="9670"/>
                    <a:pt x="1106120" y="26883"/>
                  </a:cubicBezTo>
                  <a:cubicBezTo>
                    <a:pt x="1123332" y="44095"/>
                    <a:pt x="1133002" y="67441"/>
                    <a:pt x="1133002" y="91783"/>
                  </a:cubicBezTo>
                  <a:lnTo>
                    <a:pt x="1133002" y="111662"/>
                  </a:lnTo>
                  <a:cubicBezTo>
                    <a:pt x="1133002" y="136004"/>
                    <a:pt x="1123332" y="159350"/>
                    <a:pt x="1106120" y="176562"/>
                  </a:cubicBezTo>
                  <a:cubicBezTo>
                    <a:pt x="1088907" y="193775"/>
                    <a:pt x="1065562" y="203445"/>
                    <a:pt x="1041219" y="203445"/>
                  </a:cubicBezTo>
                  <a:lnTo>
                    <a:pt x="91783" y="203445"/>
                  </a:lnTo>
                  <a:cubicBezTo>
                    <a:pt x="67441" y="203445"/>
                    <a:pt x="44095" y="193775"/>
                    <a:pt x="26883" y="176562"/>
                  </a:cubicBezTo>
                  <a:cubicBezTo>
                    <a:pt x="9670" y="159350"/>
                    <a:pt x="0" y="136004"/>
                    <a:pt x="0" y="111662"/>
                  </a:cubicBezTo>
                  <a:lnTo>
                    <a:pt x="0" y="91783"/>
                  </a:lnTo>
                  <a:cubicBezTo>
                    <a:pt x="0" y="67441"/>
                    <a:pt x="9670" y="44095"/>
                    <a:pt x="26883" y="26883"/>
                  </a:cubicBezTo>
                  <a:cubicBezTo>
                    <a:pt x="44095" y="9670"/>
                    <a:pt x="67441" y="0"/>
                    <a:pt x="91783" y="0"/>
                  </a:cubicBez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1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6637023" y="8058349"/>
            <a:ext cx="5013953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Rubik"/>
              </a:rPr>
              <a:t>Roadmap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265618" y="1157342"/>
            <a:ext cx="11354195" cy="1549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71"/>
              </a:lnSpc>
              <a:spcBef>
                <a:spcPct val="0"/>
              </a:spcBef>
            </a:pPr>
            <a:r>
              <a:rPr lang="en-US" sz="8979">
                <a:solidFill>
                  <a:srgbClr val="000000"/>
                </a:solidFill>
                <a:latin typeface="Rubik"/>
              </a:rPr>
              <a:t>TABLE OF CONTENTS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219742" y="3387651"/>
            <a:ext cx="8834563" cy="7055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736"/>
              </a:lnSpc>
              <a:spcBef>
                <a:spcPct val="0"/>
              </a:spcBef>
            </a:pPr>
            <a:r>
              <a:rPr lang="en-US" sz="4097">
                <a:solidFill>
                  <a:srgbClr val="000000"/>
                </a:solidFill>
                <a:latin typeface="Rubik"/>
              </a:rPr>
              <a:t>WHAT CAN OUR SYSTEM DO?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265618" y="4940919"/>
            <a:ext cx="5915471" cy="705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5"/>
              </a:lnSpc>
              <a:spcBef>
                <a:spcPct val="0"/>
              </a:spcBef>
            </a:pPr>
            <a:r>
              <a:rPr lang="en-US" sz="4096">
                <a:solidFill>
                  <a:srgbClr val="000000"/>
                </a:solidFill>
                <a:latin typeface="Rubik"/>
              </a:rPr>
              <a:t>FIRST PART OF SYSTEM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265618" y="6298199"/>
            <a:ext cx="6561683" cy="705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5"/>
              </a:lnSpc>
              <a:spcBef>
                <a:spcPct val="0"/>
              </a:spcBef>
            </a:pPr>
            <a:r>
              <a:rPr lang="en-US" sz="4096">
                <a:solidFill>
                  <a:srgbClr val="000000"/>
                </a:solidFill>
                <a:latin typeface="Rubik"/>
              </a:rPr>
              <a:t>SECOND PART OF SYSTEM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65618" y="7729376"/>
            <a:ext cx="6561683" cy="705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5"/>
              </a:lnSpc>
              <a:spcBef>
                <a:spcPct val="0"/>
              </a:spcBef>
            </a:pPr>
            <a:r>
              <a:rPr lang="en-US" sz="4096">
                <a:solidFill>
                  <a:srgbClr val="000000"/>
                </a:solidFill>
                <a:latin typeface="Rubik"/>
              </a:rPr>
              <a:t>WHAT WE HAVE LEARNED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23119" y="9431343"/>
            <a:ext cx="3773776" cy="573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5"/>
              </a:lnSpc>
              <a:spcBef>
                <a:spcPct val="0"/>
              </a:spcBef>
            </a:pPr>
            <a:r>
              <a:rPr lang="en-US" sz="3296">
                <a:solidFill>
                  <a:srgbClr val="FFFFFF"/>
                </a:solidFill>
                <a:latin typeface="Rubik"/>
              </a:rPr>
              <a:t>SEANGENG ITH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3033619" y="2498233"/>
            <a:ext cx="5254381" cy="580747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-6208694" y="-678204"/>
            <a:ext cx="8011777" cy="47665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2020514" y="-1751"/>
            <a:ext cx="12024118" cy="3413595"/>
            <a:chOff x="0" y="0"/>
            <a:chExt cx="16032158" cy="4551459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1655423"/>
              <a:ext cx="16032158" cy="1371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134"/>
                </a:lnSpc>
              </a:pPr>
              <a:r>
                <a:rPr lang="en-US" sz="6778">
                  <a:solidFill>
                    <a:srgbClr val="000000"/>
                  </a:solidFill>
                  <a:latin typeface="HK Grotesk Bold"/>
                </a:rPr>
                <a:t>What can our system do?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3783153"/>
              <a:ext cx="13639085" cy="7683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896"/>
                </a:lnSpc>
              </a:pP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-85725"/>
              <a:ext cx="15352232" cy="9183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838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06446" y="4021621"/>
            <a:ext cx="13237368" cy="3658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39089" indent="-319544" lvl="1">
              <a:lnSpc>
                <a:spcPts val="4144"/>
              </a:lnSpc>
              <a:buFont typeface="Arial"/>
              <a:buChar char="•"/>
            </a:pPr>
            <a:r>
              <a:rPr lang="en-US" sz="2960">
                <a:solidFill>
                  <a:srgbClr val="000000"/>
                </a:solidFill>
                <a:latin typeface="Rubik"/>
              </a:rPr>
              <a:t>Airport controller can get the details of the passenger</a:t>
            </a:r>
          </a:p>
          <a:p>
            <a:pPr marL="639089" indent="-319544" lvl="1">
              <a:lnSpc>
                <a:spcPts val="4144"/>
              </a:lnSpc>
              <a:buFont typeface="Arial"/>
              <a:buChar char="•"/>
            </a:pPr>
            <a:r>
              <a:rPr lang="en-US" sz="2960">
                <a:solidFill>
                  <a:srgbClr val="000000"/>
                </a:solidFill>
                <a:latin typeface="Rubik"/>
              </a:rPr>
              <a:t>An airline can know how many passengers are booked on a return flight.</a:t>
            </a:r>
          </a:p>
          <a:p>
            <a:pPr marL="639089" indent="-319544" lvl="1">
              <a:lnSpc>
                <a:spcPts val="4144"/>
              </a:lnSpc>
              <a:buFont typeface="Arial"/>
              <a:buChar char="•"/>
            </a:pPr>
            <a:r>
              <a:rPr lang="en-US" sz="2960">
                <a:solidFill>
                  <a:srgbClr val="000000"/>
                </a:solidFill>
                <a:latin typeface="Rubik"/>
              </a:rPr>
              <a:t>An airline chef can know how many meals they will prepare on a flight.</a:t>
            </a:r>
          </a:p>
          <a:p>
            <a:pPr marL="639089" indent="-319544" lvl="1">
              <a:lnSpc>
                <a:spcPts val="4144"/>
              </a:lnSpc>
              <a:buFont typeface="Arial"/>
              <a:buChar char="•"/>
            </a:pPr>
            <a:r>
              <a:rPr lang="en-US" sz="2960">
                <a:solidFill>
                  <a:srgbClr val="000000"/>
                </a:solidFill>
                <a:latin typeface="Rubik"/>
              </a:rPr>
              <a:t>As an airline manager, I want to find out how much I pay all my employees.</a:t>
            </a:r>
          </a:p>
          <a:p>
            <a:pPr marL="639089" indent="-319544" lvl="1">
              <a:lnSpc>
                <a:spcPts val="4144"/>
              </a:lnSpc>
              <a:buFont typeface="Arial"/>
              <a:buChar char="•"/>
            </a:pPr>
            <a:r>
              <a:rPr lang="en-US" sz="2960">
                <a:solidFill>
                  <a:srgbClr val="000000"/>
                </a:solidFill>
                <a:latin typeface="Rubik"/>
              </a:rPr>
              <a:t>As a passenger they  can know which gate the plane is waiting at.</a:t>
            </a:r>
          </a:p>
          <a:p>
            <a:pPr marL="639089" indent="-319544" lvl="1">
              <a:lnSpc>
                <a:spcPts val="4144"/>
              </a:lnSpc>
              <a:spcBef>
                <a:spcPct val="0"/>
              </a:spcBef>
              <a:buFont typeface="Arial"/>
              <a:buChar char="•"/>
            </a:pPr>
            <a:r>
              <a:rPr lang="en-US" sz="2960">
                <a:solidFill>
                  <a:srgbClr val="000000"/>
                </a:solidFill>
                <a:latin typeface="Rubik"/>
              </a:rPr>
              <a:t>As an airline pilot how many flights he or she has to join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259073" y="9369960"/>
            <a:ext cx="4301868" cy="772455"/>
            <a:chOff x="0" y="0"/>
            <a:chExt cx="1133002" cy="203445"/>
          </a:xfrm>
        </p:grpSpPr>
        <p:sp>
          <p:nvSpPr>
            <p:cNvPr name="Freeform 10" id="10"/>
            <p:cNvSpPr/>
            <p:nvPr/>
          </p:nvSpPr>
          <p:spPr>
            <a:xfrm flipH="false" flipV="false">
              <a:off x="0" y="0"/>
              <a:ext cx="1133002" cy="203445"/>
            </a:xfrm>
            <a:custGeom>
              <a:avLst/>
              <a:gdLst/>
              <a:ahLst/>
              <a:cxnLst/>
              <a:rect r="r" b="b" t="t" l="l"/>
              <a:pathLst>
                <a:path h="203445" w="1133002">
                  <a:moveTo>
                    <a:pt x="91783" y="0"/>
                  </a:moveTo>
                  <a:lnTo>
                    <a:pt x="1041219" y="0"/>
                  </a:lnTo>
                  <a:cubicBezTo>
                    <a:pt x="1065562" y="0"/>
                    <a:pt x="1088907" y="9670"/>
                    <a:pt x="1106120" y="26883"/>
                  </a:cubicBezTo>
                  <a:cubicBezTo>
                    <a:pt x="1123332" y="44095"/>
                    <a:pt x="1133002" y="67441"/>
                    <a:pt x="1133002" y="91783"/>
                  </a:cubicBezTo>
                  <a:lnTo>
                    <a:pt x="1133002" y="111662"/>
                  </a:lnTo>
                  <a:cubicBezTo>
                    <a:pt x="1133002" y="136004"/>
                    <a:pt x="1123332" y="159350"/>
                    <a:pt x="1106120" y="176562"/>
                  </a:cubicBezTo>
                  <a:cubicBezTo>
                    <a:pt x="1088907" y="193775"/>
                    <a:pt x="1065562" y="203445"/>
                    <a:pt x="1041219" y="203445"/>
                  </a:cubicBezTo>
                  <a:lnTo>
                    <a:pt x="91783" y="203445"/>
                  </a:lnTo>
                  <a:cubicBezTo>
                    <a:pt x="67441" y="203445"/>
                    <a:pt x="44095" y="193775"/>
                    <a:pt x="26883" y="176562"/>
                  </a:cubicBezTo>
                  <a:cubicBezTo>
                    <a:pt x="9670" y="159350"/>
                    <a:pt x="0" y="136004"/>
                    <a:pt x="0" y="111662"/>
                  </a:cubicBezTo>
                  <a:lnTo>
                    <a:pt x="0" y="91783"/>
                  </a:lnTo>
                  <a:cubicBezTo>
                    <a:pt x="0" y="67441"/>
                    <a:pt x="9670" y="44095"/>
                    <a:pt x="26883" y="26883"/>
                  </a:cubicBezTo>
                  <a:cubicBezTo>
                    <a:pt x="44095" y="9670"/>
                    <a:pt x="67441" y="0"/>
                    <a:pt x="91783" y="0"/>
                  </a:cubicBez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1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523119" y="9431343"/>
            <a:ext cx="3773776" cy="573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5"/>
              </a:lnSpc>
              <a:spcBef>
                <a:spcPct val="0"/>
              </a:spcBef>
            </a:pPr>
            <a:r>
              <a:rPr lang="en-US" sz="3296">
                <a:solidFill>
                  <a:srgbClr val="FFFFFF"/>
                </a:solidFill>
                <a:latin typeface="Rubik"/>
              </a:rPr>
              <a:t>SEANGENG ITH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673828" y="0"/>
            <a:ext cx="3347655" cy="3608571"/>
            <a:chOff x="0" y="0"/>
            <a:chExt cx="1204093" cy="1297940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1204093" cy="1297940"/>
            </a:xfrm>
            <a:custGeom>
              <a:avLst/>
              <a:gdLst/>
              <a:ahLst/>
              <a:cxnLst/>
              <a:rect r="r" b="b" t="t" l="l"/>
              <a:pathLst>
                <a:path h="1297940" w="1204093">
                  <a:moveTo>
                    <a:pt x="0" y="0"/>
                  </a:moveTo>
                  <a:lnTo>
                    <a:pt x="602047" y="1297940"/>
                  </a:lnTo>
                  <a:lnTo>
                    <a:pt x="1204093" y="0"/>
                  </a:lnTo>
                  <a:close/>
                </a:path>
              </a:pathLst>
            </a:custGeom>
            <a:solidFill>
              <a:srgbClr val="38B6FF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16614172" y="6678429"/>
            <a:ext cx="3347655" cy="3608571"/>
            <a:chOff x="0" y="0"/>
            <a:chExt cx="1204093" cy="1297940"/>
          </a:xfrm>
        </p:grpSpPr>
        <p:sp>
          <p:nvSpPr>
            <p:cNvPr name="Freeform 5" id="5"/>
            <p:cNvSpPr/>
            <p:nvPr/>
          </p:nvSpPr>
          <p:spPr>
            <a:xfrm flipH="false" flipV="false">
              <a:off x="0" y="0"/>
              <a:ext cx="1204093" cy="1297940"/>
            </a:xfrm>
            <a:custGeom>
              <a:avLst/>
              <a:gdLst/>
              <a:ahLst/>
              <a:cxnLst/>
              <a:rect r="r" b="b" t="t" l="l"/>
              <a:pathLst>
                <a:path h="1297940" w="1204093">
                  <a:moveTo>
                    <a:pt x="0" y="0"/>
                  </a:moveTo>
                  <a:lnTo>
                    <a:pt x="602047" y="1297940"/>
                  </a:lnTo>
                  <a:lnTo>
                    <a:pt x="1204093" y="0"/>
                  </a:lnTo>
                  <a:close/>
                </a:path>
              </a:pathLst>
            </a:custGeom>
            <a:solidFill>
              <a:srgbClr val="38B6F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3288428" y="4500562"/>
            <a:ext cx="11711145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199"/>
              </a:lnSpc>
            </a:pPr>
            <a:r>
              <a:rPr lang="en-US" sz="8499">
                <a:solidFill>
                  <a:srgbClr val="000000"/>
                </a:solidFill>
                <a:latin typeface="HK Grotesk Bold Bold"/>
              </a:rPr>
              <a:t>First part of our system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259073" y="9369960"/>
            <a:ext cx="4301868" cy="772455"/>
            <a:chOff x="0" y="0"/>
            <a:chExt cx="1133002" cy="203445"/>
          </a:xfrm>
        </p:grpSpPr>
        <p:sp>
          <p:nvSpPr>
            <p:cNvPr name="Freeform 8" id="8"/>
            <p:cNvSpPr/>
            <p:nvPr/>
          </p:nvSpPr>
          <p:spPr>
            <a:xfrm flipH="false" flipV="false">
              <a:off x="0" y="0"/>
              <a:ext cx="1133002" cy="203445"/>
            </a:xfrm>
            <a:custGeom>
              <a:avLst/>
              <a:gdLst/>
              <a:ahLst/>
              <a:cxnLst/>
              <a:rect r="r" b="b" t="t" l="l"/>
              <a:pathLst>
                <a:path h="203445" w="1133002">
                  <a:moveTo>
                    <a:pt x="91783" y="0"/>
                  </a:moveTo>
                  <a:lnTo>
                    <a:pt x="1041219" y="0"/>
                  </a:lnTo>
                  <a:cubicBezTo>
                    <a:pt x="1065562" y="0"/>
                    <a:pt x="1088907" y="9670"/>
                    <a:pt x="1106120" y="26883"/>
                  </a:cubicBezTo>
                  <a:cubicBezTo>
                    <a:pt x="1123332" y="44095"/>
                    <a:pt x="1133002" y="67441"/>
                    <a:pt x="1133002" y="91783"/>
                  </a:cubicBezTo>
                  <a:lnTo>
                    <a:pt x="1133002" y="111662"/>
                  </a:lnTo>
                  <a:cubicBezTo>
                    <a:pt x="1133002" y="136004"/>
                    <a:pt x="1123332" y="159350"/>
                    <a:pt x="1106120" y="176562"/>
                  </a:cubicBezTo>
                  <a:cubicBezTo>
                    <a:pt x="1088907" y="193775"/>
                    <a:pt x="1065562" y="203445"/>
                    <a:pt x="1041219" y="203445"/>
                  </a:cubicBezTo>
                  <a:lnTo>
                    <a:pt x="91783" y="203445"/>
                  </a:lnTo>
                  <a:cubicBezTo>
                    <a:pt x="67441" y="203445"/>
                    <a:pt x="44095" y="193775"/>
                    <a:pt x="26883" y="176562"/>
                  </a:cubicBezTo>
                  <a:cubicBezTo>
                    <a:pt x="9670" y="159350"/>
                    <a:pt x="0" y="136004"/>
                    <a:pt x="0" y="111662"/>
                  </a:cubicBezTo>
                  <a:lnTo>
                    <a:pt x="0" y="91783"/>
                  </a:lnTo>
                  <a:cubicBezTo>
                    <a:pt x="0" y="67441"/>
                    <a:pt x="9670" y="44095"/>
                    <a:pt x="26883" y="26883"/>
                  </a:cubicBezTo>
                  <a:cubicBezTo>
                    <a:pt x="44095" y="9670"/>
                    <a:pt x="67441" y="0"/>
                    <a:pt x="91783" y="0"/>
                  </a:cubicBez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1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523119" y="9431343"/>
            <a:ext cx="3773776" cy="573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5"/>
              </a:lnSpc>
              <a:spcBef>
                <a:spcPct val="0"/>
              </a:spcBef>
            </a:pPr>
            <a:r>
              <a:rPr lang="en-US" sz="3296">
                <a:solidFill>
                  <a:srgbClr val="FFFFFF"/>
                </a:solidFill>
                <a:latin typeface="Rubik"/>
              </a:rPr>
              <a:t>SEANGENG ITH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-6208694" y="-678204"/>
            <a:ext cx="8011777" cy="4766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9800827" y="3141148"/>
            <a:ext cx="8061705" cy="569715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259073" y="9369960"/>
            <a:ext cx="4301868" cy="772455"/>
            <a:chOff x="0" y="0"/>
            <a:chExt cx="1133002" cy="203445"/>
          </a:xfrm>
        </p:grpSpPr>
        <p:sp>
          <p:nvSpPr>
            <p:cNvPr name="Freeform 5" id="5"/>
            <p:cNvSpPr/>
            <p:nvPr/>
          </p:nvSpPr>
          <p:spPr>
            <a:xfrm flipH="false" flipV="false">
              <a:off x="0" y="0"/>
              <a:ext cx="1133002" cy="203445"/>
            </a:xfrm>
            <a:custGeom>
              <a:avLst/>
              <a:gdLst/>
              <a:ahLst/>
              <a:cxnLst/>
              <a:rect r="r" b="b" t="t" l="l"/>
              <a:pathLst>
                <a:path h="203445" w="1133002">
                  <a:moveTo>
                    <a:pt x="91783" y="0"/>
                  </a:moveTo>
                  <a:lnTo>
                    <a:pt x="1041219" y="0"/>
                  </a:lnTo>
                  <a:cubicBezTo>
                    <a:pt x="1065562" y="0"/>
                    <a:pt x="1088907" y="9670"/>
                    <a:pt x="1106120" y="26883"/>
                  </a:cubicBezTo>
                  <a:cubicBezTo>
                    <a:pt x="1123332" y="44095"/>
                    <a:pt x="1133002" y="67441"/>
                    <a:pt x="1133002" y="91783"/>
                  </a:cubicBezTo>
                  <a:lnTo>
                    <a:pt x="1133002" y="111662"/>
                  </a:lnTo>
                  <a:cubicBezTo>
                    <a:pt x="1133002" y="136004"/>
                    <a:pt x="1123332" y="159350"/>
                    <a:pt x="1106120" y="176562"/>
                  </a:cubicBezTo>
                  <a:cubicBezTo>
                    <a:pt x="1088907" y="193775"/>
                    <a:pt x="1065562" y="203445"/>
                    <a:pt x="1041219" y="203445"/>
                  </a:cubicBezTo>
                  <a:lnTo>
                    <a:pt x="91783" y="203445"/>
                  </a:lnTo>
                  <a:cubicBezTo>
                    <a:pt x="67441" y="203445"/>
                    <a:pt x="44095" y="193775"/>
                    <a:pt x="26883" y="176562"/>
                  </a:cubicBezTo>
                  <a:cubicBezTo>
                    <a:pt x="9670" y="159350"/>
                    <a:pt x="0" y="136004"/>
                    <a:pt x="0" y="111662"/>
                  </a:cubicBezTo>
                  <a:lnTo>
                    <a:pt x="0" y="91783"/>
                  </a:lnTo>
                  <a:cubicBezTo>
                    <a:pt x="0" y="67441"/>
                    <a:pt x="9670" y="44095"/>
                    <a:pt x="26883" y="26883"/>
                  </a:cubicBezTo>
                  <a:cubicBezTo>
                    <a:pt x="44095" y="9670"/>
                    <a:pt x="67441" y="0"/>
                    <a:pt x="91783" y="0"/>
                  </a:cubicBez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1"/>
                </a:lnSpc>
              </a:pPr>
            </a:p>
          </p:txBody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028700" y="2457734"/>
            <a:ext cx="8123689" cy="6800566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2106743" y="933450"/>
            <a:ext cx="14677965" cy="1510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5"/>
              </a:lnSpc>
              <a:spcBef>
                <a:spcPct val="0"/>
              </a:spcBef>
            </a:pPr>
            <a:r>
              <a:rPr lang="en-US" sz="4296">
                <a:solidFill>
                  <a:srgbClr val="000000"/>
                </a:solidFill>
                <a:latin typeface="Rubik"/>
              </a:rPr>
              <a:t>An airline chef can know how many meals they will prepare on a flight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3119" y="9431343"/>
            <a:ext cx="3773776" cy="573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5"/>
              </a:lnSpc>
              <a:spcBef>
                <a:spcPct val="0"/>
              </a:spcBef>
            </a:pPr>
            <a:r>
              <a:rPr lang="en-US" sz="3296">
                <a:solidFill>
                  <a:srgbClr val="FFFFFF"/>
                </a:solidFill>
                <a:latin typeface="Rubik"/>
              </a:rPr>
              <a:t>SEANGENG ITH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-6208694" y="-678204"/>
            <a:ext cx="8011777" cy="4766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301532" y="3561150"/>
            <a:ext cx="9144194" cy="4485175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9445726" y="3569510"/>
            <a:ext cx="9217466" cy="314798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2106743" y="933450"/>
            <a:ext cx="14677965" cy="1510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5"/>
              </a:lnSpc>
              <a:spcBef>
                <a:spcPct val="0"/>
              </a:spcBef>
            </a:pPr>
            <a:r>
              <a:rPr lang="en-US" sz="4296">
                <a:solidFill>
                  <a:srgbClr val="000000"/>
                </a:solidFill>
                <a:latin typeface="Rubik"/>
              </a:rPr>
              <a:t>As an airline manager, I want to find out how much I pay all my employees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259073" y="9369960"/>
            <a:ext cx="4301868" cy="772455"/>
            <a:chOff x="0" y="0"/>
            <a:chExt cx="1133002" cy="203445"/>
          </a:xfrm>
        </p:grpSpPr>
        <p:sp>
          <p:nvSpPr>
            <p:cNvPr name="Freeform 7" id="7"/>
            <p:cNvSpPr/>
            <p:nvPr/>
          </p:nvSpPr>
          <p:spPr>
            <a:xfrm flipH="false" flipV="false">
              <a:off x="0" y="0"/>
              <a:ext cx="1133002" cy="203445"/>
            </a:xfrm>
            <a:custGeom>
              <a:avLst/>
              <a:gdLst/>
              <a:ahLst/>
              <a:cxnLst/>
              <a:rect r="r" b="b" t="t" l="l"/>
              <a:pathLst>
                <a:path h="203445" w="1133002">
                  <a:moveTo>
                    <a:pt x="91783" y="0"/>
                  </a:moveTo>
                  <a:lnTo>
                    <a:pt x="1041219" y="0"/>
                  </a:lnTo>
                  <a:cubicBezTo>
                    <a:pt x="1065562" y="0"/>
                    <a:pt x="1088907" y="9670"/>
                    <a:pt x="1106120" y="26883"/>
                  </a:cubicBezTo>
                  <a:cubicBezTo>
                    <a:pt x="1123332" y="44095"/>
                    <a:pt x="1133002" y="67441"/>
                    <a:pt x="1133002" y="91783"/>
                  </a:cubicBezTo>
                  <a:lnTo>
                    <a:pt x="1133002" y="111662"/>
                  </a:lnTo>
                  <a:cubicBezTo>
                    <a:pt x="1133002" y="136004"/>
                    <a:pt x="1123332" y="159350"/>
                    <a:pt x="1106120" y="176562"/>
                  </a:cubicBezTo>
                  <a:cubicBezTo>
                    <a:pt x="1088907" y="193775"/>
                    <a:pt x="1065562" y="203445"/>
                    <a:pt x="1041219" y="203445"/>
                  </a:cubicBezTo>
                  <a:lnTo>
                    <a:pt x="91783" y="203445"/>
                  </a:lnTo>
                  <a:cubicBezTo>
                    <a:pt x="67441" y="203445"/>
                    <a:pt x="44095" y="193775"/>
                    <a:pt x="26883" y="176562"/>
                  </a:cubicBezTo>
                  <a:cubicBezTo>
                    <a:pt x="9670" y="159350"/>
                    <a:pt x="0" y="136004"/>
                    <a:pt x="0" y="111662"/>
                  </a:cubicBezTo>
                  <a:lnTo>
                    <a:pt x="0" y="91783"/>
                  </a:lnTo>
                  <a:cubicBezTo>
                    <a:pt x="0" y="67441"/>
                    <a:pt x="9670" y="44095"/>
                    <a:pt x="26883" y="26883"/>
                  </a:cubicBezTo>
                  <a:cubicBezTo>
                    <a:pt x="44095" y="9670"/>
                    <a:pt x="67441" y="0"/>
                    <a:pt x="91783" y="0"/>
                  </a:cubicBez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1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523119" y="9431343"/>
            <a:ext cx="3773776" cy="573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5"/>
              </a:lnSpc>
              <a:spcBef>
                <a:spcPct val="0"/>
              </a:spcBef>
            </a:pPr>
            <a:r>
              <a:rPr lang="en-US" sz="3296">
                <a:solidFill>
                  <a:srgbClr val="FFFFFF"/>
                </a:solidFill>
                <a:latin typeface="Rubik"/>
              </a:rPr>
              <a:t>SEANGENG ITH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673828" y="0"/>
            <a:ext cx="3347655" cy="3608571"/>
            <a:chOff x="0" y="0"/>
            <a:chExt cx="1204093" cy="1297940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1204093" cy="1297940"/>
            </a:xfrm>
            <a:custGeom>
              <a:avLst/>
              <a:gdLst/>
              <a:ahLst/>
              <a:cxnLst/>
              <a:rect r="r" b="b" t="t" l="l"/>
              <a:pathLst>
                <a:path h="1297940" w="1204093">
                  <a:moveTo>
                    <a:pt x="0" y="0"/>
                  </a:moveTo>
                  <a:lnTo>
                    <a:pt x="602047" y="1297940"/>
                  </a:lnTo>
                  <a:lnTo>
                    <a:pt x="1204093" y="0"/>
                  </a:lnTo>
                  <a:close/>
                </a:path>
              </a:pathLst>
            </a:custGeom>
            <a:solidFill>
              <a:srgbClr val="38B6FF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16614172" y="6678429"/>
            <a:ext cx="3347655" cy="3608571"/>
            <a:chOff x="0" y="0"/>
            <a:chExt cx="1204093" cy="1297940"/>
          </a:xfrm>
        </p:grpSpPr>
        <p:sp>
          <p:nvSpPr>
            <p:cNvPr name="Freeform 5" id="5"/>
            <p:cNvSpPr/>
            <p:nvPr/>
          </p:nvSpPr>
          <p:spPr>
            <a:xfrm flipH="false" flipV="false">
              <a:off x="0" y="0"/>
              <a:ext cx="1204093" cy="1297940"/>
            </a:xfrm>
            <a:custGeom>
              <a:avLst/>
              <a:gdLst/>
              <a:ahLst/>
              <a:cxnLst/>
              <a:rect r="r" b="b" t="t" l="l"/>
              <a:pathLst>
                <a:path h="1297940" w="1204093">
                  <a:moveTo>
                    <a:pt x="0" y="0"/>
                  </a:moveTo>
                  <a:lnTo>
                    <a:pt x="602047" y="1297940"/>
                  </a:lnTo>
                  <a:lnTo>
                    <a:pt x="1204093" y="0"/>
                  </a:lnTo>
                  <a:close/>
                </a:path>
              </a:pathLst>
            </a:custGeom>
            <a:solidFill>
              <a:srgbClr val="38B6F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3008320" y="4249226"/>
            <a:ext cx="12878640" cy="2429202"/>
            <a:chOff x="0" y="0"/>
            <a:chExt cx="17171520" cy="3238937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0"/>
              <a:ext cx="17171520" cy="1714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0199"/>
                </a:lnSpc>
              </a:pPr>
              <a:r>
                <a:rPr lang="en-US" sz="8499">
                  <a:solidFill>
                    <a:srgbClr val="000000"/>
                  </a:solidFill>
                  <a:latin typeface="HK Grotesk Bold Bold"/>
                </a:rPr>
                <a:t>Second part of our system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2470630"/>
              <a:ext cx="14608378" cy="7683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896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259073" y="9369960"/>
            <a:ext cx="4301868" cy="772455"/>
            <a:chOff x="0" y="0"/>
            <a:chExt cx="1133002" cy="203445"/>
          </a:xfrm>
        </p:grpSpPr>
        <p:sp>
          <p:nvSpPr>
            <p:cNvPr name="Freeform 10" id="10"/>
            <p:cNvSpPr/>
            <p:nvPr/>
          </p:nvSpPr>
          <p:spPr>
            <a:xfrm flipH="false" flipV="false">
              <a:off x="0" y="0"/>
              <a:ext cx="1133002" cy="203445"/>
            </a:xfrm>
            <a:custGeom>
              <a:avLst/>
              <a:gdLst/>
              <a:ahLst/>
              <a:cxnLst/>
              <a:rect r="r" b="b" t="t" l="l"/>
              <a:pathLst>
                <a:path h="203445" w="1133002">
                  <a:moveTo>
                    <a:pt x="91783" y="0"/>
                  </a:moveTo>
                  <a:lnTo>
                    <a:pt x="1041219" y="0"/>
                  </a:lnTo>
                  <a:cubicBezTo>
                    <a:pt x="1065562" y="0"/>
                    <a:pt x="1088907" y="9670"/>
                    <a:pt x="1106120" y="26883"/>
                  </a:cubicBezTo>
                  <a:cubicBezTo>
                    <a:pt x="1123332" y="44095"/>
                    <a:pt x="1133002" y="67441"/>
                    <a:pt x="1133002" y="91783"/>
                  </a:cubicBezTo>
                  <a:lnTo>
                    <a:pt x="1133002" y="111662"/>
                  </a:lnTo>
                  <a:cubicBezTo>
                    <a:pt x="1133002" y="136004"/>
                    <a:pt x="1123332" y="159350"/>
                    <a:pt x="1106120" y="176562"/>
                  </a:cubicBezTo>
                  <a:cubicBezTo>
                    <a:pt x="1088907" y="193775"/>
                    <a:pt x="1065562" y="203445"/>
                    <a:pt x="1041219" y="203445"/>
                  </a:cubicBezTo>
                  <a:lnTo>
                    <a:pt x="91783" y="203445"/>
                  </a:lnTo>
                  <a:cubicBezTo>
                    <a:pt x="67441" y="203445"/>
                    <a:pt x="44095" y="193775"/>
                    <a:pt x="26883" y="176562"/>
                  </a:cubicBezTo>
                  <a:cubicBezTo>
                    <a:pt x="9670" y="159350"/>
                    <a:pt x="0" y="136004"/>
                    <a:pt x="0" y="111662"/>
                  </a:cubicBezTo>
                  <a:lnTo>
                    <a:pt x="0" y="91783"/>
                  </a:lnTo>
                  <a:cubicBezTo>
                    <a:pt x="0" y="67441"/>
                    <a:pt x="9670" y="44095"/>
                    <a:pt x="26883" y="26883"/>
                  </a:cubicBezTo>
                  <a:cubicBezTo>
                    <a:pt x="44095" y="9670"/>
                    <a:pt x="67441" y="0"/>
                    <a:pt x="91783" y="0"/>
                  </a:cubicBez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1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523119" y="9431343"/>
            <a:ext cx="3773776" cy="573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5"/>
              </a:lnSpc>
              <a:spcBef>
                <a:spcPct val="0"/>
              </a:spcBef>
            </a:pPr>
            <a:r>
              <a:rPr lang="en-US" sz="3296">
                <a:solidFill>
                  <a:srgbClr val="FFFFFF"/>
                </a:solidFill>
                <a:latin typeface="Rubik"/>
              </a:rPr>
              <a:t>SOKNOEURN SRUN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-6208694" y="-678204"/>
            <a:ext cx="8011777" cy="47665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259073" y="9369960"/>
            <a:ext cx="4301868" cy="772455"/>
            <a:chOff x="0" y="0"/>
            <a:chExt cx="1133002" cy="203445"/>
          </a:xfrm>
        </p:grpSpPr>
        <p:sp>
          <p:nvSpPr>
            <p:cNvPr name="Freeform 4" id="4"/>
            <p:cNvSpPr/>
            <p:nvPr/>
          </p:nvSpPr>
          <p:spPr>
            <a:xfrm flipH="false" flipV="false">
              <a:off x="0" y="0"/>
              <a:ext cx="1133002" cy="203445"/>
            </a:xfrm>
            <a:custGeom>
              <a:avLst/>
              <a:gdLst/>
              <a:ahLst/>
              <a:cxnLst/>
              <a:rect r="r" b="b" t="t" l="l"/>
              <a:pathLst>
                <a:path h="203445" w="1133002">
                  <a:moveTo>
                    <a:pt x="91783" y="0"/>
                  </a:moveTo>
                  <a:lnTo>
                    <a:pt x="1041219" y="0"/>
                  </a:lnTo>
                  <a:cubicBezTo>
                    <a:pt x="1065562" y="0"/>
                    <a:pt x="1088907" y="9670"/>
                    <a:pt x="1106120" y="26883"/>
                  </a:cubicBezTo>
                  <a:cubicBezTo>
                    <a:pt x="1123332" y="44095"/>
                    <a:pt x="1133002" y="67441"/>
                    <a:pt x="1133002" y="91783"/>
                  </a:cubicBezTo>
                  <a:lnTo>
                    <a:pt x="1133002" y="111662"/>
                  </a:lnTo>
                  <a:cubicBezTo>
                    <a:pt x="1133002" y="136004"/>
                    <a:pt x="1123332" y="159350"/>
                    <a:pt x="1106120" y="176562"/>
                  </a:cubicBezTo>
                  <a:cubicBezTo>
                    <a:pt x="1088907" y="193775"/>
                    <a:pt x="1065562" y="203445"/>
                    <a:pt x="1041219" y="203445"/>
                  </a:cubicBezTo>
                  <a:lnTo>
                    <a:pt x="91783" y="203445"/>
                  </a:lnTo>
                  <a:cubicBezTo>
                    <a:pt x="67441" y="203445"/>
                    <a:pt x="44095" y="193775"/>
                    <a:pt x="26883" y="176562"/>
                  </a:cubicBezTo>
                  <a:cubicBezTo>
                    <a:pt x="9670" y="159350"/>
                    <a:pt x="0" y="136004"/>
                    <a:pt x="0" y="111662"/>
                  </a:cubicBezTo>
                  <a:lnTo>
                    <a:pt x="0" y="91783"/>
                  </a:lnTo>
                  <a:cubicBezTo>
                    <a:pt x="0" y="67441"/>
                    <a:pt x="9670" y="44095"/>
                    <a:pt x="26883" y="26883"/>
                  </a:cubicBezTo>
                  <a:cubicBezTo>
                    <a:pt x="44095" y="9670"/>
                    <a:pt x="67441" y="0"/>
                    <a:pt x="91783" y="0"/>
                  </a:cubicBez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1"/>
                </a:lnSpc>
              </a:pP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8681498" y="3455756"/>
            <a:ext cx="9606502" cy="391163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564426" y="2346871"/>
            <a:ext cx="7993030" cy="6691188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2244750" y="1309399"/>
            <a:ext cx="14677965" cy="705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5"/>
              </a:lnSpc>
              <a:spcBef>
                <a:spcPct val="0"/>
              </a:spcBef>
            </a:pPr>
            <a:r>
              <a:rPr lang="en-US" sz="4096">
                <a:solidFill>
                  <a:srgbClr val="000000"/>
                </a:solidFill>
                <a:latin typeface="Rubik"/>
              </a:rPr>
              <a:t>Airport controller can get the details of the passenger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3119" y="9431343"/>
            <a:ext cx="3773776" cy="573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5"/>
              </a:lnSpc>
              <a:spcBef>
                <a:spcPct val="0"/>
              </a:spcBef>
            </a:pPr>
            <a:r>
              <a:rPr lang="en-US" sz="3296">
                <a:solidFill>
                  <a:srgbClr val="FFFFFF"/>
                </a:solidFill>
                <a:latin typeface="Rubik"/>
              </a:rPr>
              <a:t>SOKNOEURN SRUN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DAFUVkTtzYQ</dc:identifier>
  <dcterms:modified xsi:type="dcterms:W3CDTF">2011-08-01T06:04:30Z</dcterms:modified>
  <cp:revision>1</cp:revision>
  <dc:title>Airline Management</dc:title>
</cp:coreProperties>
</file>