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78536" y="1556279"/>
            <a:ext cx="8013464" cy="3405686"/>
          </a:xfrm>
        </p:spPr>
        <p:txBody>
          <a:bodyPr>
            <a:normAutofit/>
          </a:bodyPr>
          <a:lstStyle/>
          <a:p>
            <a:r>
              <a:rPr lang="ru-RU" sz="6000" b="1" dirty="0" err="1" smtClean="0">
                <a:solidFill>
                  <a:schemeClr val="tx2"/>
                </a:solidFill>
              </a:rPr>
              <a:t>Покол</a:t>
            </a:r>
            <a:r>
              <a:rPr lang="uk-UA" sz="6000" b="1" dirty="0" err="1" smtClean="0">
                <a:solidFill>
                  <a:schemeClr val="tx2"/>
                </a:solidFill>
              </a:rPr>
              <a:t>іння</a:t>
            </a:r>
            <a:r>
              <a:rPr lang="uk-UA" sz="6000" b="1" dirty="0" smtClean="0">
                <a:solidFill>
                  <a:schemeClr val="tx2"/>
                </a:solidFill>
              </a:rPr>
              <a:t> </a:t>
            </a:r>
            <a:r>
              <a:rPr lang="en-US" sz="6000" b="1" dirty="0" smtClean="0">
                <a:solidFill>
                  <a:schemeClr val="tx2"/>
                </a:solidFill>
              </a:rPr>
              <a:t>Z</a:t>
            </a:r>
            <a:r>
              <a:rPr lang="uk-UA" sz="6000" b="1" dirty="0" smtClean="0">
                <a:solidFill>
                  <a:schemeClr val="tx2"/>
                </a:solidFill>
              </a:rPr>
              <a:t>: </a:t>
            </a:r>
            <a:br>
              <a:rPr lang="uk-UA" sz="6000" b="1" dirty="0" smtClean="0">
                <a:solidFill>
                  <a:schemeClr val="tx2"/>
                </a:solidFill>
              </a:rPr>
            </a:br>
            <a:r>
              <a:rPr lang="uk-UA" sz="6000" b="1" dirty="0" smtClean="0">
                <a:solidFill>
                  <a:schemeClr val="tx2"/>
                </a:solidFill>
              </a:rPr>
              <a:t>пошук способів педагогічної взаємодії</a:t>
            </a:r>
            <a:endParaRPr lang="ru-RU" sz="6000" b="1" dirty="0">
              <a:solidFill>
                <a:schemeClr val="tx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165"/>
            <a:ext cx="4178536" cy="601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03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587" y="505861"/>
            <a:ext cx="7073779" cy="1896035"/>
          </a:xfrm>
        </p:spPr>
        <p:txBody>
          <a:bodyPr/>
          <a:lstStyle/>
          <a:p>
            <a:r>
              <a:rPr lang="uk-UA" b="1" dirty="0" smtClean="0"/>
              <a:t>Рекомендації щодо Комфортної взаємодії в освітньому просторі: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70021" y="2487384"/>
            <a:ext cx="11323050" cy="4088228"/>
          </a:xfrm>
        </p:spPr>
        <p:txBody>
          <a:bodyPr>
            <a:normAutofit/>
          </a:bodyPr>
          <a:lstStyle/>
          <a:p>
            <a:pPr lvl="0"/>
            <a:r>
              <a:rPr lang="ru-RU" cap="none" dirty="0" smtClean="0"/>
              <a:t>Не </a:t>
            </a:r>
            <a:r>
              <a:rPr lang="ru-RU" cap="none" dirty="0" err="1" smtClean="0"/>
              <a:t>тільки</a:t>
            </a:r>
            <a:r>
              <a:rPr lang="ru-RU" cap="none" dirty="0" smtClean="0"/>
              <a:t> знати та </a:t>
            </a:r>
            <a:r>
              <a:rPr lang="ru-RU" cap="none" dirty="0" err="1" smtClean="0"/>
              <a:t>розуміти</a:t>
            </a:r>
            <a:r>
              <a:rPr lang="ru-RU" cap="none" dirty="0" smtClean="0"/>
              <a:t> </a:t>
            </a:r>
            <a:r>
              <a:rPr lang="ru-RU" cap="none" dirty="0" err="1" smtClean="0"/>
              <a:t>особливості</a:t>
            </a:r>
            <a:r>
              <a:rPr lang="ru-RU" cap="none" dirty="0" smtClean="0"/>
              <a:t> </a:t>
            </a:r>
            <a:r>
              <a:rPr lang="ru-RU" cap="none" dirty="0" err="1" smtClean="0"/>
              <a:t>поведінки</a:t>
            </a:r>
            <a:r>
              <a:rPr lang="ru-RU" cap="none" dirty="0" smtClean="0"/>
              <a:t> </a:t>
            </a:r>
            <a:r>
              <a:rPr lang="ru-RU" cap="none" dirty="0" err="1" smtClean="0"/>
              <a:t>покоління</a:t>
            </a:r>
            <a:r>
              <a:rPr lang="ru-RU" cap="none" dirty="0" smtClean="0"/>
              <a:t> Z, а </a:t>
            </a:r>
            <a:r>
              <a:rPr lang="ru-RU" cap="none" dirty="0" err="1" smtClean="0"/>
              <a:t>психологічно</a:t>
            </a:r>
            <a:r>
              <a:rPr lang="ru-RU" cap="none" dirty="0" smtClean="0"/>
              <a:t> правильно </a:t>
            </a:r>
            <a:r>
              <a:rPr lang="ru-RU" cap="none" dirty="0" err="1" smtClean="0"/>
              <a:t>реагувати</a:t>
            </a:r>
            <a:r>
              <a:rPr lang="ru-RU" cap="none" dirty="0" smtClean="0"/>
              <a:t> на </a:t>
            </a:r>
            <a:r>
              <a:rPr lang="ru-RU" cap="none" dirty="0" err="1" smtClean="0"/>
              <a:t>неї</a:t>
            </a:r>
            <a:r>
              <a:rPr lang="ru-RU" cap="none" dirty="0"/>
              <a:t>.</a:t>
            </a:r>
            <a:endParaRPr lang="ru-RU" cap="none" dirty="0" smtClean="0"/>
          </a:p>
          <a:p>
            <a:pPr lvl="0"/>
            <a:r>
              <a:rPr lang="ru-RU" cap="none" dirty="0" err="1" smtClean="0"/>
              <a:t>Створити</a:t>
            </a:r>
            <a:r>
              <a:rPr lang="ru-RU" cap="none" dirty="0" smtClean="0"/>
              <a:t> в </a:t>
            </a:r>
            <a:r>
              <a:rPr lang="ru-RU" cap="none" dirty="0" err="1" smtClean="0"/>
              <a:t>навчальному</a:t>
            </a:r>
            <a:r>
              <a:rPr lang="ru-RU" cap="none" dirty="0" smtClean="0"/>
              <a:t> </a:t>
            </a:r>
            <a:r>
              <a:rPr lang="ru-RU" cap="none" dirty="0" err="1" smtClean="0"/>
              <a:t>закладі</a:t>
            </a:r>
            <a:r>
              <a:rPr lang="ru-RU" cap="none" dirty="0" smtClean="0"/>
              <a:t> </a:t>
            </a:r>
            <a:r>
              <a:rPr lang="ru-RU" cap="none" dirty="0" err="1" smtClean="0"/>
              <a:t>комфортні</a:t>
            </a:r>
            <a:r>
              <a:rPr lang="ru-RU" cap="none" dirty="0" smtClean="0"/>
              <a:t> </a:t>
            </a:r>
            <a:r>
              <a:rPr lang="ru-RU" cap="none" dirty="0" err="1" smtClean="0"/>
              <a:t>умови</a:t>
            </a:r>
            <a:r>
              <a:rPr lang="ru-RU" cap="none" dirty="0" smtClean="0"/>
              <a:t>, </a:t>
            </a:r>
            <a:r>
              <a:rPr lang="ru-RU" cap="none" dirty="0" err="1" smtClean="0"/>
              <a:t>які</a:t>
            </a:r>
            <a:r>
              <a:rPr lang="ru-RU" cap="none" dirty="0" smtClean="0"/>
              <a:t> </a:t>
            </a:r>
            <a:r>
              <a:rPr lang="ru-RU" cap="none" dirty="0" err="1" smtClean="0"/>
              <a:t>відповідають</a:t>
            </a:r>
            <a:r>
              <a:rPr lang="ru-RU" cap="none" dirty="0" smtClean="0"/>
              <a:t> </a:t>
            </a:r>
            <a:r>
              <a:rPr lang="ru-RU" cap="none" dirty="0" err="1" smtClean="0"/>
              <a:t>запитам</a:t>
            </a:r>
            <a:r>
              <a:rPr lang="ru-RU" cap="none" dirty="0" smtClean="0"/>
              <a:t> </a:t>
            </a:r>
            <a:r>
              <a:rPr lang="ru-RU" cap="none" dirty="0" err="1" smtClean="0"/>
              <a:t>цих</a:t>
            </a:r>
            <a:r>
              <a:rPr lang="ru-RU" cap="none" dirty="0" smtClean="0"/>
              <a:t> </a:t>
            </a:r>
            <a:r>
              <a:rPr lang="ru-RU" cap="none" dirty="0" err="1" smtClean="0"/>
              <a:t>дітей</a:t>
            </a:r>
            <a:r>
              <a:rPr lang="ru-RU" cap="none" dirty="0" smtClean="0"/>
              <a:t>: </a:t>
            </a:r>
            <a:r>
              <a:rPr lang="ru-RU" cap="none" dirty="0" err="1" smtClean="0"/>
              <a:t>надати</a:t>
            </a:r>
            <a:r>
              <a:rPr lang="ru-RU" cap="none" dirty="0" smtClean="0"/>
              <a:t> </a:t>
            </a:r>
            <a:r>
              <a:rPr lang="ru-RU" cap="none" dirty="0" err="1" smtClean="0"/>
              <a:t>можливість</a:t>
            </a:r>
            <a:r>
              <a:rPr lang="ru-RU" cap="none" dirty="0" smtClean="0"/>
              <a:t> для </a:t>
            </a:r>
            <a:r>
              <a:rPr lang="ru-RU" cap="none" dirty="0" err="1" smtClean="0"/>
              <a:t>підзарядки</a:t>
            </a:r>
            <a:r>
              <a:rPr lang="ru-RU" cap="none" dirty="0" smtClean="0"/>
              <a:t> </a:t>
            </a:r>
            <a:r>
              <a:rPr lang="ru-RU" cap="none" dirty="0" err="1" smtClean="0"/>
              <a:t>гаджетів</a:t>
            </a:r>
            <a:r>
              <a:rPr lang="ru-RU" cap="none" dirty="0" smtClean="0"/>
              <a:t>, </a:t>
            </a:r>
            <a:r>
              <a:rPr lang="ru-RU" cap="none" dirty="0" err="1" smtClean="0"/>
              <a:t>використовувати</a:t>
            </a:r>
            <a:r>
              <a:rPr lang="ru-RU" cap="none" dirty="0" smtClean="0"/>
              <a:t> WI-FI, </a:t>
            </a:r>
            <a:r>
              <a:rPr lang="ru-RU" cap="none" dirty="0" err="1" smtClean="0"/>
              <a:t>мультимедійні</a:t>
            </a:r>
            <a:r>
              <a:rPr lang="ru-RU" cap="none" dirty="0" smtClean="0"/>
              <a:t> </a:t>
            </a:r>
            <a:r>
              <a:rPr lang="ru-RU" cap="none" dirty="0" err="1" smtClean="0"/>
              <a:t>дошки</a:t>
            </a:r>
            <a:r>
              <a:rPr lang="ru-RU" cap="none" dirty="0" smtClean="0"/>
              <a:t>, </a:t>
            </a:r>
            <a:r>
              <a:rPr lang="ru-RU" cap="none" dirty="0" err="1" smtClean="0"/>
              <a:t>зручні</a:t>
            </a:r>
            <a:r>
              <a:rPr lang="ru-RU" cap="none" dirty="0" smtClean="0"/>
              <a:t> </a:t>
            </a:r>
            <a:r>
              <a:rPr lang="ru-RU" cap="none" dirty="0" err="1" smtClean="0"/>
              <a:t>місця</a:t>
            </a:r>
            <a:r>
              <a:rPr lang="ru-RU" cap="none" dirty="0" smtClean="0"/>
              <a:t> для </a:t>
            </a:r>
            <a:r>
              <a:rPr lang="ru-RU" cap="none" dirty="0" err="1" smtClean="0"/>
              <a:t>відпочинку</a:t>
            </a:r>
            <a:r>
              <a:rPr lang="ru-RU" cap="none" dirty="0" smtClean="0"/>
              <a:t>, </a:t>
            </a:r>
            <a:r>
              <a:rPr lang="ru-RU" cap="none" dirty="0" err="1" smtClean="0"/>
              <a:t>нестандартне</a:t>
            </a:r>
            <a:r>
              <a:rPr lang="ru-RU" cap="none" dirty="0" smtClean="0"/>
              <a:t> </a:t>
            </a:r>
            <a:r>
              <a:rPr lang="ru-RU" cap="none" dirty="0" err="1" smtClean="0"/>
              <a:t>оформлення</a:t>
            </a:r>
            <a:r>
              <a:rPr lang="ru-RU" cap="none" dirty="0" smtClean="0"/>
              <a:t> </a:t>
            </a:r>
            <a:r>
              <a:rPr lang="ru-RU" cap="none" dirty="0" err="1" smtClean="0"/>
              <a:t>інтер'єру</a:t>
            </a:r>
            <a:r>
              <a:rPr lang="ru-RU" cap="none" dirty="0" smtClean="0"/>
              <a:t> </a:t>
            </a:r>
            <a:r>
              <a:rPr lang="ru-RU" cap="none" dirty="0" err="1" smtClean="0"/>
              <a:t>тощо</a:t>
            </a:r>
            <a:r>
              <a:rPr lang="ru-RU" cap="none" dirty="0"/>
              <a:t>.</a:t>
            </a:r>
            <a:endParaRPr lang="ru-RU" cap="none" dirty="0" smtClean="0"/>
          </a:p>
          <a:p>
            <a:pPr lvl="0"/>
            <a:r>
              <a:rPr lang="ru-RU" cap="none" dirty="0" err="1" smtClean="0"/>
              <a:t>Постійно</a:t>
            </a:r>
            <a:r>
              <a:rPr lang="ru-RU" cap="none" dirty="0" smtClean="0"/>
              <a:t> </a:t>
            </a:r>
            <a:r>
              <a:rPr lang="ru-RU" cap="none" dirty="0" err="1" smtClean="0"/>
              <a:t>підвищувати</a:t>
            </a:r>
            <a:r>
              <a:rPr lang="ru-RU" cap="none" dirty="0" smtClean="0"/>
              <a:t> </a:t>
            </a:r>
            <a:r>
              <a:rPr lang="ru-RU" cap="none" dirty="0" err="1" smtClean="0"/>
              <a:t>власну</a:t>
            </a:r>
            <a:r>
              <a:rPr lang="ru-RU" cap="none" dirty="0" smtClean="0"/>
              <a:t> </a:t>
            </a:r>
            <a:r>
              <a:rPr lang="ru-RU" cap="none" dirty="0" err="1" smtClean="0"/>
              <a:t>інформаційну</a:t>
            </a:r>
            <a:r>
              <a:rPr lang="ru-RU" cap="none" dirty="0" smtClean="0"/>
              <a:t> </a:t>
            </a:r>
            <a:r>
              <a:rPr lang="ru-RU" cap="none" dirty="0" err="1" smtClean="0"/>
              <a:t>грамотність</a:t>
            </a:r>
            <a:r>
              <a:rPr lang="ru-RU" cap="none" dirty="0" smtClean="0"/>
              <a:t> і </a:t>
            </a:r>
            <a:r>
              <a:rPr lang="ru-RU" cap="none" dirty="0" err="1" smtClean="0"/>
              <a:t>використовувати</a:t>
            </a:r>
            <a:r>
              <a:rPr lang="ru-RU" cap="none" dirty="0" smtClean="0"/>
              <a:t> </a:t>
            </a:r>
            <a:r>
              <a:rPr lang="ru-RU" cap="none" dirty="0" err="1" smtClean="0"/>
              <a:t>сучасні</a:t>
            </a:r>
            <a:r>
              <a:rPr lang="ru-RU" cap="none" dirty="0" smtClean="0"/>
              <a:t> </a:t>
            </a:r>
            <a:r>
              <a:rPr lang="ru-RU" cap="none" dirty="0" err="1" smtClean="0"/>
              <a:t>гаджети</a:t>
            </a:r>
            <a:r>
              <a:rPr lang="ru-RU" cap="none" dirty="0" smtClean="0"/>
              <a:t> в </a:t>
            </a:r>
            <a:r>
              <a:rPr lang="ru-RU" cap="none" dirty="0" err="1" smtClean="0"/>
              <a:t>освітньому</a:t>
            </a:r>
            <a:r>
              <a:rPr lang="ru-RU" cap="none" dirty="0" smtClean="0"/>
              <a:t> </a:t>
            </a:r>
            <a:r>
              <a:rPr lang="ru-RU" cap="none" dirty="0" err="1" smtClean="0"/>
              <a:t>процесі</a:t>
            </a:r>
            <a:r>
              <a:rPr lang="ru-RU" cap="none" dirty="0"/>
              <a:t>.</a:t>
            </a:r>
            <a:endParaRPr lang="ru-RU" cap="none" dirty="0" smtClean="0"/>
          </a:p>
          <a:p>
            <a:pPr lvl="0"/>
            <a:r>
              <a:rPr lang="ru-RU" cap="none" dirty="0" err="1" smtClean="0"/>
              <a:t>Спілкуватися</a:t>
            </a:r>
            <a:r>
              <a:rPr lang="ru-RU" cap="none" dirty="0" smtClean="0"/>
              <a:t> з батьками </a:t>
            </a:r>
            <a:r>
              <a:rPr lang="ru-RU" cap="none" dirty="0" err="1" smtClean="0"/>
              <a:t>учнів</a:t>
            </a:r>
            <a:r>
              <a:rPr lang="ru-RU" cap="none" dirty="0" smtClean="0"/>
              <a:t> </a:t>
            </a:r>
            <a:r>
              <a:rPr lang="ru-RU" cap="none" dirty="0" err="1" smtClean="0"/>
              <a:t>із</a:t>
            </a:r>
            <a:r>
              <a:rPr lang="ru-RU" cap="none" dirty="0" smtClean="0"/>
              <a:t> метою </a:t>
            </a:r>
            <a:r>
              <a:rPr lang="ru-RU" cap="none" dirty="0" err="1" smtClean="0"/>
              <a:t>їх</a:t>
            </a:r>
            <a:r>
              <a:rPr lang="ru-RU" cap="none" dirty="0" smtClean="0"/>
              <a:t> </a:t>
            </a:r>
            <a:r>
              <a:rPr lang="ru-RU" cap="none" dirty="0" err="1" smtClean="0"/>
              <a:t>інформування</a:t>
            </a:r>
            <a:r>
              <a:rPr lang="ru-RU" cap="none" dirty="0" smtClean="0"/>
              <a:t> </a:t>
            </a:r>
            <a:r>
              <a:rPr lang="ru-RU" cap="none" dirty="0" err="1" smtClean="0"/>
              <a:t>щодо</a:t>
            </a:r>
            <a:r>
              <a:rPr lang="ru-RU" cap="none" dirty="0" smtClean="0"/>
              <a:t> </a:t>
            </a:r>
            <a:r>
              <a:rPr lang="ru-RU" cap="none" dirty="0" err="1" smtClean="0"/>
              <a:t>особливостей</a:t>
            </a:r>
            <a:r>
              <a:rPr lang="ru-RU" cap="none" dirty="0" smtClean="0"/>
              <a:t> </a:t>
            </a:r>
            <a:r>
              <a:rPr lang="ru-RU" cap="none" dirty="0" err="1" smtClean="0"/>
              <a:t>покоління</a:t>
            </a:r>
            <a:r>
              <a:rPr lang="ru-RU" cap="none" dirty="0" smtClean="0"/>
              <a:t> Z, а </a:t>
            </a:r>
            <a:r>
              <a:rPr lang="ru-RU" cap="none" dirty="0" err="1" smtClean="0"/>
              <a:t>також</a:t>
            </a:r>
            <a:r>
              <a:rPr lang="ru-RU" cap="none" dirty="0" smtClean="0"/>
              <a:t> </a:t>
            </a:r>
            <a:r>
              <a:rPr lang="ru-RU" cap="none" dirty="0" err="1" smtClean="0"/>
              <a:t>знаходження</a:t>
            </a:r>
            <a:r>
              <a:rPr lang="ru-RU" cap="none" dirty="0" smtClean="0"/>
              <a:t> </a:t>
            </a:r>
            <a:r>
              <a:rPr lang="ru-RU" cap="none" dirty="0" err="1" smtClean="0"/>
              <a:t>спільних</a:t>
            </a:r>
            <a:r>
              <a:rPr lang="ru-RU" cap="none" dirty="0" smtClean="0"/>
              <a:t> </a:t>
            </a:r>
            <a:r>
              <a:rPr lang="ru-RU" cap="none" dirty="0" err="1" smtClean="0"/>
              <a:t>способів</a:t>
            </a:r>
            <a:r>
              <a:rPr lang="ru-RU" cap="none" dirty="0" smtClean="0"/>
              <a:t> </a:t>
            </a:r>
            <a:r>
              <a:rPr lang="ru-RU" cap="none" dirty="0" err="1" smtClean="0"/>
              <a:t>їх</a:t>
            </a:r>
            <a:r>
              <a:rPr lang="ru-RU" cap="none" dirty="0" smtClean="0"/>
              <a:t> </a:t>
            </a:r>
            <a:r>
              <a:rPr lang="ru-RU" cap="none" dirty="0" err="1" smtClean="0"/>
              <a:t>виховання</a:t>
            </a:r>
            <a:r>
              <a:rPr lang="ru-RU" cap="none" dirty="0" smtClean="0"/>
              <a:t> й </a:t>
            </a:r>
            <a:r>
              <a:rPr lang="ru-RU" cap="none" dirty="0" err="1" smtClean="0"/>
              <a:t>розвитку</a:t>
            </a:r>
            <a:r>
              <a:rPr lang="ru-RU" cap="none" dirty="0" smtClean="0"/>
              <a:t>.</a:t>
            </a:r>
            <a:endParaRPr lang="ru-RU" cap="none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536" y="0"/>
            <a:ext cx="4432176" cy="248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7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91672" y="255493"/>
            <a:ext cx="11376210" cy="64949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b="1" dirty="0"/>
              <a:t>Я </a:t>
            </a:r>
            <a:r>
              <a:rPr lang="ru-RU" sz="2800" b="1" dirty="0" err="1"/>
              <a:t>дякую</a:t>
            </a:r>
            <a:r>
              <a:rPr lang="ru-RU" sz="2800" b="1" dirty="0"/>
              <a:t> </a:t>
            </a:r>
            <a:r>
              <a:rPr lang="ru-RU" sz="2800" b="1" dirty="0" err="1"/>
              <a:t>поколінню</a:t>
            </a:r>
            <a:r>
              <a:rPr lang="ru-RU" sz="2800" b="1" dirty="0"/>
              <a:t> </a:t>
            </a:r>
            <a:r>
              <a:rPr lang="en-US" sz="2800" b="1" dirty="0"/>
              <a:t>Z, </a:t>
            </a:r>
            <a:r>
              <a:rPr lang="ru-RU" sz="2800" b="1" dirty="0"/>
              <a:t>яке </a:t>
            </a:r>
            <a:r>
              <a:rPr lang="ru-RU" sz="2800" b="1" dirty="0" err="1"/>
              <a:t>навчило</a:t>
            </a:r>
            <a:r>
              <a:rPr lang="ru-RU" sz="2800" b="1" dirty="0"/>
              <a:t> мене:</a:t>
            </a:r>
            <a:endParaRPr lang="ru-RU" sz="2800" dirty="0"/>
          </a:p>
          <a:p>
            <a:r>
              <a:rPr lang="ru-RU" dirty="0"/>
              <a:t>1. </a:t>
            </a:r>
            <a:r>
              <a:rPr lang="ru-RU" dirty="0" err="1"/>
              <a:t>Використовувати</a:t>
            </a:r>
            <a:r>
              <a:rPr lang="ru-RU" dirty="0"/>
              <a:t> смайлики в </a:t>
            </a:r>
            <a:r>
              <a:rPr lang="ru-RU" dirty="0" err="1"/>
              <a:t>переписці</a:t>
            </a:r>
            <a:r>
              <a:rPr lang="ru-RU" dirty="0"/>
              <a:t> і таким чином </a:t>
            </a:r>
            <a:r>
              <a:rPr lang="ru-RU" dirty="0" err="1"/>
              <a:t>краще</a:t>
            </a:r>
            <a:r>
              <a:rPr lang="ru-RU" dirty="0"/>
              <a:t> </a:t>
            </a:r>
            <a:r>
              <a:rPr lang="ru-RU" dirty="0" err="1"/>
              <a:t>виражати</a:t>
            </a:r>
            <a:r>
              <a:rPr lang="ru-RU" dirty="0"/>
              <a:t> </a:t>
            </a:r>
            <a:r>
              <a:rPr lang="ru-RU" dirty="0" err="1"/>
              <a:t>свої</a:t>
            </a:r>
            <a:r>
              <a:rPr lang="ru-RU" dirty="0"/>
              <a:t> </a:t>
            </a:r>
            <a:r>
              <a:rPr lang="ru-RU" dirty="0" err="1"/>
              <a:t>емоції</a:t>
            </a:r>
            <a:r>
              <a:rPr lang="ru-RU" dirty="0"/>
              <a:t>.</a:t>
            </a:r>
          </a:p>
          <a:p>
            <a:r>
              <a:rPr lang="ru-RU" dirty="0"/>
              <a:t>2. </a:t>
            </a:r>
            <a:r>
              <a:rPr lang="ru-RU" dirty="0" err="1"/>
              <a:t>Робити</a:t>
            </a:r>
            <a:r>
              <a:rPr lang="ru-RU" dirty="0"/>
              <a:t> </a:t>
            </a:r>
            <a:r>
              <a:rPr lang="ru-RU" dirty="0" err="1"/>
              <a:t>класні</a:t>
            </a:r>
            <a:r>
              <a:rPr lang="ru-RU" dirty="0"/>
              <a:t> </a:t>
            </a:r>
            <a:r>
              <a:rPr lang="ru-RU" dirty="0" err="1"/>
              <a:t>схеми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достукатись</a:t>
            </a:r>
            <a:r>
              <a:rPr lang="ru-RU" dirty="0"/>
              <a:t> до </a:t>
            </a:r>
            <a:r>
              <a:rPr lang="ru-RU" dirty="0" err="1"/>
              <a:t>учнів</a:t>
            </a:r>
            <a:r>
              <a:rPr lang="ru-RU" dirty="0"/>
              <a:t> з </a:t>
            </a:r>
            <a:r>
              <a:rPr lang="ru-RU" dirty="0" err="1"/>
              <a:t>кліповим</a:t>
            </a:r>
            <a:r>
              <a:rPr lang="ru-RU" dirty="0"/>
              <a:t> </a:t>
            </a:r>
            <a:r>
              <a:rPr lang="ru-RU" dirty="0" err="1"/>
              <a:t>мисленням</a:t>
            </a:r>
            <a:r>
              <a:rPr lang="ru-RU" dirty="0"/>
              <a:t>.</a:t>
            </a:r>
          </a:p>
          <a:p>
            <a:r>
              <a:rPr lang="ru-RU" dirty="0"/>
              <a:t>3. </a:t>
            </a:r>
            <a:r>
              <a:rPr lang="ru-RU" dirty="0" err="1"/>
              <a:t>Частіше</a:t>
            </a:r>
            <a:r>
              <a:rPr lang="ru-RU" dirty="0"/>
              <a:t> </a:t>
            </a:r>
            <a:r>
              <a:rPr lang="ru-RU" dirty="0" err="1"/>
              <a:t>змінювати</a:t>
            </a:r>
            <a:r>
              <a:rPr lang="ru-RU" dirty="0"/>
              <a:t> </a:t>
            </a:r>
            <a:r>
              <a:rPr lang="ru-RU" dirty="0" err="1"/>
              <a:t>форми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на </a:t>
            </a:r>
            <a:r>
              <a:rPr lang="ru-RU" dirty="0" err="1"/>
              <a:t>уроці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навчання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чимось</a:t>
            </a:r>
            <a:r>
              <a:rPr lang="ru-RU" dirty="0"/>
              <a:t> </a:t>
            </a:r>
            <a:r>
              <a:rPr lang="ru-RU" dirty="0" err="1"/>
              <a:t>подібне</a:t>
            </a:r>
            <a:r>
              <a:rPr lang="ru-RU" dirty="0"/>
              <a:t> на </a:t>
            </a:r>
            <a:r>
              <a:rPr lang="ru-RU" dirty="0" err="1"/>
              <a:t>комп’ютерну</a:t>
            </a:r>
            <a:r>
              <a:rPr lang="ru-RU" dirty="0"/>
              <a:t> </a:t>
            </a:r>
            <a:r>
              <a:rPr lang="ru-RU" dirty="0" err="1"/>
              <a:t>гру</a:t>
            </a:r>
            <a:r>
              <a:rPr lang="ru-RU" dirty="0"/>
              <a:t>.</a:t>
            </a:r>
          </a:p>
          <a:p>
            <a:r>
              <a:rPr lang="ru-RU" dirty="0"/>
              <a:t>4. </a:t>
            </a:r>
            <a:r>
              <a:rPr lang="ru-RU" dirty="0" err="1"/>
              <a:t>Користуватися</a:t>
            </a:r>
            <a:r>
              <a:rPr lang="ru-RU" dirty="0"/>
              <a:t> </a:t>
            </a:r>
            <a:r>
              <a:rPr lang="ru-RU" dirty="0" err="1"/>
              <a:t>різноманітними</a:t>
            </a:r>
            <a:r>
              <a:rPr lang="ru-RU" dirty="0"/>
              <a:t> </a:t>
            </a:r>
            <a:r>
              <a:rPr lang="ru-RU" dirty="0" err="1"/>
              <a:t>комп’ютерними</a:t>
            </a:r>
            <a:r>
              <a:rPr lang="ru-RU" dirty="0"/>
              <a:t> </a:t>
            </a:r>
            <a:r>
              <a:rPr lang="ru-RU" dirty="0" err="1"/>
              <a:t>програмами</a:t>
            </a:r>
            <a:r>
              <a:rPr lang="ru-RU" dirty="0"/>
              <a:t>, </a:t>
            </a:r>
            <a:r>
              <a:rPr lang="ru-RU" dirty="0" err="1"/>
              <a:t>додатками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говорити</a:t>
            </a:r>
            <a:r>
              <a:rPr lang="ru-RU" dirty="0"/>
              <a:t> з </a:t>
            </a:r>
            <a:r>
              <a:rPr lang="ru-RU" dirty="0" err="1"/>
              <a:t>своїми</a:t>
            </a:r>
            <a:r>
              <a:rPr lang="ru-RU" dirty="0"/>
              <a:t> </a:t>
            </a:r>
            <a:r>
              <a:rPr lang="ru-RU" dirty="0" err="1"/>
              <a:t>учнями</a:t>
            </a:r>
            <a:r>
              <a:rPr lang="ru-RU" dirty="0"/>
              <a:t> «</a:t>
            </a:r>
            <a:r>
              <a:rPr lang="ru-RU" dirty="0" err="1"/>
              <a:t>однією</a:t>
            </a:r>
            <a:r>
              <a:rPr lang="ru-RU" dirty="0"/>
              <a:t> </a:t>
            </a:r>
            <a:r>
              <a:rPr lang="ru-RU" dirty="0" err="1"/>
              <a:t>мовою</a:t>
            </a:r>
            <a:r>
              <a:rPr lang="ru-RU" dirty="0"/>
              <a:t>».</a:t>
            </a:r>
          </a:p>
          <a:p>
            <a:r>
              <a:rPr lang="ru-RU" dirty="0"/>
              <a:t>5.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соціальні</a:t>
            </a:r>
            <a:r>
              <a:rPr lang="ru-RU" dirty="0"/>
              <a:t> </a:t>
            </a:r>
            <a:r>
              <a:rPr lang="ru-RU" dirty="0" err="1"/>
              <a:t>мережі</a:t>
            </a:r>
            <a:r>
              <a:rPr lang="ru-RU" dirty="0"/>
              <a:t> для </a:t>
            </a:r>
            <a:r>
              <a:rPr lang="ru-RU" dirty="0" err="1"/>
              <a:t>навчання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бути з </a:t>
            </a:r>
            <a:r>
              <a:rPr lang="ru-RU" dirty="0" err="1"/>
              <a:t>учнями</a:t>
            </a:r>
            <a:r>
              <a:rPr lang="ru-RU" dirty="0"/>
              <a:t> на </a:t>
            </a:r>
            <a:r>
              <a:rPr lang="ru-RU" dirty="0" err="1"/>
              <a:t>зв’язку</a:t>
            </a:r>
            <a:r>
              <a:rPr lang="ru-RU" dirty="0"/>
              <a:t> </a:t>
            </a:r>
            <a:r>
              <a:rPr lang="ru-RU" dirty="0" err="1"/>
              <a:t>постійно</a:t>
            </a:r>
            <a:r>
              <a:rPr lang="ru-RU" dirty="0"/>
              <a:t>.</a:t>
            </a:r>
          </a:p>
          <a:p>
            <a:r>
              <a:rPr lang="ru-RU" dirty="0"/>
              <a:t>6. Просто </a:t>
            </a:r>
            <a:r>
              <a:rPr lang="ru-RU" dirty="0" err="1" smtClean="0"/>
              <a:t>розуміти</a:t>
            </a:r>
            <a:r>
              <a:rPr lang="ru-RU" dirty="0" smtClean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класні</a:t>
            </a:r>
            <a:r>
              <a:rPr lang="ru-RU" dirty="0"/>
              <a:t> </a:t>
            </a:r>
            <a:r>
              <a:rPr lang="ru-RU" dirty="0" err="1"/>
              <a:t>круті</a:t>
            </a:r>
            <a:r>
              <a:rPr lang="ru-RU" dirty="0"/>
              <a:t> і </a:t>
            </a:r>
            <a:r>
              <a:rPr lang="ru-RU" dirty="0" err="1"/>
              <a:t>обдаровані</a:t>
            </a:r>
            <a:r>
              <a:rPr lang="ru-RU" dirty="0"/>
              <a:t> </a:t>
            </a:r>
            <a:r>
              <a:rPr lang="ru-RU" dirty="0" err="1"/>
              <a:t>мої</a:t>
            </a:r>
            <a:r>
              <a:rPr lang="ru-RU" dirty="0"/>
              <a:t> </a:t>
            </a:r>
            <a:r>
              <a:rPr lang="ru-RU" dirty="0" err="1"/>
              <a:t>учні</a:t>
            </a:r>
            <a:r>
              <a:rPr lang="ru-RU" dirty="0"/>
              <a:t> «</a:t>
            </a:r>
            <a:r>
              <a:rPr lang="ru-RU" dirty="0" err="1"/>
              <a:t>зети</a:t>
            </a:r>
            <a:r>
              <a:rPr lang="ru-RU" dirty="0"/>
              <a:t>», </a:t>
            </a:r>
            <a:r>
              <a:rPr lang="ru-RU" dirty="0" err="1"/>
              <a:t>їх</a:t>
            </a:r>
            <a:r>
              <a:rPr lang="ru-RU" dirty="0"/>
              <a:t> не потрібно </a:t>
            </a:r>
            <a:r>
              <a:rPr lang="ru-RU" dirty="0" err="1"/>
              <a:t>змінювати</a:t>
            </a:r>
            <a:r>
              <a:rPr lang="ru-RU" dirty="0"/>
              <a:t>, а просто бути з ними на </a:t>
            </a:r>
            <a:r>
              <a:rPr lang="ru-RU" dirty="0" err="1"/>
              <a:t>одній</a:t>
            </a:r>
            <a:r>
              <a:rPr lang="ru-RU" dirty="0"/>
              <a:t> </a:t>
            </a:r>
            <a:r>
              <a:rPr lang="ru-RU" dirty="0" err="1"/>
              <a:t>хвилі</a:t>
            </a:r>
            <a:r>
              <a:rPr lang="ru-RU" dirty="0"/>
              <a:t>.</a:t>
            </a:r>
          </a:p>
          <a:p>
            <a:r>
              <a:rPr lang="ru-RU" dirty="0"/>
              <a:t>Я </a:t>
            </a:r>
            <a:r>
              <a:rPr lang="ru-RU" dirty="0" err="1"/>
              <a:t>щиро</a:t>
            </a:r>
            <a:r>
              <a:rPr lang="ru-RU" dirty="0"/>
              <a:t> </a:t>
            </a:r>
            <a:r>
              <a:rPr lang="ru-RU" dirty="0" err="1"/>
              <a:t>вірю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в нас є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вчителів</a:t>
            </a:r>
            <a:r>
              <a:rPr lang="ru-RU" dirty="0"/>
              <a:t> та </a:t>
            </a:r>
            <a:r>
              <a:rPr lang="ru-RU" dirty="0" err="1"/>
              <a:t>методистів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не </a:t>
            </a:r>
            <a:r>
              <a:rPr lang="ru-RU" dirty="0" err="1"/>
              <a:t>хочуть</a:t>
            </a:r>
            <a:r>
              <a:rPr lang="ru-RU" dirty="0"/>
              <a:t> </a:t>
            </a:r>
            <a:r>
              <a:rPr lang="ru-RU" dirty="0" err="1"/>
              <a:t>переломлювати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покоління</a:t>
            </a:r>
            <a:r>
              <a:rPr lang="ru-RU" dirty="0"/>
              <a:t>, а </a:t>
            </a:r>
            <a:r>
              <a:rPr lang="ru-RU" dirty="0" err="1"/>
              <a:t>налаштовані</a:t>
            </a:r>
            <a:r>
              <a:rPr lang="ru-RU" dirty="0"/>
              <a:t> на </a:t>
            </a:r>
            <a:r>
              <a:rPr lang="ru-RU" dirty="0" err="1"/>
              <a:t>співпрацю</a:t>
            </a:r>
            <a:r>
              <a:rPr lang="ru-RU" dirty="0" smtClean="0"/>
              <a:t>.</a:t>
            </a:r>
            <a:r>
              <a:rPr lang="ru-RU" dirty="0"/>
              <a:t> </a:t>
            </a:r>
            <a:endParaRPr lang="ru-RU" dirty="0" smtClean="0"/>
          </a:p>
          <a:p>
            <a:pPr marL="0" indent="0" algn="r">
              <a:buNone/>
            </a:pPr>
            <a:r>
              <a:rPr lang="ru-RU" dirty="0"/>
              <a:t> </a:t>
            </a:r>
            <a:r>
              <a:rPr lang="ru-RU" b="1" dirty="0"/>
              <a:t>Катерина </a:t>
            </a:r>
            <a:r>
              <a:rPr lang="ru-RU" b="1" dirty="0" err="1" smtClean="0"/>
              <a:t>Цибульська</a:t>
            </a:r>
            <a:endParaRPr lang="ru-RU" dirty="0" smtClean="0"/>
          </a:p>
          <a:p>
            <a:pPr marL="0" indent="0" algn="r">
              <a:buNone/>
            </a:pPr>
            <a:r>
              <a:rPr lang="ru-RU" dirty="0" smtClean="0"/>
              <a:t> </a:t>
            </a:r>
            <a:r>
              <a:rPr lang="ru-RU" dirty="0" err="1" smtClean="0"/>
              <a:t>викладач</a:t>
            </a:r>
            <a:r>
              <a:rPr lang="ru-RU" dirty="0" smtClean="0"/>
              <a:t> </a:t>
            </a:r>
            <a:r>
              <a:rPr lang="ru-RU" dirty="0" err="1" smtClean="0"/>
              <a:t>історії</a:t>
            </a:r>
            <a:r>
              <a:rPr lang="ru-RU" dirty="0" smtClean="0"/>
              <a:t> </a:t>
            </a:r>
            <a:r>
              <a:rPr lang="ru-RU" dirty="0" err="1" smtClean="0"/>
              <a:t>України</a:t>
            </a:r>
            <a:r>
              <a:rPr lang="ru-RU" dirty="0" smtClean="0"/>
              <a:t> (онлайн) в </a:t>
            </a:r>
            <a:r>
              <a:rPr lang="ru-RU" dirty="0" err="1" smtClean="0"/>
              <a:t>компанії</a:t>
            </a:r>
            <a:r>
              <a:rPr lang="ru-RU" dirty="0" smtClean="0"/>
              <a:t> ZNOUA</a:t>
            </a:r>
          </a:p>
          <a:p>
            <a:pPr algn="r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627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0"/>
            <a:ext cx="10215909" cy="6858000"/>
          </a:xfrm>
        </p:spPr>
      </p:pic>
    </p:spTree>
    <p:extLst>
      <p:ext uri="{BB962C8B-B14F-4D97-AF65-F5344CB8AC3E}">
        <p14:creationId xmlns:p14="http://schemas.microsoft.com/office/powerpoint/2010/main" val="48748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9" y="322729"/>
            <a:ext cx="12121511" cy="607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1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9005" y="351568"/>
            <a:ext cx="6739937" cy="1975871"/>
          </a:xfrm>
        </p:spPr>
        <p:txBody>
          <a:bodyPr>
            <a:normAutofit/>
          </a:bodyPr>
          <a:lstStyle/>
          <a:p>
            <a:r>
              <a:rPr lang="uk-UA" sz="4000" b="1" dirty="0" smtClean="0"/>
              <a:t>Специфічні психологічні особливості покоління </a:t>
            </a:r>
            <a:r>
              <a:rPr lang="en-US" sz="4000" b="1" dirty="0" smtClean="0"/>
              <a:t>Z</a:t>
            </a:r>
            <a:r>
              <a:rPr lang="uk-UA" sz="4000" b="1" dirty="0" smtClean="0"/>
              <a:t>: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36812" y="2640977"/>
            <a:ext cx="9820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uk-UA" sz="3600" dirty="0" smtClean="0"/>
              <a:t>Гіперактивність.</a:t>
            </a:r>
          </a:p>
          <a:p>
            <a:pPr marL="342900" indent="-342900">
              <a:buAutoNum type="arabicPeriod"/>
            </a:pPr>
            <a:r>
              <a:rPr lang="uk-UA" sz="3600" dirty="0" smtClean="0"/>
              <a:t>Схильність до </a:t>
            </a:r>
            <a:r>
              <a:rPr lang="uk-UA" sz="3600" dirty="0" err="1" smtClean="0"/>
              <a:t>доклінічних</a:t>
            </a:r>
            <a:r>
              <a:rPr lang="uk-UA" sz="3600" dirty="0" smtClean="0"/>
              <a:t> форм аутизму.</a:t>
            </a:r>
          </a:p>
          <a:p>
            <a:pPr marL="342900" indent="-342900">
              <a:buAutoNum type="arabicPeriod"/>
            </a:pPr>
            <a:r>
              <a:rPr lang="uk-UA" sz="3600" dirty="0" smtClean="0"/>
              <a:t>Сенсорна </a:t>
            </a:r>
            <a:r>
              <a:rPr lang="uk-UA" sz="3600" dirty="0" err="1" smtClean="0"/>
              <a:t>депривація</a:t>
            </a:r>
            <a:r>
              <a:rPr lang="uk-UA" sz="3600" dirty="0" smtClean="0"/>
              <a:t>.</a:t>
            </a:r>
          </a:p>
          <a:p>
            <a:pPr marL="342900" indent="-342900">
              <a:buAutoNum type="arabicPeriod"/>
            </a:pPr>
            <a:r>
              <a:rPr lang="uk-UA" sz="3600" dirty="0" smtClean="0"/>
              <a:t>Побудова ідентичності.</a:t>
            </a:r>
            <a:endParaRPr lang="ru-RU" sz="3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29" y="3989772"/>
            <a:ext cx="3935506" cy="25777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32" y="94333"/>
            <a:ext cx="4431208" cy="24903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6618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49071" y="766483"/>
            <a:ext cx="8642602" cy="2178422"/>
          </a:xfrm>
        </p:spPr>
        <p:txBody>
          <a:bodyPr>
            <a:normAutofit fontScale="90000"/>
          </a:bodyPr>
          <a:lstStyle/>
          <a:p>
            <a:r>
              <a:rPr lang="ru-RU" b="1" dirty="0" err="1" smtClean="0"/>
              <a:t>поради</a:t>
            </a:r>
            <a:r>
              <a:rPr lang="ru-RU" b="1" dirty="0" smtClean="0"/>
              <a:t> </a:t>
            </a:r>
            <a:r>
              <a:rPr lang="ru-RU" b="1" dirty="0" err="1"/>
              <a:t>сучасним</a:t>
            </a:r>
            <a:r>
              <a:rPr lang="ru-RU" b="1" dirty="0"/>
              <a:t> </a:t>
            </a:r>
            <a:r>
              <a:rPr lang="ru-RU" b="1" dirty="0" err="1"/>
              <a:t>вчителям</a:t>
            </a:r>
            <a:r>
              <a:rPr lang="ru-RU" b="1" dirty="0"/>
              <a:t> </a:t>
            </a:r>
            <a:r>
              <a:rPr lang="ru-RU" b="1" dirty="0" err="1"/>
              <a:t>щодо</a:t>
            </a:r>
            <a:r>
              <a:rPr lang="ru-RU" b="1" dirty="0"/>
              <a:t> </a:t>
            </a:r>
            <a:r>
              <a:rPr lang="ru-RU" b="1" dirty="0" err="1"/>
              <a:t>побудови</a:t>
            </a:r>
            <a:r>
              <a:rPr lang="ru-RU" b="1" dirty="0"/>
              <a:t> </a:t>
            </a:r>
            <a:r>
              <a:rPr lang="ru-RU" b="1" dirty="0" smtClean="0"/>
              <a:t>стилю </a:t>
            </a:r>
            <a:r>
              <a:rPr lang="ru-RU" b="1" dirty="0" err="1"/>
              <a:t>навчання</a:t>
            </a:r>
            <a:r>
              <a:rPr lang="ru-RU" b="1" dirty="0"/>
              <a:t> </a:t>
            </a:r>
            <a:r>
              <a:rPr lang="ru-RU" b="1" dirty="0" err="1"/>
              <a:t>учнів</a:t>
            </a:r>
            <a:r>
              <a:rPr lang="ru-RU" b="1" dirty="0"/>
              <a:t> «</a:t>
            </a:r>
            <a:r>
              <a:rPr lang="ru-RU" b="1" dirty="0" err="1"/>
              <a:t>Покоління</a:t>
            </a:r>
            <a:r>
              <a:rPr lang="ru-RU" b="1" dirty="0"/>
              <a:t> Z</a:t>
            </a:r>
            <a:r>
              <a:rPr lang="ru-RU" b="1" dirty="0" smtClean="0"/>
              <a:t>»</a:t>
            </a:r>
            <a:r>
              <a:rPr lang="en-US" b="1" dirty="0" smtClean="0"/>
              <a:t>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dirty="0" smtClean="0"/>
              <a:t>(</a:t>
            </a:r>
            <a:r>
              <a:rPr lang="ru-RU" dirty="0" smtClean="0"/>
              <a:t>за Дж. </a:t>
            </a:r>
            <a:r>
              <a:rPr lang="ru-RU" dirty="0" err="1" smtClean="0"/>
              <a:t>Коатс</a:t>
            </a:r>
            <a:r>
              <a:rPr lang="ru-RU" dirty="0" smtClean="0"/>
              <a:t> «</a:t>
            </a:r>
            <a:r>
              <a:rPr lang="ru-RU" dirty="0" err="1"/>
              <a:t>Покоління</a:t>
            </a:r>
            <a:r>
              <a:rPr lang="ru-RU" dirty="0"/>
              <a:t> та </a:t>
            </a:r>
            <a:r>
              <a:rPr lang="ru-RU" dirty="0" err="1"/>
              <a:t>стилі</a:t>
            </a:r>
            <a:r>
              <a:rPr lang="ru-RU" dirty="0"/>
              <a:t> </a:t>
            </a:r>
            <a:r>
              <a:rPr lang="ru-RU" dirty="0" err="1"/>
              <a:t>навчання</a:t>
            </a:r>
            <a:r>
              <a:rPr lang="ru-RU" dirty="0"/>
              <a:t>» </a:t>
            </a:r>
            <a:r>
              <a:rPr lang="ru-RU" dirty="0" smtClean="0"/>
              <a:t>):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17938" y="2944905"/>
            <a:ext cx="11161685" cy="3550024"/>
          </a:xfrm>
        </p:spPr>
        <p:txBody>
          <a:bodyPr>
            <a:normAutofit/>
          </a:bodyPr>
          <a:lstStyle/>
          <a:p>
            <a:pPr lvl="0"/>
            <a:r>
              <a:rPr lang="ru-RU" i="1" dirty="0" smtClean="0"/>
              <a:t>Добре </a:t>
            </a:r>
            <a:r>
              <a:rPr lang="ru-RU" i="1" dirty="0" err="1"/>
              <a:t>структурувати</a:t>
            </a:r>
            <a:r>
              <a:rPr lang="ru-RU" i="1" dirty="0"/>
              <a:t> </a:t>
            </a:r>
            <a:r>
              <a:rPr lang="ru-RU" i="1" dirty="0" err="1"/>
              <a:t>навчальний</a:t>
            </a:r>
            <a:r>
              <a:rPr lang="ru-RU" i="1" dirty="0"/>
              <a:t> </a:t>
            </a:r>
            <a:r>
              <a:rPr lang="ru-RU" i="1" dirty="0" err="1"/>
              <a:t>процес</a:t>
            </a:r>
            <a:r>
              <a:rPr lang="ru-RU" i="1" dirty="0"/>
              <a:t>.</a:t>
            </a:r>
            <a:r>
              <a:rPr lang="ru-RU" dirty="0"/>
              <a:t> </a:t>
            </a:r>
            <a:r>
              <a:rPr lang="ru-RU" dirty="0" err="1" smtClean="0"/>
              <a:t>Покоління</a:t>
            </a:r>
            <a:r>
              <a:rPr lang="ru-RU" dirty="0" smtClean="0"/>
              <a:t> </a:t>
            </a:r>
            <a:r>
              <a:rPr lang="ru-RU" dirty="0"/>
              <a:t>Z росте в </a:t>
            </a:r>
            <a:r>
              <a:rPr lang="ru-RU" dirty="0" err="1"/>
              <a:t>дуже</a:t>
            </a:r>
            <a:r>
              <a:rPr lang="ru-RU" dirty="0"/>
              <a:t> «</a:t>
            </a:r>
            <a:r>
              <a:rPr lang="ru-RU" dirty="0" err="1"/>
              <a:t>впорядкованому</a:t>
            </a:r>
            <a:r>
              <a:rPr lang="ru-RU" dirty="0"/>
              <a:t>» </a:t>
            </a:r>
            <a:r>
              <a:rPr lang="ru-RU" dirty="0" err="1"/>
              <a:t>світі</a:t>
            </a:r>
            <a:r>
              <a:rPr lang="ru-RU" dirty="0"/>
              <a:t> та </a:t>
            </a:r>
            <a:r>
              <a:rPr lang="ru-RU" dirty="0" err="1"/>
              <a:t>потребує</a:t>
            </a:r>
            <a:r>
              <a:rPr lang="ru-RU" dirty="0"/>
              <a:t> такого ж порядку й </a:t>
            </a:r>
            <a:r>
              <a:rPr lang="ru-RU" dirty="0" err="1"/>
              <a:t>логічної</a:t>
            </a:r>
            <a:r>
              <a:rPr lang="ru-RU" dirty="0"/>
              <a:t> </a:t>
            </a:r>
            <a:r>
              <a:rPr lang="ru-RU" dirty="0" err="1"/>
              <a:t>послідовності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навчання</a:t>
            </a:r>
            <a:r>
              <a:rPr lang="ru-RU" dirty="0"/>
              <a:t>.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представники</a:t>
            </a:r>
            <a:r>
              <a:rPr lang="ru-RU" dirty="0"/>
              <a:t> </a:t>
            </a:r>
            <a:r>
              <a:rPr lang="ru-RU" dirty="0" err="1"/>
              <a:t>бажають</a:t>
            </a:r>
            <a:r>
              <a:rPr lang="ru-RU" dirty="0"/>
              <a:t> точно знати, </a:t>
            </a:r>
            <a:r>
              <a:rPr lang="ru-RU" dirty="0" err="1"/>
              <a:t>що</a:t>
            </a:r>
            <a:r>
              <a:rPr lang="ru-RU" dirty="0"/>
              <a:t> і в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терміни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них </a:t>
            </a:r>
            <a:r>
              <a:rPr lang="ru-RU" dirty="0" err="1"/>
              <a:t>вимагається</a:t>
            </a:r>
            <a:r>
              <a:rPr lang="ru-RU" dirty="0"/>
              <a:t> – </a:t>
            </a:r>
            <a:r>
              <a:rPr lang="ru-RU" dirty="0" err="1"/>
              <a:t>ця</a:t>
            </a:r>
            <a:r>
              <a:rPr lang="ru-RU" dirty="0"/>
              <a:t> </a:t>
            </a:r>
            <a:r>
              <a:rPr lang="ru-RU" dirty="0" err="1"/>
              <a:t>інформація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бути </a:t>
            </a:r>
            <a:r>
              <a:rPr lang="ru-RU" dirty="0" err="1"/>
              <a:t>дуже</a:t>
            </a:r>
            <a:r>
              <a:rPr lang="ru-RU" dirty="0"/>
              <a:t> докладною. </a:t>
            </a:r>
          </a:p>
          <a:p>
            <a:pPr lvl="0"/>
            <a:r>
              <a:rPr lang="ru-RU" i="1" dirty="0" err="1"/>
              <a:t>Забезпечити</a:t>
            </a:r>
            <a:r>
              <a:rPr lang="ru-RU" i="1" dirty="0"/>
              <a:t> «</a:t>
            </a:r>
            <a:r>
              <a:rPr lang="ru-RU" i="1" dirty="0" err="1"/>
              <a:t>зворотній</a:t>
            </a:r>
            <a:r>
              <a:rPr lang="ru-RU" i="1" dirty="0"/>
              <a:t> </a:t>
            </a:r>
            <a:r>
              <a:rPr lang="ru-RU" i="1" dirty="0" err="1"/>
              <a:t>зв'язок</a:t>
            </a:r>
            <a:r>
              <a:rPr lang="ru-RU" i="1" dirty="0"/>
              <a:t>». </a:t>
            </a:r>
            <a:r>
              <a:rPr lang="ru-RU" dirty="0" err="1"/>
              <a:t>Сучасні</a:t>
            </a:r>
            <a:r>
              <a:rPr lang="ru-RU" dirty="0"/>
              <a:t> </a:t>
            </a:r>
            <a:r>
              <a:rPr lang="ru-RU" dirty="0" err="1"/>
              <a:t>учні</a:t>
            </a:r>
            <a:r>
              <a:rPr lang="ru-RU" dirty="0"/>
              <a:t> </a:t>
            </a:r>
            <a:r>
              <a:rPr lang="ru-RU" dirty="0" err="1"/>
              <a:t>завжди</a:t>
            </a:r>
            <a:r>
              <a:rPr lang="ru-RU" dirty="0"/>
              <a:t> </a:t>
            </a:r>
            <a:r>
              <a:rPr lang="ru-RU" dirty="0" err="1"/>
              <a:t>хочуть</a:t>
            </a:r>
            <a:r>
              <a:rPr lang="ru-RU" dirty="0"/>
              <a:t> знати, </a:t>
            </a:r>
            <a:r>
              <a:rPr lang="ru-RU" dirty="0" err="1"/>
              <a:t>наскільки</a:t>
            </a:r>
            <a:r>
              <a:rPr lang="ru-RU" dirty="0"/>
              <a:t> </a:t>
            </a:r>
            <a:r>
              <a:rPr lang="ru-RU" dirty="0" err="1"/>
              <a:t>точними</a:t>
            </a:r>
            <a:r>
              <a:rPr lang="ru-RU" dirty="0"/>
              <a:t> є </a:t>
            </a:r>
            <a:r>
              <a:rPr lang="ru-RU" dirty="0" err="1"/>
              <a:t>їхні</a:t>
            </a:r>
            <a:r>
              <a:rPr lang="ru-RU" dirty="0"/>
              <a:t> </a:t>
            </a:r>
            <a:r>
              <a:rPr lang="ru-RU" dirty="0" err="1"/>
              <a:t>припущення</a:t>
            </a:r>
            <a:r>
              <a:rPr lang="ru-RU" dirty="0"/>
              <a:t>, </a:t>
            </a:r>
            <a:r>
              <a:rPr lang="ru-RU" dirty="0" err="1"/>
              <a:t>чи</a:t>
            </a:r>
            <a:r>
              <a:rPr lang="ru-RU" dirty="0"/>
              <a:t> правильно вони </a:t>
            </a:r>
            <a:r>
              <a:rPr lang="ru-RU" dirty="0" err="1"/>
              <a:t>розуміють</a:t>
            </a:r>
            <a:r>
              <a:rPr lang="ru-RU" dirty="0"/>
              <a:t> </a:t>
            </a:r>
            <a:r>
              <a:rPr lang="ru-RU" dirty="0" err="1"/>
              <a:t>матеріал</a:t>
            </a:r>
            <a:r>
              <a:rPr lang="ru-RU" dirty="0"/>
              <a:t>,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роблять</a:t>
            </a:r>
            <a:r>
              <a:rPr lang="ru-RU" dirty="0"/>
              <a:t> </a:t>
            </a:r>
            <a:r>
              <a:rPr lang="ru-RU" dirty="0" err="1"/>
              <a:t>помилки</a:t>
            </a:r>
            <a:r>
              <a:rPr lang="ru-RU" dirty="0"/>
              <a:t>, тому </a:t>
            </a:r>
            <a:r>
              <a:rPr lang="ru-RU" dirty="0" err="1"/>
              <a:t>вдячні</a:t>
            </a:r>
            <a:r>
              <a:rPr lang="ru-RU" dirty="0"/>
              <a:t> </a:t>
            </a:r>
            <a:r>
              <a:rPr lang="ru-RU" dirty="0" err="1"/>
              <a:t>вчителю</a:t>
            </a:r>
            <a:r>
              <a:rPr lang="ru-RU" dirty="0"/>
              <a:t> за </a:t>
            </a:r>
            <a:r>
              <a:rPr lang="ru-RU" dirty="0" err="1"/>
              <a:t>увагу</a:t>
            </a:r>
            <a:r>
              <a:rPr lang="ru-RU" dirty="0"/>
              <a:t> та участь.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21" y="578224"/>
            <a:ext cx="2956816" cy="21398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2315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58479" y="507491"/>
            <a:ext cx="9440461" cy="196368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</a:t>
            </a:r>
            <a:r>
              <a:rPr lang="ru-RU" b="1" dirty="0" err="1"/>
              <a:t>поради</a:t>
            </a:r>
            <a:r>
              <a:rPr lang="ru-RU" b="1" dirty="0"/>
              <a:t> </a:t>
            </a:r>
            <a:r>
              <a:rPr lang="ru-RU" b="1" dirty="0" err="1"/>
              <a:t>сучасним</a:t>
            </a:r>
            <a:r>
              <a:rPr lang="ru-RU" b="1" dirty="0"/>
              <a:t> </a:t>
            </a:r>
            <a:r>
              <a:rPr lang="ru-RU" b="1" dirty="0" err="1"/>
              <a:t>вчителям</a:t>
            </a:r>
            <a:r>
              <a:rPr lang="ru-RU" b="1" dirty="0"/>
              <a:t> </a:t>
            </a:r>
            <a:r>
              <a:rPr lang="ru-RU" b="1" dirty="0" err="1"/>
              <a:t>щодо</a:t>
            </a:r>
            <a:r>
              <a:rPr lang="ru-RU" b="1" dirty="0"/>
              <a:t> </a:t>
            </a:r>
            <a:r>
              <a:rPr lang="ru-RU" b="1" dirty="0" err="1"/>
              <a:t>побудови</a:t>
            </a:r>
            <a:r>
              <a:rPr lang="ru-RU" b="1" dirty="0"/>
              <a:t> </a:t>
            </a:r>
            <a:r>
              <a:rPr lang="ru-RU" b="1" dirty="0" smtClean="0"/>
              <a:t>стилю </a:t>
            </a:r>
            <a:r>
              <a:rPr lang="ru-RU" b="1" dirty="0" err="1"/>
              <a:t>навчання</a:t>
            </a:r>
            <a:r>
              <a:rPr lang="ru-RU" b="1" dirty="0"/>
              <a:t> </a:t>
            </a:r>
            <a:r>
              <a:rPr lang="ru-RU" b="1" dirty="0" err="1" smtClean="0"/>
              <a:t>учнів</a:t>
            </a:r>
            <a:r>
              <a:rPr lang="ru-RU" b="1" dirty="0" smtClean="0"/>
              <a:t> «</a:t>
            </a:r>
            <a:r>
              <a:rPr lang="ru-RU" b="1" dirty="0" err="1" smtClean="0"/>
              <a:t>Покоління</a:t>
            </a:r>
            <a:r>
              <a:rPr lang="ru-RU" b="1" dirty="0" smtClean="0"/>
              <a:t> </a:t>
            </a:r>
            <a:r>
              <a:rPr lang="ru-RU" b="1" dirty="0"/>
              <a:t>Z</a:t>
            </a:r>
            <a:r>
              <a:rPr lang="ru-RU" b="1" dirty="0" smtClean="0"/>
              <a:t>» </a:t>
            </a:r>
            <a:br>
              <a:rPr lang="ru-RU" b="1" dirty="0" smtClean="0"/>
            </a:br>
            <a:r>
              <a:rPr lang="ru-RU" dirty="0" smtClean="0"/>
              <a:t>(за Дж</a:t>
            </a:r>
            <a:r>
              <a:rPr lang="ru-RU" dirty="0"/>
              <a:t>. </a:t>
            </a:r>
            <a:r>
              <a:rPr lang="ru-RU" dirty="0" err="1"/>
              <a:t>Коатс</a:t>
            </a:r>
            <a:r>
              <a:rPr lang="ru-RU" dirty="0"/>
              <a:t> «</a:t>
            </a:r>
            <a:r>
              <a:rPr lang="ru-RU" dirty="0" err="1"/>
              <a:t>Покоління</a:t>
            </a:r>
            <a:r>
              <a:rPr lang="ru-RU" dirty="0"/>
              <a:t> та </a:t>
            </a:r>
            <a:r>
              <a:rPr lang="ru-RU" dirty="0" err="1"/>
              <a:t>стилі</a:t>
            </a:r>
            <a:r>
              <a:rPr lang="ru-RU" dirty="0"/>
              <a:t> </a:t>
            </a:r>
            <a:r>
              <a:rPr lang="ru-RU" dirty="0" err="1"/>
              <a:t>навчання</a:t>
            </a:r>
            <a:r>
              <a:rPr lang="ru-RU" dirty="0" smtClean="0"/>
              <a:t>»)</a:t>
            </a:r>
            <a:r>
              <a:rPr lang="ru-RU" b="1" dirty="0" smtClean="0"/>
              <a:t>:</a:t>
            </a:r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40669" y="2471172"/>
            <a:ext cx="10363826" cy="395302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i="1" dirty="0" err="1"/>
              <a:t>Зробити</a:t>
            </a:r>
            <a:r>
              <a:rPr lang="ru-RU" i="1" dirty="0"/>
              <a:t> </a:t>
            </a:r>
            <a:r>
              <a:rPr lang="ru-RU" i="1" dirty="0" err="1"/>
              <a:t>навчальний</a:t>
            </a:r>
            <a:r>
              <a:rPr lang="ru-RU" i="1" dirty="0"/>
              <a:t> </a:t>
            </a:r>
            <a:r>
              <a:rPr lang="ru-RU" i="1" dirty="0" err="1"/>
              <a:t>матеріал</a:t>
            </a:r>
            <a:r>
              <a:rPr lang="ru-RU" i="1" dirty="0"/>
              <a:t> «</a:t>
            </a:r>
            <a:r>
              <a:rPr lang="ru-RU" i="1" dirty="0" err="1"/>
              <a:t>яскравим</a:t>
            </a:r>
            <a:r>
              <a:rPr lang="ru-RU" i="1" dirty="0"/>
              <a:t> і </a:t>
            </a:r>
            <a:r>
              <a:rPr lang="ru-RU" i="1" dirty="0" err="1"/>
              <a:t>візуальним</a:t>
            </a:r>
            <a:r>
              <a:rPr lang="ru-RU" i="1" dirty="0"/>
              <a:t>». </a:t>
            </a:r>
            <a:r>
              <a:rPr lang="ru-RU" dirty="0" err="1"/>
              <a:t>Покоління</a:t>
            </a:r>
            <a:r>
              <a:rPr lang="ru-RU" dirty="0"/>
              <a:t> Z </a:t>
            </a:r>
            <a:r>
              <a:rPr lang="ru-RU" dirty="0" err="1"/>
              <a:t>найкраще</a:t>
            </a:r>
            <a:r>
              <a:rPr lang="ru-RU" dirty="0"/>
              <a:t> </a:t>
            </a:r>
            <a:r>
              <a:rPr lang="ru-RU" dirty="0" err="1"/>
              <a:t>сприймає</a:t>
            </a:r>
            <a:r>
              <a:rPr lang="ru-RU" dirty="0"/>
              <a:t> </a:t>
            </a:r>
            <a:r>
              <a:rPr lang="ru-RU" dirty="0" err="1"/>
              <a:t>візуальну</a:t>
            </a:r>
            <a:r>
              <a:rPr lang="ru-RU" dirty="0"/>
              <a:t> </a:t>
            </a:r>
            <a:r>
              <a:rPr lang="ru-RU" dirty="0" err="1"/>
              <a:t>інформацію</a:t>
            </a:r>
            <a:r>
              <a:rPr lang="ru-RU" dirty="0"/>
              <a:t>.</a:t>
            </a:r>
          </a:p>
          <a:p>
            <a:pPr lvl="0"/>
            <a:r>
              <a:rPr lang="ru-RU" i="1" dirty="0" err="1"/>
              <a:t>Скоротити</a:t>
            </a:r>
            <a:r>
              <a:rPr lang="ru-RU" i="1" dirty="0"/>
              <a:t> та </a:t>
            </a:r>
            <a:r>
              <a:rPr lang="ru-RU" i="1" dirty="0" err="1"/>
              <a:t>візуалізувати</a:t>
            </a:r>
            <a:r>
              <a:rPr lang="ru-RU" i="1" dirty="0"/>
              <a:t> </a:t>
            </a:r>
            <a:r>
              <a:rPr lang="ru-RU" i="1" dirty="0" err="1"/>
              <a:t>інформацію</a:t>
            </a:r>
            <a:r>
              <a:rPr lang="ru-RU" dirty="0"/>
              <a:t>. </a:t>
            </a:r>
            <a:r>
              <a:rPr lang="ru-RU" dirty="0" err="1"/>
              <a:t>Текстові</a:t>
            </a:r>
            <a:r>
              <a:rPr lang="ru-RU" dirty="0"/>
              <a:t> </a:t>
            </a:r>
            <a:r>
              <a:rPr lang="ru-RU" dirty="0" err="1"/>
              <a:t>матеріали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</a:t>
            </a:r>
            <a:r>
              <a:rPr lang="ru-RU" dirty="0" err="1"/>
              <a:t>простими</a:t>
            </a:r>
            <a:r>
              <a:rPr lang="ru-RU" dirty="0"/>
              <a:t> для </a:t>
            </a:r>
            <a:r>
              <a:rPr lang="ru-RU" dirty="0" err="1"/>
              <a:t>розуміння</a:t>
            </a:r>
            <a:r>
              <a:rPr lang="ru-RU" dirty="0"/>
              <a:t>, структура тексту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відповідати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змісту</a:t>
            </a:r>
            <a:r>
              <a:rPr lang="ru-RU" dirty="0"/>
              <a:t>, а </a:t>
            </a:r>
            <a:r>
              <a:rPr lang="ru-RU" dirty="0" err="1"/>
              <a:t>ключові</a:t>
            </a:r>
            <a:r>
              <a:rPr lang="ru-RU" dirty="0"/>
              <a:t> </a:t>
            </a:r>
            <a:r>
              <a:rPr lang="ru-RU" dirty="0" err="1"/>
              <a:t>моменти</a:t>
            </a:r>
            <a:r>
              <a:rPr lang="ru-RU" dirty="0"/>
              <a:t> – </a:t>
            </a:r>
            <a:r>
              <a:rPr lang="ru-RU" dirty="0" err="1"/>
              <a:t>виділені</a:t>
            </a:r>
            <a:r>
              <a:rPr lang="ru-RU" dirty="0"/>
              <a:t> </a:t>
            </a:r>
            <a:r>
              <a:rPr lang="ru-RU" dirty="0" err="1"/>
              <a:t>візуально</a:t>
            </a:r>
            <a:r>
              <a:rPr lang="ru-RU" dirty="0"/>
              <a:t>. </a:t>
            </a:r>
            <a:r>
              <a:rPr lang="ru-RU" dirty="0" err="1"/>
              <a:t>Крім</a:t>
            </a:r>
            <a:r>
              <a:rPr lang="ru-RU" dirty="0"/>
              <a:t> того, для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покоління</a:t>
            </a:r>
            <a:r>
              <a:rPr lang="ru-RU" dirty="0"/>
              <a:t>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важливим</a:t>
            </a:r>
            <a:r>
              <a:rPr lang="ru-RU" dirty="0"/>
              <a:t> є </a:t>
            </a:r>
            <a:r>
              <a:rPr lang="ru-RU" dirty="0" err="1"/>
              <a:t>підбиття</a:t>
            </a:r>
            <a:r>
              <a:rPr lang="ru-RU" dirty="0"/>
              <a:t> </a:t>
            </a:r>
            <a:r>
              <a:rPr lang="ru-RU" dirty="0" err="1"/>
              <a:t>підсумків</a:t>
            </a:r>
            <a:r>
              <a:rPr lang="ru-RU" dirty="0"/>
              <a:t> за </a:t>
            </a:r>
            <a:r>
              <a:rPr lang="ru-RU" dirty="0" err="1"/>
              <a:t>кожним</a:t>
            </a:r>
            <a:r>
              <a:rPr lang="ru-RU" dirty="0"/>
              <a:t> </a:t>
            </a:r>
            <a:r>
              <a:rPr lang="ru-RU" dirty="0" err="1"/>
              <a:t>етапом</a:t>
            </a:r>
            <a:r>
              <a:rPr lang="ru-RU" dirty="0"/>
              <a:t> </a:t>
            </a:r>
            <a:r>
              <a:rPr lang="ru-RU" dirty="0" err="1"/>
              <a:t>навчання</a:t>
            </a:r>
            <a:r>
              <a:rPr lang="ru-RU" dirty="0"/>
              <a:t> – і </a:t>
            </a:r>
            <a:r>
              <a:rPr lang="ru-RU" dirty="0" err="1"/>
              <a:t>майже</a:t>
            </a:r>
            <a:r>
              <a:rPr lang="ru-RU" dirty="0"/>
              <a:t> </a:t>
            </a:r>
            <a:r>
              <a:rPr lang="ru-RU" dirty="0" err="1"/>
              <a:t>негайна</a:t>
            </a:r>
            <a:r>
              <a:rPr lang="ru-RU" dirty="0"/>
              <a:t> постановка </a:t>
            </a:r>
            <a:r>
              <a:rPr lang="ru-RU" dirty="0" err="1"/>
              <a:t>завдань</a:t>
            </a:r>
            <a:r>
              <a:rPr lang="ru-RU" dirty="0"/>
              <a:t> до </a:t>
            </a:r>
            <a:r>
              <a:rPr lang="ru-RU" dirty="0" err="1"/>
              <a:t>наступного</a:t>
            </a:r>
            <a:r>
              <a:rPr lang="ru-RU" dirty="0"/>
              <a:t> </a:t>
            </a:r>
            <a:r>
              <a:rPr lang="ru-RU" dirty="0" err="1"/>
              <a:t>етапу</a:t>
            </a:r>
            <a:r>
              <a:rPr lang="ru-RU" dirty="0"/>
              <a:t>.</a:t>
            </a:r>
          </a:p>
          <a:p>
            <a:pPr lvl="0"/>
            <a:r>
              <a:rPr lang="ru-RU" i="1" dirty="0" err="1"/>
              <a:t>Керувати</a:t>
            </a:r>
            <a:r>
              <a:rPr lang="ru-RU" i="1" dirty="0"/>
              <a:t> мудро</a:t>
            </a:r>
            <a:r>
              <a:rPr lang="ru-RU" dirty="0"/>
              <a:t>. </a:t>
            </a:r>
            <a:r>
              <a:rPr lang="ru-RU" dirty="0" err="1"/>
              <a:t>Учні</a:t>
            </a:r>
            <a:r>
              <a:rPr lang="ru-RU" dirty="0"/>
              <a:t> не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зневажати</a:t>
            </a:r>
            <a:r>
              <a:rPr lang="ru-RU" dirty="0"/>
              <a:t> </a:t>
            </a:r>
            <a:r>
              <a:rPr lang="ru-RU" dirty="0" err="1"/>
              <a:t>вчителя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вони </a:t>
            </a:r>
            <a:r>
              <a:rPr lang="ru-RU" dirty="0" err="1"/>
              <a:t>відчувають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їхні</a:t>
            </a:r>
            <a:r>
              <a:rPr lang="ru-RU" dirty="0"/>
              <a:t> </a:t>
            </a:r>
            <a:r>
              <a:rPr lang="ru-RU" dirty="0" err="1"/>
              <a:t>знання</a:t>
            </a:r>
            <a:r>
              <a:rPr lang="ru-RU" dirty="0"/>
              <a:t> в </a:t>
            </a:r>
            <a:r>
              <a:rPr lang="ru-RU" dirty="0" err="1"/>
              <a:t>деяких</a:t>
            </a:r>
            <a:r>
              <a:rPr lang="ru-RU" dirty="0"/>
              <a:t> </a:t>
            </a:r>
            <a:r>
              <a:rPr lang="ru-RU" dirty="0" err="1"/>
              <a:t>питаннях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глибокі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. </a:t>
            </a:r>
            <a:r>
              <a:rPr lang="ru-RU" dirty="0" err="1"/>
              <a:t>Однак</a:t>
            </a:r>
            <a:r>
              <a:rPr lang="ru-RU" dirty="0"/>
              <a:t> вони </a:t>
            </a:r>
            <a:r>
              <a:rPr lang="ru-RU" dirty="0" err="1"/>
              <a:t>безумовно</a:t>
            </a:r>
            <a:r>
              <a:rPr lang="ru-RU" dirty="0"/>
              <a:t> </a:t>
            </a:r>
            <a:r>
              <a:rPr lang="ru-RU" dirty="0" err="1"/>
              <a:t>бажають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учитель </a:t>
            </a:r>
            <a:r>
              <a:rPr lang="ru-RU" dirty="0" err="1"/>
              <a:t>надав</a:t>
            </a:r>
            <a:r>
              <a:rPr lang="ru-RU" dirty="0"/>
              <a:t> </a:t>
            </a:r>
            <a:r>
              <a:rPr lang="ru-RU" dirty="0" err="1"/>
              <a:t>їм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продемонструвати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знання</a:t>
            </a:r>
            <a:r>
              <a:rPr lang="ru-RU" dirty="0"/>
              <a:t>, і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вдячні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проявить </a:t>
            </a:r>
            <a:r>
              <a:rPr lang="ru-RU" dirty="0" err="1"/>
              <a:t>щирий</a:t>
            </a:r>
            <a:r>
              <a:rPr lang="ru-RU" dirty="0"/>
              <a:t> </a:t>
            </a:r>
            <a:r>
              <a:rPr lang="ru-RU" dirty="0" err="1"/>
              <a:t>інтерес</a:t>
            </a:r>
            <a:r>
              <a:rPr lang="ru-RU" dirty="0"/>
              <a:t>.  </a:t>
            </a:r>
            <a:r>
              <a:rPr lang="ru-RU" dirty="0" err="1"/>
              <a:t>Представники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покоління</a:t>
            </a:r>
            <a:r>
              <a:rPr lang="ru-RU" dirty="0"/>
              <a:t> </a:t>
            </a:r>
            <a:r>
              <a:rPr lang="ru-RU" dirty="0" err="1"/>
              <a:t>хочуть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наставник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dirty="0" smtClean="0"/>
              <a:t>мудрим </a:t>
            </a:r>
            <a:r>
              <a:rPr lang="ru-RU" dirty="0" err="1"/>
              <a:t>керівником</a:t>
            </a:r>
            <a:r>
              <a:rPr lang="ru-RU" dirty="0"/>
              <a:t>, а не "все знав".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7" y="671408"/>
            <a:ext cx="2260357" cy="163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8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99" y="635492"/>
            <a:ext cx="2392667" cy="17316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101" y="618564"/>
            <a:ext cx="9589839" cy="2024047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771720" cy="3979920"/>
          </a:xfrm>
        </p:spPr>
        <p:txBody>
          <a:bodyPr>
            <a:normAutofit lnSpcReduction="10000"/>
          </a:bodyPr>
          <a:lstStyle/>
          <a:p>
            <a:pPr lvl="0"/>
            <a:r>
              <a:rPr lang="ru-RU" i="1" dirty="0" err="1"/>
              <a:t>Спілкуватися</a:t>
            </a:r>
            <a:r>
              <a:rPr lang="ru-RU" i="1" dirty="0"/>
              <a:t> </a:t>
            </a:r>
            <a:r>
              <a:rPr lang="ru-RU" i="1" dirty="0" err="1"/>
              <a:t>усно</a:t>
            </a:r>
            <a:r>
              <a:rPr lang="ru-RU" dirty="0"/>
              <a:t>. </a:t>
            </a:r>
            <a:r>
              <a:rPr lang="ru-RU" dirty="0" err="1"/>
              <a:t>Використовуйте</a:t>
            </a:r>
            <a:r>
              <a:rPr lang="ru-RU" dirty="0"/>
              <a:t> методики,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включають</a:t>
            </a:r>
            <a:r>
              <a:rPr lang="ru-RU" dirty="0"/>
              <a:t> </a:t>
            </a:r>
            <a:r>
              <a:rPr lang="ru-RU" dirty="0" err="1"/>
              <a:t>усний</a:t>
            </a:r>
            <a:r>
              <a:rPr lang="ru-RU" dirty="0"/>
              <a:t> </a:t>
            </a:r>
            <a:r>
              <a:rPr lang="ru-RU" dirty="0" err="1"/>
              <a:t>обмін</a:t>
            </a:r>
            <a:r>
              <a:rPr lang="ru-RU" dirty="0"/>
              <a:t> </a:t>
            </a:r>
            <a:r>
              <a:rPr lang="ru-RU" dirty="0" err="1"/>
              <a:t>інформацією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учнями</a:t>
            </a:r>
            <a:r>
              <a:rPr lang="ru-RU" dirty="0"/>
              <a:t>: </a:t>
            </a:r>
            <a:r>
              <a:rPr lang="ru-RU" dirty="0" err="1"/>
              <a:t>вербалізована</a:t>
            </a:r>
            <a:r>
              <a:rPr lang="ru-RU" dirty="0"/>
              <a:t> </a:t>
            </a:r>
            <a:r>
              <a:rPr lang="ru-RU" dirty="0" err="1"/>
              <a:t>інформація</a:t>
            </a:r>
            <a:r>
              <a:rPr lang="ru-RU" dirty="0"/>
              <a:t> </a:t>
            </a:r>
            <a:r>
              <a:rPr lang="ru-RU" dirty="0" err="1"/>
              <a:t>швидше</a:t>
            </a:r>
            <a:r>
              <a:rPr lang="ru-RU" dirty="0"/>
              <a:t> і </a:t>
            </a:r>
            <a:r>
              <a:rPr lang="ru-RU" dirty="0" err="1"/>
              <a:t>краще</a:t>
            </a:r>
            <a:r>
              <a:rPr lang="ru-RU" dirty="0"/>
              <a:t> </a:t>
            </a:r>
            <a:r>
              <a:rPr lang="ru-RU" dirty="0" err="1"/>
              <a:t>зберігається</a:t>
            </a:r>
            <a:r>
              <a:rPr lang="ru-RU" dirty="0"/>
              <a:t> в </a:t>
            </a:r>
            <a:r>
              <a:rPr lang="ru-RU" dirty="0" err="1"/>
              <a:t>пам'яті</a:t>
            </a:r>
            <a:r>
              <a:rPr lang="ru-RU" dirty="0"/>
              <a:t>. </a:t>
            </a:r>
            <a:r>
              <a:rPr lang="ru-RU" dirty="0" err="1"/>
              <a:t>Спілкування</a:t>
            </a:r>
            <a:r>
              <a:rPr lang="ru-RU" dirty="0"/>
              <a:t> </a:t>
            </a:r>
            <a:r>
              <a:rPr lang="ru-RU" dirty="0" err="1"/>
              <a:t>учнів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собою </a:t>
            </a:r>
            <a:r>
              <a:rPr lang="ru-RU" dirty="0" err="1"/>
              <a:t>стимулює</a:t>
            </a:r>
            <a:r>
              <a:rPr lang="ru-RU" dirty="0"/>
              <a:t> </a:t>
            </a:r>
            <a:r>
              <a:rPr lang="ru-RU" dirty="0" err="1"/>
              <a:t>пам'ять</a:t>
            </a:r>
            <a:r>
              <a:rPr lang="ru-RU" dirty="0"/>
              <a:t> і </a:t>
            </a:r>
            <a:r>
              <a:rPr lang="ru-RU" dirty="0" err="1"/>
              <a:t>робить</a:t>
            </a:r>
            <a:r>
              <a:rPr lang="ru-RU" dirty="0"/>
              <a:t> </a:t>
            </a:r>
            <a:r>
              <a:rPr lang="ru-RU" dirty="0" err="1"/>
              <a:t>навчальний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динамічним</a:t>
            </a:r>
            <a:r>
              <a:rPr lang="ru-RU" dirty="0"/>
              <a:t>.</a:t>
            </a:r>
          </a:p>
          <a:p>
            <a:pPr lvl="0"/>
            <a:r>
              <a:rPr lang="ru-RU" i="1" dirty="0" err="1"/>
              <a:t>Подавати</a:t>
            </a:r>
            <a:r>
              <a:rPr lang="ru-RU" dirty="0"/>
              <a:t> </a:t>
            </a:r>
            <a:r>
              <a:rPr lang="ru-RU" i="1" dirty="0" err="1"/>
              <a:t>матеріал</a:t>
            </a:r>
            <a:r>
              <a:rPr lang="ru-RU" i="1" dirty="0"/>
              <a:t> в </a:t>
            </a:r>
            <a:r>
              <a:rPr lang="ru-RU" i="1" dirty="0" err="1"/>
              <a:t>оптимістичному</a:t>
            </a:r>
            <a:r>
              <a:rPr lang="ru-RU" i="1" dirty="0"/>
              <a:t> </a:t>
            </a:r>
            <a:r>
              <a:rPr lang="ru-RU" i="1" dirty="0" err="1"/>
              <a:t>тоні</a:t>
            </a:r>
            <a:r>
              <a:rPr lang="ru-RU" i="1" dirty="0"/>
              <a:t>. </a:t>
            </a:r>
            <a:r>
              <a:rPr lang="ru-RU" dirty="0" err="1"/>
              <a:t>Позитивізм</a:t>
            </a:r>
            <a:r>
              <a:rPr lang="ru-RU" dirty="0"/>
              <a:t> </a:t>
            </a:r>
            <a:r>
              <a:rPr lang="ru-RU" dirty="0" err="1"/>
              <a:t>мислення</a:t>
            </a:r>
            <a:r>
              <a:rPr lang="ru-RU" dirty="0"/>
              <a:t> </a:t>
            </a:r>
            <a:r>
              <a:rPr lang="ru-RU" dirty="0" err="1"/>
              <a:t>сприяє</a:t>
            </a:r>
            <a:r>
              <a:rPr lang="ru-RU" dirty="0"/>
              <a:t> </a:t>
            </a:r>
            <a:r>
              <a:rPr lang="ru-RU" dirty="0" err="1"/>
              <a:t>розумовій</a:t>
            </a:r>
            <a:r>
              <a:rPr lang="ru-RU" dirty="0"/>
              <a:t> </a:t>
            </a:r>
            <a:r>
              <a:rPr lang="ru-RU" dirty="0" err="1"/>
              <a:t>активності</a:t>
            </a:r>
            <a:r>
              <a:rPr lang="ru-RU" dirty="0"/>
              <a:t>.</a:t>
            </a:r>
          </a:p>
          <a:p>
            <a:pPr lvl="0"/>
            <a:r>
              <a:rPr lang="ru-RU" i="1" dirty="0" err="1"/>
              <a:t>Ставити</a:t>
            </a:r>
            <a:r>
              <a:rPr lang="ru-RU" i="1" dirty="0"/>
              <a:t> перед </a:t>
            </a:r>
            <a:r>
              <a:rPr lang="ru-RU" i="1" dirty="0" err="1"/>
              <a:t>учнями</a:t>
            </a:r>
            <a:r>
              <a:rPr lang="ru-RU" i="1" dirty="0"/>
              <a:t> </a:t>
            </a:r>
            <a:r>
              <a:rPr lang="ru-RU" i="1" dirty="0" err="1"/>
              <a:t>зрозумілі</a:t>
            </a:r>
            <a:r>
              <a:rPr lang="ru-RU" i="1" dirty="0"/>
              <a:t> й </a:t>
            </a:r>
            <a:r>
              <a:rPr lang="ru-RU" i="1" dirty="0" err="1"/>
              <a:t>реальні</a:t>
            </a:r>
            <a:r>
              <a:rPr lang="ru-RU" i="1" dirty="0"/>
              <a:t> </a:t>
            </a:r>
            <a:r>
              <a:rPr lang="ru-RU" i="1" dirty="0" err="1"/>
              <a:t>цілі</a:t>
            </a:r>
            <a:r>
              <a:rPr lang="ru-RU" dirty="0"/>
              <a:t>. </a:t>
            </a:r>
            <a:r>
              <a:rPr lang="ru-RU" dirty="0" err="1"/>
              <a:t>Представники</a:t>
            </a:r>
            <a:r>
              <a:rPr lang="ru-RU" dirty="0"/>
              <a:t> «</a:t>
            </a:r>
            <a:r>
              <a:rPr lang="ru-RU" dirty="0" err="1"/>
              <a:t>покоління</a:t>
            </a:r>
            <a:r>
              <a:rPr lang="ru-RU" dirty="0"/>
              <a:t> Z» </a:t>
            </a:r>
            <a:r>
              <a:rPr lang="ru-RU" dirty="0" err="1"/>
              <a:t>готові</a:t>
            </a:r>
            <a:r>
              <a:rPr lang="ru-RU" dirty="0"/>
              <a:t> </a:t>
            </a:r>
            <a:r>
              <a:rPr lang="ru-RU" dirty="0" err="1"/>
              <a:t>робити</a:t>
            </a:r>
            <a:r>
              <a:rPr lang="ru-RU" dirty="0"/>
              <a:t> все максимально </a:t>
            </a:r>
            <a:r>
              <a:rPr lang="ru-RU" dirty="0" err="1"/>
              <a:t>ефективно</a:t>
            </a:r>
            <a:r>
              <a:rPr lang="ru-RU" dirty="0"/>
              <a:t>, але для </a:t>
            </a:r>
            <a:r>
              <a:rPr lang="ru-RU" dirty="0" err="1"/>
              <a:t>цього</a:t>
            </a:r>
            <a:r>
              <a:rPr lang="ru-RU" dirty="0"/>
              <a:t> вони </a:t>
            </a:r>
            <a:r>
              <a:rPr lang="ru-RU" dirty="0" err="1"/>
              <a:t>повинні</a:t>
            </a:r>
            <a:r>
              <a:rPr lang="ru-RU" dirty="0"/>
              <a:t> знати,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саме</a:t>
            </a:r>
            <a:r>
              <a:rPr lang="ru-RU" dirty="0"/>
              <a:t> </a:t>
            </a:r>
            <a:r>
              <a:rPr lang="ru-RU" dirty="0" err="1"/>
              <a:t>вимагається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них. </a:t>
            </a:r>
            <a:r>
              <a:rPr lang="ru-RU" dirty="0" err="1"/>
              <a:t>Також</a:t>
            </a:r>
            <a:r>
              <a:rPr lang="ru-RU" dirty="0"/>
              <a:t> учитель повинен </a:t>
            </a:r>
            <a:r>
              <a:rPr lang="ru-RU" dirty="0" err="1"/>
              <a:t>допомогти</a:t>
            </a:r>
            <a:r>
              <a:rPr lang="ru-RU" dirty="0"/>
              <a:t> </a:t>
            </a:r>
            <a:r>
              <a:rPr lang="ru-RU" dirty="0" err="1"/>
              <a:t>зрозуміти</a:t>
            </a:r>
            <a:r>
              <a:rPr lang="ru-RU" dirty="0"/>
              <a:t>, </a:t>
            </a:r>
            <a:r>
              <a:rPr lang="ru-RU" dirty="0" err="1"/>
              <a:t>навіщо</a:t>
            </a:r>
            <a:r>
              <a:rPr lang="ru-RU" dirty="0"/>
              <a:t> </a:t>
            </a:r>
            <a:r>
              <a:rPr lang="ru-RU" dirty="0" err="1"/>
              <a:t>учневі</a:t>
            </a:r>
            <a:r>
              <a:rPr lang="ru-RU" dirty="0"/>
              <a:t> </a:t>
            </a:r>
            <a:r>
              <a:rPr lang="ru-RU" dirty="0" err="1"/>
              <a:t>потрібна</a:t>
            </a:r>
            <a:r>
              <a:rPr lang="ru-RU" dirty="0"/>
              <a:t> </a:t>
            </a:r>
            <a:r>
              <a:rPr lang="ru-RU" dirty="0" err="1"/>
              <a:t>певна</a:t>
            </a:r>
            <a:r>
              <a:rPr lang="ru-RU" dirty="0"/>
              <a:t> </a:t>
            </a:r>
            <a:r>
              <a:rPr lang="ru-RU" dirty="0" err="1"/>
              <a:t>інформація</a:t>
            </a:r>
            <a:r>
              <a:rPr lang="ru-RU" dirty="0"/>
              <a:t>, і </a:t>
            </a:r>
            <a:r>
              <a:rPr lang="ru-RU" dirty="0" err="1"/>
              <a:t>надати</a:t>
            </a:r>
            <a:r>
              <a:rPr lang="ru-RU" dirty="0"/>
              <a:t> </a:t>
            </a:r>
            <a:r>
              <a:rPr lang="ru-RU" dirty="0" err="1"/>
              <a:t>найкращу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скористатися</a:t>
            </a:r>
            <a:r>
              <a:rPr lang="ru-RU" dirty="0"/>
              <a:t> нею.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731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4" y="591565"/>
            <a:ext cx="2326677" cy="168384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487" y="499880"/>
            <a:ext cx="9589839" cy="2024047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852402" cy="4221967"/>
          </a:xfrm>
        </p:spPr>
        <p:txBody>
          <a:bodyPr/>
          <a:lstStyle/>
          <a:p>
            <a:pPr lvl="0"/>
            <a:r>
              <a:rPr lang="ru-RU" i="1" dirty="0" err="1"/>
              <a:t>Використовувати</a:t>
            </a:r>
            <a:r>
              <a:rPr lang="ru-RU" i="1" dirty="0"/>
              <a:t> </a:t>
            </a:r>
            <a:r>
              <a:rPr lang="ru-RU" i="1" dirty="0" err="1"/>
              <a:t>ефективно</a:t>
            </a:r>
            <a:r>
              <a:rPr lang="ru-RU" i="1" dirty="0"/>
              <a:t> час</a:t>
            </a:r>
            <a:r>
              <a:rPr lang="ru-RU" dirty="0"/>
              <a:t>. </a:t>
            </a:r>
            <a:r>
              <a:rPr lang="ru-RU" dirty="0" err="1"/>
              <a:t>Представники</a:t>
            </a:r>
            <a:r>
              <a:rPr lang="ru-RU" dirty="0"/>
              <a:t> </a:t>
            </a:r>
            <a:r>
              <a:rPr lang="ru-RU" dirty="0" err="1"/>
              <a:t>покоління</a:t>
            </a:r>
            <a:r>
              <a:rPr lang="ru-RU" dirty="0"/>
              <a:t> Z не </a:t>
            </a:r>
            <a:r>
              <a:rPr lang="ru-RU" dirty="0" err="1"/>
              <a:t>здатні</a:t>
            </a:r>
            <a:r>
              <a:rPr lang="ru-RU" dirty="0"/>
              <a:t> </a:t>
            </a:r>
            <a:r>
              <a:rPr lang="ru-RU" dirty="0" err="1"/>
              <a:t>утримувати</a:t>
            </a:r>
            <a:r>
              <a:rPr lang="ru-RU" dirty="0"/>
              <a:t> </a:t>
            </a:r>
            <a:r>
              <a:rPr lang="ru-RU" dirty="0" err="1"/>
              <a:t>увагу</a:t>
            </a:r>
            <a:r>
              <a:rPr lang="ru-RU" dirty="0"/>
              <a:t> на будь-</a:t>
            </a:r>
            <a:r>
              <a:rPr lang="ru-RU" dirty="0" err="1"/>
              <a:t>чому</a:t>
            </a:r>
            <a:r>
              <a:rPr lang="ru-RU" dirty="0"/>
              <a:t> </a:t>
            </a:r>
            <a:r>
              <a:rPr lang="ru-RU" dirty="0" err="1"/>
              <a:t>понад</a:t>
            </a:r>
            <a:r>
              <a:rPr lang="ru-RU" dirty="0"/>
              <a:t> 15-20 </a:t>
            </a:r>
            <a:r>
              <a:rPr lang="ru-RU" dirty="0" err="1"/>
              <a:t>хв</a:t>
            </a:r>
            <a:r>
              <a:rPr lang="ru-RU" dirty="0"/>
              <a:t>. </a:t>
            </a:r>
            <a:r>
              <a:rPr lang="ru-RU" dirty="0" err="1"/>
              <a:t>Поділіть</a:t>
            </a:r>
            <a:r>
              <a:rPr lang="ru-RU" dirty="0"/>
              <a:t> </a:t>
            </a:r>
            <a:r>
              <a:rPr lang="ru-RU" dirty="0" err="1"/>
              <a:t>навчальний</a:t>
            </a:r>
            <a:r>
              <a:rPr lang="ru-RU" dirty="0"/>
              <a:t> час на </a:t>
            </a:r>
            <a:r>
              <a:rPr lang="ru-RU" dirty="0" err="1"/>
              <a:t>певні</a:t>
            </a:r>
            <a:r>
              <a:rPr lang="ru-RU" dirty="0"/>
              <a:t> </a:t>
            </a:r>
            <a:r>
              <a:rPr lang="ru-RU" dirty="0" err="1"/>
              <a:t>інтервали</a:t>
            </a:r>
            <a:r>
              <a:rPr lang="ru-RU" dirty="0"/>
              <a:t>, </a:t>
            </a:r>
            <a:r>
              <a:rPr lang="ru-RU" dirty="0" err="1"/>
              <a:t>протягом</a:t>
            </a:r>
            <a:r>
              <a:rPr lang="ru-RU" dirty="0"/>
              <a:t> </a:t>
            </a:r>
            <a:r>
              <a:rPr lang="ru-RU" dirty="0" err="1"/>
              <a:t>яких</a:t>
            </a:r>
            <a:r>
              <a:rPr lang="ru-RU" dirty="0"/>
              <a:t> в </a:t>
            </a:r>
            <a:r>
              <a:rPr lang="ru-RU" dirty="0" err="1"/>
              <a:t>учнів</a:t>
            </a:r>
            <a:r>
              <a:rPr lang="ru-RU" dirty="0"/>
              <a:t> буде </a:t>
            </a:r>
            <a:r>
              <a:rPr lang="ru-RU" dirty="0" err="1"/>
              <a:t>змінюватися</a:t>
            </a:r>
            <a:r>
              <a:rPr lang="ru-RU" dirty="0"/>
              <a:t> вид </a:t>
            </a:r>
            <a:r>
              <a:rPr lang="ru-RU" dirty="0" err="1"/>
              <a:t>діяльності</a:t>
            </a:r>
            <a:r>
              <a:rPr lang="ru-RU" dirty="0"/>
              <a:t>.</a:t>
            </a:r>
          </a:p>
          <a:p>
            <a:pPr lvl="0"/>
            <a:r>
              <a:rPr lang="ru-RU" i="1" dirty="0"/>
              <a:t>Не </a:t>
            </a:r>
            <a:r>
              <a:rPr lang="ru-RU" i="1" dirty="0" err="1"/>
              <a:t>перевантажувати</a:t>
            </a:r>
            <a:r>
              <a:rPr lang="ru-RU" i="1" dirty="0"/>
              <a:t> </a:t>
            </a:r>
            <a:r>
              <a:rPr lang="ru-RU" i="1" dirty="0" err="1"/>
              <a:t>інформацією</a:t>
            </a:r>
            <a:r>
              <a:rPr lang="ru-RU" dirty="0"/>
              <a:t>. </a:t>
            </a:r>
            <a:r>
              <a:rPr lang="ru-RU" dirty="0" err="1"/>
              <a:t>Покоління</a:t>
            </a:r>
            <a:r>
              <a:rPr lang="ru-RU" dirty="0"/>
              <a:t> Z </a:t>
            </a:r>
            <a:r>
              <a:rPr lang="ru-RU" dirty="0" err="1"/>
              <a:t>хоче</a:t>
            </a:r>
            <a:r>
              <a:rPr lang="ru-RU" dirty="0"/>
              <a:t> </a:t>
            </a:r>
            <a:r>
              <a:rPr lang="ru-RU" dirty="0" err="1"/>
              <a:t>отримувати</a:t>
            </a:r>
            <a:r>
              <a:rPr lang="ru-RU" dirty="0"/>
              <a:t> «</a:t>
            </a:r>
            <a:r>
              <a:rPr lang="ru-RU" dirty="0" err="1"/>
              <a:t>сконцентровані</a:t>
            </a:r>
            <a:r>
              <a:rPr lang="ru-RU" dirty="0"/>
              <a:t>» </a:t>
            </a:r>
            <a:r>
              <a:rPr lang="ru-RU" dirty="0" err="1"/>
              <a:t>знання</a:t>
            </a:r>
            <a:r>
              <a:rPr lang="ru-RU" dirty="0"/>
              <a:t>. </a:t>
            </a:r>
            <a:r>
              <a:rPr lang="ru-RU" dirty="0" err="1"/>
              <a:t>Крім</a:t>
            </a:r>
            <a:r>
              <a:rPr lang="ru-RU" dirty="0"/>
              <a:t> того, вони </a:t>
            </a:r>
            <a:r>
              <a:rPr lang="ru-RU" dirty="0" err="1"/>
              <a:t>свідомо</a:t>
            </a:r>
            <a:r>
              <a:rPr lang="ru-RU" dirty="0"/>
              <a:t> </a:t>
            </a:r>
            <a:r>
              <a:rPr lang="ru-RU" dirty="0" err="1"/>
              <a:t>ігнорують</a:t>
            </a:r>
            <a:r>
              <a:rPr lang="ru-RU" dirty="0"/>
              <a:t> </a:t>
            </a:r>
            <a:r>
              <a:rPr lang="ru-RU" dirty="0" err="1"/>
              <a:t>етапи</a:t>
            </a:r>
            <a:r>
              <a:rPr lang="ru-RU" dirty="0"/>
              <a:t> уроку, </a:t>
            </a:r>
            <a:r>
              <a:rPr lang="ru-RU" dirty="0" err="1"/>
              <a:t>спрямовані</a:t>
            </a:r>
            <a:r>
              <a:rPr lang="ru-RU" dirty="0"/>
              <a:t> на «</a:t>
            </a:r>
            <a:r>
              <a:rPr lang="ru-RU" dirty="0" err="1"/>
              <a:t>закріплення</a:t>
            </a:r>
            <a:r>
              <a:rPr lang="ru-RU" dirty="0"/>
              <a:t>» </a:t>
            </a:r>
            <a:r>
              <a:rPr lang="ru-RU" dirty="0" err="1"/>
              <a:t>матеріалу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багаторазового</a:t>
            </a:r>
            <a:r>
              <a:rPr lang="ru-RU" dirty="0"/>
              <a:t> </a:t>
            </a:r>
            <a:r>
              <a:rPr lang="ru-RU" dirty="0" err="1"/>
              <a:t>повторення</a:t>
            </a:r>
            <a:r>
              <a:rPr lang="ru-RU" dirty="0"/>
              <a:t>: як </a:t>
            </a:r>
            <a:r>
              <a:rPr lang="ru-RU" dirty="0" err="1"/>
              <a:t>тільки</a:t>
            </a:r>
            <a:r>
              <a:rPr lang="ru-RU" dirty="0"/>
              <a:t> суть </a:t>
            </a:r>
            <a:r>
              <a:rPr lang="ru-RU" dirty="0" err="1"/>
              <a:t>навчального</a:t>
            </a:r>
            <a:r>
              <a:rPr lang="ru-RU" dirty="0"/>
              <a:t> </a:t>
            </a:r>
            <a:r>
              <a:rPr lang="ru-RU" dirty="0" err="1"/>
              <a:t>матеріалу</a:t>
            </a:r>
            <a:r>
              <a:rPr lang="ru-RU" dirty="0"/>
              <a:t> </a:t>
            </a:r>
            <a:r>
              <a:rPr lang="ru-RU" dirty="0" err="1"/>
              <a:t>їм</a:t>
            </a:r>
            <a:r>
              <a:rPr lang="ru-RU" dirty="0"/>
              <a:t> </a:t>
            </a:r>
            <a:r>
              <a:rPr lang="ru-RU" dirty="0" err="1"/>
              <a:t>стає</a:t>
            </a:r>
            <a:r>
              <a:rPr lang="ru-RU" dirty="0"/>
              <a:t> </a:t>
            </a:r>
            <a:r>
              <a:rPr lang="ru-RU" dirty="0" err="1"/>
              <a:t>зрозумілою</a:t>
            </a:r>
            <a:r>
              <a:rPr lang="ru-RU" dirty="0"/>
              <a:t>, подальше </a:t>
            </a:r>
            <a:r>
              <a:rPr lang="ru-RU" dirty="0" err="1"/>
              <a:t>повторення</a:t>
            </a:r>
            <a:r>
              <a:rPr lang="ru-RU" dirty="0"/>
              <a:t> того ж </a:t>
            </a:r>
            <a:r>
              <a:rPr lang="ru-RU" dirty="0" err="1"/>
              <a:t>матеріалу</a:t>
            </a:r>
            <a:r>
              <a:rPr lang="ru-RU" dirty="0"/>
              <a:t> </a:t>
            </a:r>
            <a:r>
              <a:rPr lang="ru-RU" dirty="0" err="1"/>
              <a:t>стає</a:t>
            </a:r>
            <a:r>
              <a:rPr lang="ru-RU" dirty="0"/>
              <a:t> «</a:t>
            </a:r>
            <a:r>
              <a:rPr lang="ru-RU" dirty="0" err="1"/>
              <a:t>недоречним</a:t>
            </a:r>
            <a:r>
              <a:rPr lang="ru-RU" dirty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8809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79503" y="602493"/>
            <a:ext cx="7311344" cy="1596177"/>
          </a:xfrm>
        </p:spPr>
        <p:txBody>
          <a:bodyPr/>
          <a:lstStyle/>
          <a:p>
            <a:r>
              <a:rPr lang="ru-RU" b="1" dirty="0" err="1" smtClean="0">
                <a:solidFill>
                  <a:schemeClr val="tx2"/>
                </a:solidFill>
              </a:rPr>
              <a:t>Ефективн</a:t>
            </a:r>
            <a:r>
              <a:rPr lang="uk-UA" b="1" dirty="0" smtClean="0">
                <a:solidFill>
                  <a:schemeClr val="tx2"/>
                </a:solidFill>
              </a:rPr>
              <a:t>і принципи взаємодії вчителя та учня </a:t>
            </a:r>
            <a:r>
              <a:rPr lang="en-US" b="1" dirty="0" smtClean="0">
                <a:solidFill>
                  <a:schemeClr val="tx2"/>
                </a:solidFill>
              </a:rPr>
              <a:t>Z</a:t>
            </a:r>
            <a:r>
              <a:rPr lang="uk-UA" b="1" dirty="0" smtClean="0">
                <a:solidFill>
                  <a:schemeClr val="tx2"/>
                </a:solidFill>
              </a:rPr>
              <a:t>: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29554" y="2281261"/>
            <a:ext cx="7019364" cy="3522720"/>
          </a:xfrm>
        </p:spPr>
        <p:txBody>
          <a:bodyPr/>
          <a:lstStyle/>
          <a:p>
            <a:r>
              <a:rPr lang="ru-RU" dirty="0" smtClean="0"/>
              <a:t>Принцип супермена</a:t>
            </a:r>
          </a:p>
          <a:p>
            <a:pPr algn="r"/>
            <a:r>
              <a:rPr lang="ru-RU" dirty="0" smtClean="0"/>
              <a:t>Принцип правил </a:t>
            </a:r>
            <a:r>
              <a:rPr lang="ru-RU" dirty="0" err="1" smtClean="0"/>
              <a:t>гри</a:t>
            </a:r>
            <a:endParaRPr lang="ru-RU" dirty="0" smtClean="0"/>
          </a:p>
          <a:p>
            <a:r>
              <a:rPr lang="ru-RU" dirty="0" smtClean="0"/>
              <a:t>Принцип </a:t>
            </a:r>
            <a:r>
              <a:rPr lang="ru-RU" dirty="0" err="1" smtClean="0"/>
              <a:t>швидкого</a:t>
            </a:r>
            <a:r>
              <a:rPr lang="ru-RU" dirty="0" smtClean="0"/>
              <a:t> результату</a:t>
            </a:r>
          </a:p>
          <a:p>
            <a:pPr algn="r"/>
            <a:r>
              <a:rPr lang="ru-RU" dirty="0" smtClean="0"/>
              <a:t>Принцип нагороди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67" y="4042621"/>
            <a:ext cx="4687904" cy="25556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961" y="1825479"/>
            <a:ext cx="3748039" cy="25448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011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апля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77</TotalTime>
  <Words>389</Words>
  <Application>Microsoft Office PowerPoint</Application>
  <PresentationFormat>Широкоэкранный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Tw Cen MT</vt:lpstr>
      <vt:lpstr>Капля</vt:lpstr>
      <vt:lpstr>Покоління Z:  пошук способів педагогічної взаємодії</vt:lpstr>
      <vt:lpstr>Презентация PowerPoint</vt:lpstr>
      <vt:lpstr>Презентация PowerPoint</vt:lpstr>
      <vt:lpstr>Специфічні психологічні особливості покоління Z:</vt:lpstr>
      <vt:lpstr>поради сучасним вчителям щодо побудови стилю навчання учнів «Покоління Z»  (за Дж. Коатс «Покоління та стилі навчання» ): </vt:lpstr>
      <vt:lpstr> поради сучасним вчителям щодо побудови стилю навчання учнів «Покоління Z»  (за Дж. Коатс «Покоління та стилі навчання»): </vt:lpstr>
      <vt:lpstr>Презентация PowerPoint</vt:lpstr>
      <vt:lpstr>Презентация PowerPoint</vt:lpstr>
      <vt:lpstr>Ефективні принципи взаємодії вчителя та учня Z:</vt:lpstr>
      <vt:lpstr>Рекомендації щодо Комфортної взаємодії в освітньому просторі: 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Покоління Z:  пошук способів педагогічної взаємодії</dc:title>
  <dc:creator>1</dc:creator>
  <cp:lastModifiedBy>1</cp:lastModifiedBy>
  <cp:revision>9</cp:revision>
  <dcterms:created xsi:type="dcterms:W3CDTF">2018-10-25T04:39:26Z</dcterms:created>
  <dcterms:modified xsi:type="dcterms:W3CDTF">2018-10-25T05:57:24Z</dcterms:modified>
</cp:coreProperties>
</file>