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60" r:id="rId5"/>
    <p:sldId id="261" r:id="rId6"/>
    <p:sldId id="262" r:id="rId7"/>
    <p:sldId id="259" r:id="rId8"/>
    <p:sldId id="263" r:id="rId9"/>
    <p:sldId id="283" r:id="rId10"/>
    <p:sldId id="265" r:id="rId11"/>
    <p:sldId id="280" r:id="rId12"/>
    <p:sldId id="281" r:id="rId13"/>
    <p:sldId id="282" r:id="rId14"/>
    <p:sldId id="266" r:id="rId15"/>
    <p:sldId id="267" r:id="rId16"/>
    <p:sldId id="268" r:id="rId17"/>
    <p:sldId id="269" r:id="rId18"/>
    <p:sldId id="270" r:id="rId19"/>
    <p:sldId id="284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8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438D4-E627-4149-86E2-7673CEA205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D718049-6D5C-411B-BC57-9CF5846A9FCB}">
      <dgm:prSet phldrT="[Текст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>
            <a:spcAft>
              <a:spcPts val="0"/>
            </a:spcAft>
          </a:pPr>
          <a:r>
            <a:rPr lang="uk-UA" sz="1600" b="1" dirty="0" smtClean="0"/>
            <a:t>Термін </a:t>
          </a:r>
          <a:r>
            <a:rPr lang="uk-UA" sz="1600" b="1" dirty="0" err="1" smtClean="0"/>
            <a:t>“Булінг”</a:t>
          </a:r>
          <a:r>
            <a:rPr lang="uk-UA" sz="1600" b="1" dirty="0" smtClean="0"/>
            <a:t> з'явився в 1990-х, використав британський журналіст Ендрю Адамс.</a:t>
          </a:r>
        </a:p>
        <a:p>
          <a:pPr algn="l">
            <a:spcAft>
              <a:spcPts val="0"/>
            </a:spcAft>
          </a:pPr>
          <a:r>
            <a:rPr lang="uk-UA" sz="1600" b="1" dirty="0" smtClean="0"/>
            <a:t> </a:t>
          </a:r>
          <a:r>
            <a:rPr lang="ru-RU" sz="1600" b="1" dirty="0" smtClean="0"/>
            <a:t>«</a:t>
          </a:r>
          <a:r>
            <a:rPr lang="en-US" sz="1600" b="1" dirty="0" smtClean="0"/>
            <a:t>Bully</a:t>
          </a:r>
          <a:r>
            <a:rPr lang="ru-RU" sz="1600" b="1" dirty="0" smtClean="0"/>
            <a:t>» </a:t>
          </a:r>
          <a:r>
            <a:rPr lang="ru-RU" sz="1600" b="1" dirty="0" err="1" smtClean="0"/>
            <a:t>з</a:t>
          </a:r>
          <a:r>
            <a:rPr lang="ru-RU" sz="1600" b="1" dirty="0" smtClean="0"/>
            <a:t> англ. – «</a:t>
          </a:r>
          <a:r>
            <a:rPr lang="ru-RU" sz="1600" b="1" dirty="0" err="1" smtClean="0"/>
            <a:t>хул</a:t>
          </a:r>
          <a:r>
            <a:rPr lang="uk-UA" sz="1600" b="1" dirty="0" smtClean="0"/>
            <a:t>і</a:t>
          </a:r>
          <a:r>
            <a:rPr lang="ru-RU" sz="1600" b="1" dirty="0" err="1" smtClean="0"/>
            <a:t>ган</a:t>
          </a:r>
          <a:r>
            <a:rPr lang="ru-RU" sz="1600" b="1" dirty="0" smtClean="0"/>
            <a:t>», </a:t>
          </a:r>
          <a:r>
            <a:rPr lang="ru-RU" sz="1600" b="1" dirty="0" err="1" smtClean="0"/>
            <a:t>саме</a:t>
          </a:r>
          <a:r>
            <a:rPr lang="ru-RU" sz="1600" b="1" dirty="0" smtClean="0"/>
            <a:t> в такому </a:t>
          </a:r>
          <a:r>
            <a:rPr lang="ru-RU" sz="1600" b="1" dirty="0" err="1" smtClean="0"/>
            <a:t>контексті</a:t>
          </a:r>
          <a:r>
            <a:rPr lang="ru-RU" sz="1600" b="1" dirty="0" smtClean="0"/>
            <a:t> </a:t>
          </a:r>
          <a:r>
            <a:rPr lang="ru-RU" sz="1600" b="1" dirty="0" err="1" smtClean="0"/>
            <a:t>й</a:t>
          </a:r>
          <a:r>
            <a:rPr lang="ru-RU" sz="1600" b="1" dirty="0" smtClean="0"/>
            <a:t> </a:t>
          </a:r>
          <a:r>
            <a:rPr lang="ru-RU" sz="1600" b="1" dirty="0" err="1" smtClean="0"/>
            <a:t>було</a:t>
          </a:r>
          <a:r>
            <a:rPr lang="ru-RU" sz="1600" b="1" dirty="0" smtClean="0"/>
            <a:t> </a:t>
          </a:r>
          <a:r>
            <a:rPr lang="ru-RU" sz="1600" b="1" dirty="0" err="1" smtClean="0"/>
            <a:t>використано</a:t>
          </a:r>
          <a:r>
            <a:rPr lang="ru-RU" sz="1600" b="1" dirty="0" smtClean="0"/>
            <a:t> </a:t>
          </a:r>
          <a:r>
            <a:rPr lang="ru-RU" sz="1600" b="1" dirty="0" err="1" smtClean="0"/>
            <a:t>термін</a:t>
          </a:r>
          <a:r>
            <a:rPr lang="ru-RU" sz="1600" b="1" dirty="0" smtClean="0"/>
            <a:t>.</a:t>
          </a:r>
          <a:endParaRPr lang="ru-RU" sz="1600" b="1" dirty="0"/>
        </a:p>
      </dgm:t>
    </dgm:pt>
    <dgm:pt modelId="{D40768C8-31CE-48AB-8885-8696461888BF}" type="parTrans" cxnId="{0F57CA4C-C3C2-47DF-828A-A4E1A6C265B2}">
      <dgm:prSet/>
      <dgm:spPr/>
      <dgm:t>
        <a:bodyPr/>
        <a:lstStyle/>
        <a:p>
          <a:endParaRPr lang="ru-RU"/>
        </a:p>
      </dgm:t>
    </dgm:pt>
    <dgm:pt modelId="{B1079A3B-7AD5-4570-BEC5-871A61DEE0A7}" type="sibTrans" cxnId="{0F57CA4C-C3C2-47DF-828A-A4E1A6C265B2}">
      <dgm:prSet/>
      <dgm:spPr/>
      <dgm:t>
        <a:bodyPr/>
        <a:lstStyle/>
        <a:p>
          <a:endParaRPr lang="ru-RU"/>
        </a:p>
      </dgm:t>
    </dgm:pt>
    <dgm:pt modelId="{A713262F-2C41-4264-B68F-245D637238A6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tabLst/>
          </a:pPr>
          <a:r>
            <a:rPr lang="uk-UA" dirty="0" smtClean="0"/>
            <a:t>Першим запропонував визначення </a:t>
          </a:r>
          <a:r>
            <a:rPr lang="uk-UA" b="0" dirty="0" err="1" smtClean="0"/>
            <a:t>булінгу</a:t>
          </a:r>
          <a:r>
            <a:rPr lang="uk-UA" b="0" dirty="0" smtClean="0"/>
            <a:t> </a:t>
          </a:r>
          <a:r>
            <a:rPr lang="uk-UA" b="1" i="0" dirty="0" err="1" smtClean="0"/>
            <a:t>Дан</a:t>
          </a:r>
          <a:r>
            <a:rPr lang="uk-UA" b="1" i="0" dirty="0" smtClean="0"/>
            <a:t> </a:t>
          </a:r>
          <a:r>
            <a:rPr lang="uk-UA" b="1" i="0" dirty="0" err="1" smtClean="0"/>
            <a:t>Ольвеус</a:t>
          </a:r>
          <a:r>
            <a:rPr lang="uk-UA" dirty="0" smtClean="0"/>
            <a:t> - норвезький науковець, дослідник </a:t>
          </a:r>
          <a:r>
            <a:rPr lang="uk-UA" dirty="0" err="1" smtClean="0"/>
            <a:t>булінгу</a:t>
          </a:r>
          <a:r>
            <a:rPr lang="uk-UA" dirty="0" smtClean="0"/>
            <a:t> в школі.</a:t>
          </a:r>
          <a:endParaRPr lang="ru-RU" dirty="0"/>
        </a:p>
      </dgm:t>
    </dgm:pt>
    <dgm:pt modelId="{226B2624-F92E-4218-8D54-8BEC3FFB9939}" type="parTrans" cxnId="{135E25A3-F002-4F43-A7E4-16B4ED29B699}">
      <dgm:prSet/>
      <dgm:spPr/>
      <dgm:t>
        <a:bodyPr/>
        <a:lstStyle/>
        <a:p>
          <a:endParaRPr lang="ru-RU"/>
        </a:p>
      </dgm:t>
    </dgm:pt>
    <dgm:pt modelId="{32E9C00D-18CB-4DAD-80C8-C871CD2EB27F}" type="sibTrans" cxnId="{135E25A3-F002-4F43-A7E4-16B4ED29B699}">
      <dgm:prSet/>
      <dgm:spPr/>
      <dgm:t>
        <a:bodyPr/>
        <a:lstStyle/>
        <a:p>
          <a:endParaRPr lang="ru-RU"/>
        </a:p>
      </dgm:t>
    </dgm:pt>
    <dgm:pt modelId="{C238CBFC-0369-412D-85A6-B22B0EFDFF2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uk-UA" dirty="0" smtClean="0"/>
            <a:t> </a:t>
          </a:r>
          <a:r>
            <a:rPr lang="uk-UA" b="1" dirty="0" err="1" smtClean="0"/>
            <a:t>Булінг</a:t>
          </a:r>
          <a:r>
            <a:rPr lang="uk-UA" dirty="0" smtClean="0"/>
            <a:t> (за Д. </a:t>
          </a:r>
          <a:r>
            <a:rPr lang="uk-UA" dirty="0" err="1" smtClean="0"/>
            <a:t>Ольвеусом</a:t>
          </a:r>
          <a:r>
            <a:rPr lang="uk-UA" dirty="0" smtClean="0"/>
            <a:t>) – ситуація, в якій учень </a:t>
          </a:r>
          <a:r>
            <a:rPr lang="uk-UA" u="sng" dirty="0" smtClean="0"/>
            <a:t>неодноразово</a:t>
          </a:r>
          <a:r>
            <a:rPr lang="uk-UA" dirty="0" smtClean="0"/>
            <a:t> піддається </a:t>
          </a:r>
          <a:r>
            <a:rPr lang="uk-UA" u="sng" dirty="0" smtClean="0"/>
            <a:t>негативним діям</a:t>
          </a:r>
          <a:r>
            <a:rPr lang="uk-UA" dirty="0" smtClean="0"/>
            <a:t> з боку одного чи кількох інших учнів. </a:t>
          </a:r>
          <a:endParaRPr lang="ru-RU" dirty="0"/>
        </a:p>
      </dgm:t>
    </dgm:pt>
    <dgm:pt modelId="{540AAAD8-59F9-4716-961D-AB97A8F92D71}" type="parTrans" cxnId="{05228097-39AB-4EDF-B0FA-DC0294034C3B}">
      <dgm:prSet/>
      <dgm:spPr/>
      <dgm:t>
        <a:bodyPr/>
        <a:lstStyle/>
        <a:p>
          <a:endParaRPr lang="ru-RU"/>
        </a:p>
      </dgm:t>
    </dgm:pt>
    <dgm:pt modelId="{309A6B86-114A-492D-A715-6C9F97BBB3C9}" type="sibTrans" cxnId="{05228097-39AB-4EDF-B0FA-DC0294034C3B}">
      <dgm:prSet/>
      <dgm:spPr/>
      <dgm:t>
        <a:bodyPr/>
        <a:lstStyle/>
        <a:p>
          <a:endParaRPr lang="ru-RU"/>
        </a:p>
      </dgm:t>
    </dgm:pt>
    <dgm:pt modelId="{3A0D1547-A9E1-48A0-8575-FE7717AD7F0A}" type="pres">
      <dgm:prSet presAssocID="{874438D4-E627-4149-86E2-7673CEA205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ABCB877-1FC5-4D72-8889-3EF4DFF6FBDC}" type="pres">
      <dgm:prSet presAssocID="{874438D4-E627-4149-86E2-7673CEA2057D}" presName="dummyMaxCanvas" presStyleCnt="0">
        <dgm:presLayoutVars/>
      </dgm:prSet>
      <dgm:spPr/>
    </dgm:pt>
    <dgm:pt modelId="{CA2D301A-B806-472D-9E8E-281E662D6C89}" type="pres">
      <dgm:prSet presAssocID="{874438D4-E627-4149-86E2-7673CEA2057D}" presName="ThreeNodes_1" presStyleLbl="node1" presStyleIdx="0" presStyleCnt="3" custScaleX="99029" custScaleY="1139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0024E2-8E30-400F-A1E7-2E4EC0EA23C7}" type="pres">
      <dgm:prSet presAssocID="{874438D4-E627-4149-86E2-7673CEA2057D}" presName="ThreeNodes_2" presStyleLbl="node1" presStyleIdx="1" presStyleCnt="3" custScaleX="103005" custLinFactNeighborX="-1221" custLinFactNeighborY="5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B8C90A-AAF2-4EBF-8376-83ACA9A3DD18}" type="pres">
      <dgm:prSet presAssocID="{874438D4-E627-4149-86E2-7673CEA2057D}" presName="ThreeNodes_3" presStyleLbl="node1" presStyleIdx="2" presStyleCnt="3" custLinFactNeighborX="168" custLinFactNeighborY="10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B8BDC5-FF15-4383-94C5-3FB01454B5A0}" type="pres">
      <dgm:prSet presAssocID="{874438D4-E627-4149-86E2-7673CEA2057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925A8F-97EE-4F52-98EE-7DDD94BEC790}" type="pres">
      <dgm:prSet presAssocID="{874438D4-E627-4149-86E2-7673CEA2057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2CED2B-DB9E-4AEC-8240-1490C87BAE9A}" type="pres">
      <dgm:prSet presAssocID="{874438D4-E627-4149-86E2-7673CEA2057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70F9E0-550A-4461-AA24-214A05F68904}" type="pres">
      <dgm:prSet presAssocID="{874438D4-E627-4149-86E2-7673CEA2057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00A992-B8A2-44A8-A41F-2FDB6029BC80}" type="pres">
      <dgm:prSet presAssocID="{874438D4-E627-4149-86E2-7673CEA2057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28D166-D6D2-4B00-BA9D-46EE82B292F2}" type="presOf" srcId="{32E9C00D-18CB-4DAD-80C8-C871CD2EB27F}" destId="{52925A8F-97EE-4F52-98EE-7DDD94BEC790}" srcOrd="0" destOrd="0" presId="urn:microsoft.com/office/officeart/2005/8/layout/vProcess5"/>
    <dgm:cxn modelId="{B9BDCB3B-6368-4755-869F-A8307BF80677}" type="presOf" srcId="{874438D4-E627-4149-86E2-7673CEA2057D}" destId="{3A0D1547-A9E1-48A0-8575-FE7717AD7F0A}" srcOrd="0" destOrd="0" presId="urn:microsoft.com/office/officeart/2005/8/layout/vProcess5"/>
    <dgm:cxn modelId="{D49EA08F-BB3C-4C95-ACA1-9A305013880E}" type="presOf" srcId="{A713262F-2C41-4264-B68F-245D637238A6}" destId="{8870F9E0-550A-4461-AA24-214A05F68904}" srcOrd="1" destOrd="0" presId="urn:microsoft.com/office/officeart/2005/8/layout/vProcess5"/>
    <dgm:cxn modelId="{A394BD6E-AB29-4AD2-91C6-F28677790264}" type="presOf" srcId="{C238CBFC-0369-412D-85A6-B22B0EFDFF2D}" destId="{8F00A992-B8A2-44A8-A41F-2FDB6029BC80}" srcOrd="1" destOrd="0" presId="urn:microsoft.com/office/officeart/2005/8/layout/vProcess5"/>
    <dgm:cxn modelId="{53363A0F-02C4-4300-B4B1-C8C7914DE0D4}" type="presOf" srcId="{A713262F-2C41-4264-B68F-245D637238A6}" destId="{4A0024E2-8E30-400F-A1E7-2E4EC0EA23C7}" srcOrd="0" destOrd="0" presId="urn:microsoft.com/office/officeart/2005/8/layout/vProcess5"/>
    <dgm:cxn modelId="{C6570994-595F-4118-95BF-EE3BFE3DD54A}" type="presOf" srcId="{CD718049-6D5C-411B-BC57-9CF5846A9FCB}" destId="{A92CED2B-DB9E-4AEC-8240-1490C87BAE9A}" srcOrd="1" destOrd="0" presId="urn:microsoft.com/office/officeart/2005/8/layout/vProcess5"/>
    <dgm:cxn modelId="{53445ECD-A7BD-4EBC-9A06-C6C176CC4D71}" type="presOf" srcId="{C238CBFC-0369-412D-85A6-B22B0EFDFF2D}" destId="{56B8C90A-AAF2-4EBF-8376-83ACA9A3DD18}" srcOrd="0" destOrd="0" presId="urn:microsoft.com/office/officeart/2005/8/layout/vProcess5"/>
    <dgm:cxn modelId="{135E25A3-F002-4F43-A7E4-16B4ED29B699}" srcId="{874438D4-E627-4149-86E2-7673CEA2057D}" destId="{A713262F-2C41-4264-B68F-245D637238A6}" srcOrd="1" destOrd="0" parTransId="{226B2624-F92E-4218-8D54-8BEC3FFB9939}" sibTransId="{32E9C00D-18CB-4DAD-80C8-C871CD2EB27F}"/>
    <dgm:cxn modelId="{0F57CA4C-C3C2-47DF-828A-A4E1A6C265B2}" srcId="{874438D4-E627-4149-86E2-7673CEA2057D}" destId="{CD718049-6D5C-411B-BC57-9CF5846A9FCB}" srcOrd="0" destOrd="0" parTransId="{D40768C8-31CE-48AB-8885-8696461888BF}" sibTransId="{B1079A3B-7AD5-4570-BEC5-871A61DEE0A7}"/>
    <dgm:cxn modelId="{B4C58B3B-5B4A-46D3-87BE-12B428E30AE8}" type="presOf" srcId="{CD718049-6D5C-411B-BC57-9CF5846A9FCB}" destId="{CA2D301A-B806-472D-9E8E-281E662D6C89}" srcOrd="0" destOrd="0" presId="urn:microsoft.com/office/officeart/2005/8/layout/vProcess5"/>
    <dgm:cxn modelId="{920281A2-75D0-42F7-B66E-A6C2A50AE84D}" type="presOf" srcId="{B1079A3B-7AD5-4570-BEC5-871A61DEE0A7}" destId="{DEB8BDC5-FF15-4383-94C5-3FB01454B5A0}" srcOrd="0" destOrd="0" presId="urn:microsoft.com/office/officeart/2005/8/layout/vProcess5"/>
    <dgm:cxn modelId="{05228097-39AB-4EDF-B0FA-DC0294034C3B}" srcId="{874438D4-E627-4149-86E2-7673CEA2057D}" destId="{C238CBFC-0369-412D-85A6-B22B0EFDFF2D}" srcOrd="2" destOrd="0" parTransId="{540AAAD8-59F9-4716-961D-AB97A8F92D71}" sibTransId="{309A6B86-114A-492D-A715-6C9F97BBB3C9}"/>
    <dgm:cxn modelId="{C09D2692-35BE-42E1-8F69-A08E84E0DA12}" type="presParOf" srcId="{3A0D1547-A9E1-48A0-8575-FE7717AD7F0A}" destId="{AABCB877-1FC5-4D72-8889-3EF4DFF6FBDC}" srcOrd="0" destOrd="0" presId="urn:microsoft.com/office/officeart/2005/8/layout/vProcess5"/>
    <dgm:cxn modelId="{E37BD58A-C4BB-406F-8C89-CCE7EE28CD4B}" type="presParOf" srcId="{3A0D1547-A9E1-48A0-8575-FE7717AD7F0A}" destId="{CA2D301A-B806-472D-9E8E-281E662D6C89}" srcOrd="1" destOrd="0" presId="urn:microsoft.com/office/officeart/2005/8/layout/vProcess5"/>
    <dgm:cxn modelId="{D7B8F7BC-3914-4FD8-A3C0-2C7D4F1F8537}" type="presParOf" srcId="{3A0D1547-A9E1-48A0-8575-FE7717AD7F0A}" destId="{4A0024E2-8E30-400F-A1E7-2E4EC0EA23C7}" srcOrd="2" destOrd="0" presId="urn:microsoft.com/office/officeart/2005/8/layout/vProcess5"/>
    <dgm:cxn modelId="{8108809E-D7D1-42FF-AFE7-9CFDB40A8BAA}" type="presParOf" srcId="{3A0D1547-A9E1-48A0-8575-FE7717AD7F0A}" destId="{56B8C90A-AAF2-4EBF-8376-83ACA9A3DD18}" srcOrd="3" destOrd="0" presId="urn:microsoft.com/office/officeart/2005/8/layout/vProcess5"/>
    <dgm:cxn modelId="{69E71918-5367-49C2-9C28-FFEBE0888DF2}" type="presParOf" srcId="{3A0D1547-A9E1-48A0-8575-FE7717AD7F0A}" destId="{DEB8BDC5-FF15-4383-94C5-3FB01454B5A0}" srcOrd="4" destOrd="0" presId="urn:microsoft.com/office/officeart/2005/8/layout/vProcess5"/>
    <dgm:cxn modelId="{099C5CF7-0117-42DB-9307-8A06E8A2ACF9}" type="presParOf" srcId="{3A0D1547-A9E1-48A0-8575-FE7717AD7F0A}" destId="{52925A8F-97EE-4F52-98EE-7DDD94BEC790}" srcOrd="5" destOrd="0" presId="urn:microsoft.com/office/officeart/2005/8/layout/vProcess5"/>
    <dgm:cxn modelId="{F989AB0E-A254-44AC-9ED7-5447883E0424}" type="presParOf" srcId="{3A0D1547-A9E1-48A0-8575-FE7717AD7F0A}" destId="{A92CED2B-DB9E-4AEC-8240-1490C87BAE9A}" srcOrd="6" destOrd="0" presId="urn:microsoft.com/office/officeart/2005/8/layout/vProcess5"/>
    <dgm:cxn modelId="{B0339ACC-6059-4AAB-82B2-1FB05EF9AD09}" type="presParOf" srcId="{3A0D1547-A9E1-48A0-8575-FE7717AD7F0A}" destId="{8870F9E0-550A-4461-AA24-214A05F68904}" srcOrd="7" destOrd="0" presId="urn:microsoft.com/office/officeart/2005/8/layout/vProcess5"/>
    <dgm:cxn modelId="{E3D54D03-741F-49DB-92C7-2A364B82E078}" type="presParOf" srcId="{3A0D1547-A9E1-48A0-8575-FE7717AD7F0A}" destId="{8F00A992-B8A2-44A8-A41F-2FDB6029BC8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886D2A-B19F-41E6-8C82-0831C635D24B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F90199-DE4A-4EB5-BC8F-029FB19AB81B}">
      <dgm:prSet phldrT="[Текст]" custT="1"/>
      <dgm:spPr/>
      <dgm:t>
        <a:bodyPr/>
        <a:lstStyle/>
        <a:p>
          <a:r>
            <a:rPr lang="uk-UA" sz="2800" dirty="0" smtClean="0"/>
            <a:t>Відчуття провини</a:t>
          </a:r>
          <a:endParaRPr lang="ru-RU" sz="2800" dirty="0"/>
        </a:p>
      </dgm:t>
    </dgm:pt>
    <dgm:pt modelId="{248C5E46-A4EF-4578-87B9-5DEFAD9DDD73}" type="parTrans" cxnId="{004E4D81-62E2-4F59-8229-1BFEED0D0847}">
      <dgm:prSet/>
      <dgm:spPr/>
      <dgm:t>
        <a:bodyPr/>
        <a:lstStyle/>
        <a:p>
          <a:endParaRPr lang="ru-RU"/>
        </a:p>
      </dgm:t>
    </dgm:pt>
    <dgm:pt modelId="{50EDEC53-B248-4CE0-9848-2E827900D7E0}" type="sibTrans" cxnId="{004E4D81-62E2-4F59-8229-1BFEED0D0847}">
      <dgm:prSet/>
      <dgm:spPr/>
      <dgm:t>
        <a:bodyPr/>
        <a:lstStyle/>
        <a:p>
          <a:endParaRPr lang="ru-RU"/>
        </a:p>
      </dgm:t>
    </dgm:pt>
    <dgm:pt modelId="{FBE87F0B-9D4D-47DF-B7A6-C96485FACEC4}">
      <dgm:prSet phldrT="[Текст]" custT="1"/>
      <dgm:spPr/>
      <dgm:t>
        <a:bodyPr/>
        <a:lstStyle/>
        <a:p>
          <a:r>
            <a:rPr lang="uk-UA" sz="2800" dirty="0" smtClean="0"/>
            <a:t>Відчуття власного безсилля</a:t>
          </a:r>
          <a:endParaRPr lang="ru-RU" sz="2800" dirty="0"/>
        </a:p>
      </dgm:t>
    </dgm:pt>
    <dgm:pt modelId="{4A3724F4-8E52-4717-AE22-46769D246B19}" type="parTrans" cxnId="{0836D784-BCD8-402E-92AF-CD33E8705C3A}">
      <dgm:prSet/>
      <dgm:spPr/>
      <dgm:t>
        <a:bodyPr/>
        <a:lstStyle/>
        <a:p>
          <a:endParaRPr lang="ru-RU"/>
        </a:p>
      </dgm:t>
    </dgm:pt>
    <dgm:pt modelId="{2699F3BB-7935-437A-86AB-20BC834EEC23}" type="sibTrans" cxnId="{0836D784-BCD8-402E-92AF-CD33E8705C3A}">
      <dgm:prSet/>
      <dgm:spPr/>
      <dgm:t>
        <a:bodyPr/>
        <a:lstStyle/>
        <a:p>
          <a:endParaRPr lang="ru-RU"/>
        </a:p>
      </dgm:t>
    </dgm:pt>
    <dgm:pt modelId="{8386A9F2-AE3F-4FF7-8E4F-784B3A14178F}" type="pres">
      <dgm:prSet presAssocID="{8F886D2A-B19F-41E6-8C82-0831C635D24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BC4624D-55AE-4530-91C2-7F0238A453CE}" type="pres">
      <dgm:prSet presAssocID="{8F886D2A-B19F-41E6-8C82-0831C635D24B}" presName="divider" presStyleLbl="fgShp" presStyleIdx="0" presStyleCnt="1"/>
      <dgm:spPr/>
    </dgm:pt>
    <dgm:pt modelId="{F5F81D48-A413-4221-8E62-BBB37E3CBF61}" type="pres">
      <dgm:prSet presAssocID="{6CF90199-DE4A-4EB5-BC8F-029FB19AB81B}" presName="downArrow" presStyleLbl="node1" presStyleIdx="0" presStyleCnt="2"/>
      <dgm:spPr/>
    </dgm:pt>
    <dgm:pt modelId="{FD97178E-193F-4B0E-87E1-5BF0F458EE14}" type="pres">
      <dgm:prSet presAssocID="{6CF90199-DE4A-4EB5-BC8F-029FB19AB81B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764E8B-F8D9-463E-8C23-BA812D2561F8}" type="pres">
      <dgm:prSet presAssocID="{FBE87F0B-9D4D-47DF-B7A6-C96485FACEC4}" presName="upArrow" presStyleLbl="node1" presStyleIdx="1" presStyleCnt="2"/>
      <dgm:spPr/>
    </dgm:pt>
    <dgm:pt modelId="{CE619982-9DC9-47A1-AFE5-B1FDBB640C54}" type="pres">
      <dgm:prSet presAssocID="{FBE87F0B-9D4D-47DF-B7A6-C96485FACEC4}" presName="upArrowText" presStyleLbl="revTx" presStyleIdx="1" presStyleCnt="2" custScaleX="15045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836D784-BCD8-402E-92AF-CD33E8705C3A}" srcId="{8F886D2A-B19F-41E6-8C82-0831C635D24B}" destId="{FBE87F0B-9D4D-47DF-B7A6-C96485FACEC4}" srcOrd="1" destOrd="0" parTransId="{4A3724F4-8E52-4717-AE22-46769D246B19}" sibTransId="{2699F3BB-7935-437A-86AB-20BC834EEC23}"/>
    <dgm:cxn modelId="{004E4D81-62E2-4F59-8229-1BFEED0D0847}" srcId="{8F886D2A-B19F-41E6-8C82-0831C635D24B}" destId="{6CF90199-DE4A-4EB5-BC8F-029FB19AB81B}" srcOrd="0" destOrd="0" parTransId="{248C5E46-A4EF-4578-87B9-5DEFAD9DDD73}" sibTransId="{50EDEC53-B248-4CE0-9848-2E827900D7E0}"/>
    <dgm:cxn modelId="{45AA4584-1F04-4691-B1BF-B5615B38E246}" type="presOf" srcId="{8F886D2A-B19F-41E6-8C82-0831C635D24B}" destId="{8386A9F2-AE3F-4FF7-8E4F-784B3A14178F}" srcOrd="0" destOrd="0" presId="urn:microsoft.com/office/officeart/2005/8/layout/arrow3"/>
    <dgm:cxn modelId="{068F0E32-064A-47F1-93C2-080278EBD93E}" type="presOf" srcId="{FBE87F0B-9D4D-47DF-B7A6-C96485FACEC4}" destId="{CE619982-9DC9-47A1-AFE5-B1FDBB640C54}" srcOrd="0" destOrd="0" presId="urn:microsoft.com/office/officeart/2005/8/layout/arrow3"/>
    <dgm:cxn modelId="{0602C9C8-81EA-494C-B27E-56A44612ED5F}" type="presOf" srcId="{6CF90199-DE4A-4EB5-BC8F-029FB19AB81B}" destId="{FD97178E-193F-4B0E-87E1-5BF0F458EE14}" srcOrd="0" destOrd="0" presId="urn:microsoft.com/office/officeart/2005/8/layout/arrow3"/>
    <dgm:cxn modelId="{A221188E-00AA-4030-A6AB-96C387293352}" type="presParOf" srcId="{8386A9F2-AE3F-4FF7-8E4F-784B3A14178F}" destId="{9BC4624D-55AE-4530-91C2-7F0238A453CE}" srcOrd="0" destOrd="0" presId="urn:microsoft.com/office/officeart/2005/8/layout/arrow3"/>
    <dgm:cxn modelId="{02C64F67-F84F-4E98-A39F-854955C89DBD}" type="presParOf" srcId="{8386A9F2-AE3F-4FF7-8E4F-784B3A14178F}" destId="{F5F81D48-A413-4221-8E62-BBB37E3CBF61}" srcOrd="1" destOrd="0" presId="urn:microsoft.com/office/officeart/2005/8/layout/arrow3"/>
    <dgm:cxn modelId="{9A575F81-15E2-4CB2-8FE7-7861E6C2CB7A}" type="presParOf" srcId="{8386A9F2-AE3F-4FF7-8E4F-784B3A14178F}" destId="{FD97178E-193F-4B0E-87E1-5BF0F458EE14}" srcOrd="2" destOrd="0" presId="urn:microsoft.com/office/officeart/2005/8/layout/arrow3"/>
    <dgm:cxn modelId="{8A780E49-EA1E-4C7B-85E9-2086C796AB54}" type="presParOf" srcId="{8386A9F2-AE3F-4FF7-8E4F-784B3A14178F}" destId="{B4764E8B-F8D9-463E-8C23-BA812D2561F8}" srcOrd="3" destOrd="0" presId="urn:microsoft.com/office/officeart/2005/8/layout/arrow3"/>
    <dgm:cxn modelId="{D803B27D-CB42-4FE3-B553-9E81B9F749D2}" type="presParOf" srcId="{8386A9F2-AE3F-4FF7-8E4F-784B3A14178F}" destId="{CE619982-9DC9-47A1-AFE5-B1FDBB640C54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1D06539-4668-47DA-BF32-904AFD170D35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9A0FE4-638A-465D-A3A6-E717B7A26326}">
      <dgm:prSet/>
      <dgm:spPr/>
      <dgm:t>
        <a:bodyPr/>
        <a:lstStyle/>
        <a:p>
          <a:pPr algn="just"/>
          <a:r>
            <a:rPr lang="ru-RU" dirty="0" smtClean="0"/>
            <a:t>• 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Можна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переживати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що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повідомлення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про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булінг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може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призвести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до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ескалації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конфлікту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або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що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дитині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яка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зазнала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насильства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просто не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повірять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Важливо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довіритись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тим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людям,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які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готові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мають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досвід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протидії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булінгу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3EBB4819-9A4A-41D3-9248-50BE69E441D6}" type="parTrans" cxnId="{9D64E13D-5FAE-40B8-831C-EE7E0678A631}">
      <dgm:prSet/>
      <dgm:spPr/>
      <dgm:t>
        <a:bodyPr/>
        <a:lstStyle/>
        <a:p>
          <a:endParaRPr lang="ru-RU"/>
        </a:p>
      </dgm:t>
    </dgm:pt>
    <dgm:pt modelId="{1262637D-347C-40CA-B4D0-77A428F71FB2}" type="sibTrans" cxnId="{9D64E13D-5FAE-40B8-831C-EE7E0678A631}">
      <dgm:prSet/>
      <dgm:spPr/>
      <dgm:t>
        <a:bodyPr/>
        <a:lstStyle/>
        <a:p>
          <a:endParaRPr lang="ru-RU"/>
        </a:p>
      </dgm:t>
    </dgm:pt>
    <dgm:pt modelId="{586B31B7-E87D-4FF5-9AC5-38D06C6BAC89}">
      <dgm:prSet/>
      <dgm:spPr/>
      <dgm:t>
        <a:bodyPr/>
        <a:lstStyle/>
        <a:p>
          <a:pPr algn="just"/>
          <a:r>
            <a:rPr lang="ru-RU" dirty="0" smtClean="0">
              <a:latin typeface="Times New Roman" pitchFamily="18" charset="0"/>
              <a:cs typeface="Times New Roman" pitchFamily="18" charset="0"/>
            </a:rPr>
            <a:t>• 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Найчастіше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діти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які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залякують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можуть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вирости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стати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дорослими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які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знущаються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або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використовують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агресивну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поведінку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щоб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отримати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те,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що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вони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хочуть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Ця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модель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поведінки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у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підлітковому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віці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закріплюється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як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успішна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Виняток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стновлять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випадки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коли в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ситуацію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булінгу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втрутились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відповідні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органи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влади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школа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чи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батьки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поставили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під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сумнів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успішність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даної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стратегії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FBBF4942-8282-4C87-99F2-C336A12D33B6}" type="parTrans" cxnId="{DAFE127E-CB90-40CF-B627-F6BA8C83E4EF}">
      <dgm:prSet/>
      <dgm:spPr/>
      <dgm:t>
        <a:bodyPr/>
        <a:lstStyle/>
        <a:p>
          <a:endParaRPr lang="ru-RU"/>
        </a:p>
      </dgm:t>
    </dgm:pt>
    <dgm:pt modelId="{4C4CE9C9-2F99-447A-9210-554EBE569945}" type="sibTrans" cxnId="{DAFE127E-CB90-40CF-B627-F6BA8C83E4EF}">
      <dgm:prSet/>
      <dgm:spPr/>
      <dgm:t>
        <a:bodyPr/>
        <a:lstStyle/>
        <a:p>
          <a:endParaRPr lang="ru-RU"/>
        </a:p>
      </dgm:t>
    </dgm:pt>
    <dgm:pt modelId="{B853BD77-8A15-453A-9E5E-0B05BCE4DBAE}">
      <dgm:prSet/>
      <dgm:spPr/>
      <dgm:t>
        <a:bodyPr/>
        <a:lstStyle/>
        <a:p>
          <a:pPr algn="just"/>
          <a:r>
            <a:rPr lang="ru-RU" dirty="0" smtClean="0">
              <a:latin typeface="Times New Roman" pitchFamily="18" charset="0"/>
              <a:cs typeface="Times New Roman" pitchFamily="18" charset="0"/>
            </a:rPr>
            <a:t>• 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Діти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схильні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чинити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насильство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часто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переймають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цю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поведінку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з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навколишнього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середовища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або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деколи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відтворюють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поведінку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насильства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щодо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них самих. Генетика не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відіграє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провідної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ролі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у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даному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процесі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F69F4906-F41A-4D5E-A26C-EFD1E69623E9}" type="parTrans" cxnId="{B9B915E7-B19B-4F06-8A16-27860174BC64}">
      <dgm:prSet/>
      <dgm:spPr/>
      <dgm:t>
        <a:bodyPr/>
        <a:lstStyle/>
        <a:p>
          <a:endParaRPr lang="ru-RU"/>
        </a:p>
      </dgm:t>
    </dgm:pt>
    <dgm:pt modelId="{FC2185AC-87FC-4650-889F-6D41DB72D1A5}" type="sibTrans" cxnId="{B9B915E7-B19B-4F06-8A16-27860174BC64}">
      <dgm:prSet/>
      <dgm:spPr/>
      <dgm:t>
        <a:bodyPr/>
        <a:lstStyle/>
        <a:p>
          <a:endParaRPr lang="ru-RU"/>
        </a:p>
      </dgm:t>
    </dgm:pt>
    <dgm:pt modelId="{7B38F335-2CD7-4BD4-A666-882B0F53CE8A}">
      <dgm:prSet/>
      <dgm:spPr/>
      <dgm:t>
        <a:bodyPr/>
        <a:lstStyle/>
        <a:p>
          <a:pPr algn="just"/>
          <a:r>
            <a:rPr lang="ru-RU" dirty="0" smtClean="0">
              <a:latin typeface="Times New Roman" pitchFamily="18" charset="0"/>
              <a:cs typeface="Times New Roman" pitchFamily="18" charset="0"/>
            </a:rPr>
            <a:t>• 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Це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суспільна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проблема. Школа -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це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просто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місце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де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найчастіше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відбувається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булінг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тому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що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саме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там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збираються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діти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Дорослі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встановлюють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тон,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який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формує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поведінку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дітей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CDD21E82-DEAF-48DF-AD3F-29883712C57A}" type="parTrans" cxnId="{C70BB0BD-7ED9-4CDD-B7B0-8A542B329E1E}">
      <dgm:prSet/>
      <dgm:spPr/>
      <dgm:t>
        <a:bodyPr/>
        <a:lstStyle/>
        <a:p>
          <a:endParaRPr lang="ru-RU"/>
        </a:p>
      </dgm:t>
    </dgm:pt>
    <dgm:pt modelId="{24FC27EC-7542-4BF5-8B02-901FD2D6901A}" type="sibTrans" cxnId="{C70BB0BD-7ED9-4CDD-B7B0-8A542B329E1E}">
      <dgm:prSet/>
      <dgm:spPr/>
      <dgm:t>
        <a:bodyPr/>
        <a:lstStyle/>
        <a:p>
          <a:endParaRPr lang="ru-RU"/>
        </a:p>
      </dgm:t>
    </dgm:pt>
    <dgm:pt modelId="{A92F64F9-3D72-4CF0-B0E5-152C0117466B}" type="pres">
      <dgm:prSet presAssocID="{21D06539-4668-47DA-BF32-904AFD170D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2028FC-2212-42E4-AFA6-B0C0DE4D8894}" type="pres">
      <dgm:prSet presAssocID="{9A9A0FE4-638A-465D-A3A6-E717B7A263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09D6C5-E377-4A30-BAEE-185EB62EA176}" type="pres">
      <dgm:prSet presAssocID="{1262637D-347C-40CA-B4D0-77A428F71FB2}" presName="sibTrans" presStyleCnt="0"/>
      <dgm:spPr/>
    </dgm:pt>
    <dgm:pt modelId="{28CF2FEF-0056-4E6A-8473-E507D9C16ABE}" type="pres">
      <dgm:prSet presAssocID="{586B31B7-E87D-4FF5-9AC5-38D06C6BAC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B762F8-C239-4031-BF1B-C9364F0E3C05}" type="pres">
      <dgm:prSet presAssocID="{4C4CE9C9-2F99-447A-9210-554EBE569945}" presName="sibTrans" presStyleCnt="0"/>
      <dgm:spPr/>
    </dgm:pt>
    <dgm:pt modelId="{5C0793D7-9373-42E3-82AD-CC4D177A5368}" type="pres">
      <dgm:prSet presAssocID="{B853BD77-8A15-453A-9E5E-0B05BCE4DB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2EE3CA-934E-4AFA-A046-C48194FCFAAD}" type="pres">
      <dgm:prSet presAssocID="{FC2185AC-87FC-4650-889F-6D41DB72D1A5}" presName="sibTrans" presStyleCnt="0"/>
      <dgm:spPr/>
    </dgm:pt>
    <dgm:pt modelId="{747B6FEE-C53B-4F64-9288-1CD85670D048}" type="pres">
      <dgm:prSet presAssocID="{7B38F335-2CD7-4BD4-A666-882B0F53CE8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D64E13D-5FAE-40B8-831C-EE7E0678A631}" srcId="{21D06539-4668-47DA-BF32-904AFD170D35}" destId="{9A9A0FE4-638A-465D-A3A6-E717B7A26326}" srcOrd="0" destOrd="0" parTransId="{3EBB4819-9A4A-41D3-9248-50BE69E441D6}" sibTransId="{1262637D-347C-40CA-B4D0-77A428F71FB2}"/>
    <dgm:cxn modelId="{DAFE127E-CB90-40CF-B627-F6BA8C83E4EF}" srcId="{21D06539-4668-47DA-BF32-904AFD170D35}" destId="{586B31B7-E87D-4FF5-9AC5-38D06C6BAC89}" srcOrd="1" destOrd="0" parTransId="{FBBF4942-8282-4C87-99F2-C336A12D33B6}" sibTransId="{4C4CE9C9-2F99-447A-9210-554EBE569945}"/>
    <dgm:cxn modelId="{B9B915E7-B19B-4F06-8A16-27860174BC64}" srcId="{21D06539-4668-47DA-BF32-904AFD170D35}" destId="{B853BD77-8A15-453A-9E5E-0B05BCE4DBAE}" srcOrd="2" destOrd="0" parTransId="{F69F4906-F41A-4D5E-A26C-EFD1E69623E9}" sibTransId="{FC2185AC-87FC-4650-889F-6D41DB72D1A5}"/>
    <dgm:cxn modelId="{C70BB0BD-7ED9-4CDD-B7B0-8A542B329E1E}" srcId="{21D06539-4668-47DA-BF32-904AFD170D35}" destId="{7B38F335-2CD7-4BD4-A666-882B0F53CE8A}" srcOrd="3" destOrd="0" parTransId="{CDD21E82-DEAF-48DF-AD3F-29883712C57A}" sibTransId="{24FC27EC-7542-4BF5-8B02-901FD2D6901A}"/>
    <dgm:cxn modelId="{72B7D30B-C614-48A4-991E-691882611670}" type="presOf" srcId="{9A9A0FE4-638A-465D-A3A6-E717B7A26326}" destId="{742028FC-2212-42E4-AFA6-B0C0DE4D8894}" srcOrd="0" destOrd="0" presId="urn:microsoft.com/office/officeart/2005/8/layout/default#2"/>
    <dgm:cxn modelId="{135C9999-7B92-4E4C-A17D-9F650099A44E}" type="presOf" srcId="{B853BD77-8A15-453A-9E5E-0B05BCE4DBAE}" destId="{5C0793D7-9373-42E3-82AD-CC4D177A5368}" srcOrd="0" destOrd="0" presId="urn:microsoft.com/office/officeart/2005/8/layout/default#2"/>
    <dgm:cxn modelId="{CB83A49F-4B1D-4075-822E-F4B7015B087C}" type="presOf" srcId="{21D06539-4668-47DA-BF32-904AFD170D35}" destId="{A92F64F9-3D72-4CF0-B0E5-152C0117466B}" srcOrd="0" destOrd="0" presId="urn:microsoft.com/office/officeart/2005/8/layout/default#2"/>
    <dgm:cxn modelId="{7D220BEE-4A82-4042-BFC6-00F6027D43CC}" type="presOf" srcId="{7B38F335-2CD7-4BD4-A666-882B0F53CE8A}" destId="{747B6FEE-C53B-4F64-9288-1CD85670D048}" srcOrd="0" destOrd="0" presId="urn:microsoft.com/office/officeart/2005/8/layout/default#2"/>
    <dgm:cxn modelId="{3D0803A0-482A-4CDF-A957-4320389A8778}" type="presOf" srcId="{586B31B7-E87D-4FF5-9AC5-38D06C6BAC89}" destId="{28CF2FEF-0056-4E6A-8473-E507D9C16ABE}" srcOrd="0" destOrd="0" presId="urn:microsoft.com/office/officeart/2005/8/layout/default#2"/>
    <dgm:cxn modelId="{AB03B8EB-3867-4743-89C1-54EA79B28625}" type="presParOf" srcId="{A92F64F9-3D72-4CF0-B0E5-152C0117466B}" destId="{742028FC-2212-42E4-AFA6-B0C0DE4D8894}" srcOrd="0" destOrd="0" presId="urn:microsoft.com/office/officeart/2005/8/layout/default#2"/>
    <dgm:cxn modelId="{1A20E30B-1ECB-48F8-B096-F3C2A5A402C0}" type="presParOf" srcId="{A92F64F9-3D72-4CF0-B0E5-152C0117466B}" destId="{6209D6C5-E377-4A30-BAEE-185EB62EA176}" srcOrd="1" destOrd="0" presId="urn:microsoft.com/office/officeart/2005/8/layout/default#2"/>
    <dgm:cxn modelId="{5B7A1D7F-8BEA-410C-BE70-AE6CB6020BF6}" type="presParOf" srcId="{A92F64F9-3D72-4CF0-B0E5-152C0117466B}" destId="{28CF2FEF-0056-4E6A-8473-E507D9C16ABE}" srcOrd="2" destOrd="0" presId="urn:microsoft.com/office/officeart/2005/8/layout/default#2"/>
    <dgm:cxn modelId="{8E1A6DD8-2913-45DF-8E54-3E3762DEC2E8}" type="presParOf" srcId="{A92F64F9-3D72-4CF0-B0E5-152C0117466B}" destId="{CEB762F8-C239-4031-BF1B-C9364F0E3C05}" srcOrd="3" destOrd="0" presId="urn:microsoft.com/office/officeart/2005/8/layout/default#2"/>
    <dgm:cxn modelId="{231EA00B-5ABC-4ADF-A2E1-7E48CBD0D91D}" type="presParOf" srcId="{A92F64F9-3D72-4CF0-B0E5-152C0117466B}" destId="{5C0793D7-9373-42E3-82AD-CC4D177A5368}" srcOrd="4" destOrd="0" presId="urn:microsoft.com/office/officeart/2005/8/layout/default#2"/>
    <dgm:cxn modelId="{AF6CC5E9-B161-47D1-9622-6A93D8E6271B}" type="presParOf" srcId="{A92F64F9-3D72-4CF0-B0E5-152C0117466B}" destId="{912EE3CA-934E-4AFA-A046-C48194FCFAAD}" srcOrd="5" destOrd="0" presId="urn:microsoft.com/office/officeart/2005/8/layout/default#2"/>
    <dgm:cxn modelId="{B6439EBD-56A4-464E-A05A-14C383FAFABA}" type="presParOf" srcId="{A92F64F9-3D72-4CF0-B0E5-152C0117466B}" destId="{747B6FEE-C53B-4F64-9288-1CD85670D048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09173DE-5BA8-4D3E-B09A-5158A927E72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8D86E6AF-25F8-433D-8CF4-AC404B4E1DB5}">
      <dgm:prSet phldrT="[Текст]"/>
      <dgm:spPr/>
      <dgm:t>
        <a:bodyPr/>
        <a:lstStyle/>
        <a:p>
          <a:pPr algn="just"/>
          <a:r>
            <a:rPr lang="ru-RU" b="1"/>
            <a:t>І ЕТАП - діагностичний</a:t>
          </a:r>
        </a:p>
      </dgm:t>
    </dgm:pt>
    <dgm:pt modelId="{023AD26F-6917-47E1-8DF3-111F05C32D59}" type="parTrans" cxnId="{22067F62-058C-4E05-B0A9-FC22B4B77423}">
      <dgm:prSet/>
      <dgm:spPr/>
      <dgm:t>
        <a:bodyPr/>
        <a:lstStyle/>
        <a:p>
          <a:endParaRPr lang="ru-RU"/>
        </a:p>
      </dgm:t>
    </dgm:pt>
    <dgm:pt modelId="{65F04CA7-5171-4E0C-B147-DF0D7B0D817B}" type="sibTrans" cxnId="{22067F62-058C-4E05-B0A9-FC22B4B77423}">
      <dgm:prSet/>
      <dgm:spPr/>
      <dgm:t>
        <a:bodyPr/>
        <a:lstStyle/>
        <a:p>
          <a:endParaRPr lang="ru-RU"/>
        </a:p>
      </dgm:t>
    </dgm:pt>
    <dgm:pt modelId="{4401A759-004A-4865-A362-701636CDB21F}">
      <dgm:prSet phldrT="[Текст]"/>
      <dgm:spPr/>
      <dgm:t>
        <a:bodyPr/>
        <a:lstStyle/>
        <a:p>
          <a:pPr algn="just"/>
          <a:r>
            <a:rPr lang="uk-UA" b="1" dirty="0"/>
            <a:t>ІІ ЕТАП - групова лекція з метою відбору тренерів для подальшого їх навчання</a:t>
          </a:r>
          <a:endParaRPr lang="ru-RU" b="1" dirty="0"/>
        </a:p>
      </dgm:t>
    </dgm:pt>
    <dgm:pt modelId="{6637BB44-C255-4E37-867A-DCD563F59838}" type="parTrans" cxnId="{504F0DB1-4D66-448D-96FB-8A28613576A3}">
      <dgm:prSet/>
      <dgm:spPr/>
      <dgm:t>
        <a:bodyPr/>
        <a:lstStyle/>
        <a:p>
          <a:endParaRPr lang="ru-RU"/>
        </a:p>
      </dgm:t>
    </dgm:pt>
    <dgm:pt modelId="{DBAA1B9B-9DE0-43E7-A2C6-B00595679C4E}" type="sibTrans" cxnId="{504F0DB1-4D66-448D-96FB-8A28613576A3}">
      <dgm:prSet/>
      <dgm:spPr/>
      <dgm:t>
        <a:bodyPr/>
        <a:lstStyle/>
        <a:p>
          <a:endParaRPr lang="ru-RU"/>
        </a:p>
      </dgm:t>
    </dgm:pt>
    <dgm:pt modelId="{4A76A7E3-5625-4AF8-A972-31B7F086D4F9}">
      <dgm:prSet/>
      <dgm:spPr/>
      <dgm:t>
        <a:bodyPr/>
        <a:lstStyle/>
        <a:p>
          <a:pPr algn="just"/>
          <a:r>
            <a:rPr lang="uk-UA" b="1" dirty="0"/>
            <a:t>ІІІ ЕТАП - навчання тренерів </a:t>
          </a:r>
          <a:r>
            <a:rPr lang="uk-UA" b="1" dirty="0" err="1"/>
            <a:t>антибулінгової</a:t>
          </a:r>
          <a:r>
            <a:rPr lang="uk-UA" b="1" dirty="0"/>
            <a:t> майстерні</a:t>
          </a:r>
          <a:endParaRPr lang="ru-RU" b="1" dirty="0"/>
        </a:p>
      </dgm:t>
    </dgm:pt>
    <dgm:pt modelId="{3E31B08B-D8AF-4346-837F-4CCA0A2FEE46}" type="parTrans" cxnId="{8F6CFF82-D169-4CEE-A62C-E13A0FAF660A}">
      <dgm:prSet/>
      <dgm:spPr/>
      <dgm:t>
        <a:bodyPr/>
        <a:lstStyle/>
        <a:p>
          <a:endParaRPr lang="ru-RU"/>
        </a:p>
      </dgm:t>
    </dgm:pt>
    <dgm:pt modelId="{A40F5764-51C5-491C-8753-DC683DF191D8}" type="sibTrans" cxnId="{8F6CFF82-D169-4CEE-A62C-E13A0FAF660A}">
      <dgm:prSet/>
      <dgm:spPr/>
      <dgm:t>
        <a:bodyPr/>
        <a:lstStyle/>
        <a:p>
          <a:endParaRPr lang="ru-RU"/>
        </a:p>
      </dgm:t>
    </dgm:pt>
    <dgm:pt modelId="{35C87DF9-F563-4AEC-BDC0-9FF46B72EC2B}">
      <dgm:prSet/>
      <dgm:spPr/>
      <dgm:t>
        <a:bodyPr/>
        <a:lstStyle/>
        <a:p>
          <a:pPr algn="just"/>
          <a:r>
            <a:rPr lang="uk-UA" b="1" dirty="0"/>
            <a:t>І</a:t>
          </a:r>
          <a:r>
            <a:rPr lang="en-US" b="1" dirty="0"/>
            <a:t>V </a:t>
          </a:r>
          <a:r>
            <a:rPr lang="uk-UA" b="1" dirty="0"/>
            <a:t>ЕТАП - впровадження тренінгів тренерами-медіаторами, які пройшли курс навчання в своїх навчальних закладах</a:t>
          </a:r>
          <a:endParaRPr lang="ru-RU" b="1" dirty="0"/>
        </a:p>
      </dgm:t>
    </dgm:pt>
    <dgm:pt modelId="{493E0994-54C9-443C-9DAA-258AD7AC87F6}" type="parTrans" cxnId="{22DF111A-5B6C-4609-9FB9-014C89C348F5}">
      <dgm:prSet/>
      <dgm:spPr/>
      <dgm:t>
        <a:bodyPr/>
        <a:lstStyle/>
        <a:p>
          <a:endParaRPr lang="ru-RU"/>
        </a:p>
      </dgm:t>
    </dgm:pt>
    <dgm:pt modelId="{C849E58A-F8BC-4BC7-9277-50A0DB7AD7B6}" type="sibTrans" cxnId="{22DF111A-5B6C-4609-9FB9-014C89C348F5}">
      <dgm:prSet/>
      <dgm:spPr/>
      <dgm:t>
        <a:bodyPr/>
        <a:lstStyle/>
        <a:p>
          <a:endParaRPr lang="ru-RU"/>
        </a:p>
      </dgm:t>
    </dgm:pt>
    <dgm:pt modelId="{60DA1628-DA39-4C7F-ACC0-823FF2BCF651}">
      <dgm:prSet/>
      <dgm:spPr/>
      <dgm:t>
        <a:bodyPr/>
        <a:lstStyle/>
        <a:p>
          <a:pPr algn="just"/>
          <a:r>
            <a:rPr lang="en-US" b="1" dirty="0"/>
            <a:t>V</a:t>
          </a:r>
          <a:r>
            <a:rPr lang="uk-UA" dirty="0"/>
            <a:t> </a:t>
          </a:r>
          <a:r>
            <a:rPr lang="uk-UA" b="1" dirty="0"/>
            <a:t>ЕТАП - діагностика ефективності програми</a:t>
          </a:r>
          <a:endParaRPr lang="ru-RU" b="1" dirty="0"/>
        </a:p>
      </dgm:t>
    </dgm:pt>
    <dgm:pt modelId="{38C3EC19-9D59-48B0-8930-FBB7ED42FA95}" type="parTrans" cxnId="{1176C63A-5F73-4C28-908E-630BFE8EA4E4}">
      <dgm:prSet/>
      <dgm:spPr/>
      <dgm:t>
        <a:bodyPr/>
        <a:lstStyle/>
        <a:p>
          <a:endParaRPr lang="ru-RU"/>
        </a:p>
      </dgm:t>
    </dgm:pt>
    <dgm:pt modelId="{70D209DC-D979-4FE2-AE58-04CB5FFF246F}" type="sibTrans" cxnId="{1176C63A-5F73-4C28-908E-630BFE8EA4E4}">
      <dgm:prSet/>
      <dgm:spPr/>
      <dgm:t>
        <a:bodyPr/>
        <a:lstStyle/>
        <a:p>
          <a:endParaRPr lang="ru-RU"/>
        </a:p>
      </dgm:t>
    </dgm:pt>
    <dgm:pt modelId="{7E5627C5-B1A0-456C-A0DF-6B33EB186F60}" type="pres">
      <dgm:prSet presAssocID="{609173DE-5BA8-4D3E-B09A-5158A927E7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5368DED-9984-48D1-8A21-498DDA170B65}" type="pres">
      <dgm:prSet presAssocID="{8D86E6AF-25F8-433D-8CF4-AC404B4E1DB5}" presName="parentText" presStyleLbl="node1" presStyleIdx="0" presStyleCnt="5" custLinFactNeighborY="-596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B9FD60-E014-4626-8510-5E04EB231CFA}" type="pres">
      <dgm:prSet presAssocID="{65F04CA7-5171-4E0C-B147-DF0D7B0D817B}" presName="spacer" presStyleCnt="0"/>
      <dgm:spPr/>
    </dgm:pt>
    <dgm:pt modelId="{8FF5E1E3-5D95-493B-9EEE-920BEE050DFA}" type="pres">
      <dgm:prSet presAssocID="{4401A759-004A-4865-A362-701636CDB21F}" presName="parentText" presStyleLbl="node1" presStyleIdx="1" presStyleCnt="5" custLinFactNeighborX="-174" custLinFactNeighborY="133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1771B3-6C1A-42CA-9DB1-81E12B0E3F84}" type="pres">
      <dgm:prSet presAssocID="{DBAA1B9B-9DE0-43E7-A2C6-B00595679C4E}" presName="spacer" presStyleCnt="0"/>
      <dgm:spPr/>
    </dgm:pt>
    <dgm:pt modelId="{C59B8E30-73A1-481F-975C-5DDB73B8D6AE}" type="pres">
      <dgm:prSet presAssocID="{4A76A7E3-5625-4AF8-A972-31B7F086D4F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BCA166-6B25-48F1-9D98-E53B2AE8808B}" type="pres">
      <dgm:prSet presAssocID="{A40F5764-51C5-491C-8753-DC683DF191D8}" presName="spacer" presStyleCnt="0"/>
      <dgm:spPr/>
    </dgm:pt>
    <dgm:pt modelId="{32C3246D-6D6B-4A77-816B-5C5C2982EF0B}" type="pres">
      <dgm:prSet presAssocID="{35C87DF9-F563-4AEC-BDC0-9FF46B72EC2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1FF00A-3217-4182-971D-F494C726E70E}" type="pres">
      <dgm:prSet presAssocID="{C849E58A-F8BC-4BC7-9277-50A0DB7AD7B6}" presName="spacer" presStyleCnt="0"/>
      <dgm:spPr/>
    </dgm:pt>
    <dgm:pt modelId="{74E3C6D2-558E-4CFC-9C4C-B5F8E64E0E0F}" type="pres">
      <dgm:prSet presAssocID="{60DA1628-DA39-4C7F-ACC0-823FF2BCF65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0F35AEA-8810-4F3B-B6A7-8FEC856C4466}" type="presOf" srcId="{609173DE-5BA8-4D3E-B09A-5158A927E725}" destId="{7E5627C5-B1A0-456C-A0DF-6B33EB186F60}" srcOrd="0" destOrd="0" presId="urn:microsoft.com/office/officeart/2005/8/layout/vList2"/>
    <dgm:cxn modelId="{22DF111A-5B6C-4609-9FB9-014C89C348F5}" srcId="{609173DE-5BA8-4D3E-B09A-5158A927E725}" destId="{35C87DF9-F563-4AEC-BDC0-9FF46B72EC2B}" srcOrd="3" destOrd="0" parTransId="{493E0994-54C9-443C-9DAA-258AD7AC87F6}" sibTransId="{C849E58A-F8BC-4BC7-9277-50A0DB7AD7B6}"/>
    <dgm:cxn modelId="{CDFB7E83-17B3-461B-A166-DC7ACCC8D49F}" type="presOf" srcId="{35C87DF9-F563-4AEC-BDC0-9FF46B72EC2B}" destId="{32C3246D-6D6B-4A77-816B-5C5C2982EF0B}" srcOrd="0" destOrd="0" presId="urn:microsoft.com/office/officeart/2005/8/layout/vList2"/>
    <dgm:cxn modelId="{263BA54F-E9CC-46BC-9DCD-6B554442706C}" type="presOf" srcId="{8D86E6AF-25F8-433D-8CF4-AC404B4E1DB5}" destId="{55368DED-9984-48D1-8A21-498DDA170B65}" srcOrd="0" destOrd="0" presId="urn:microsoft.com/office/officeart/2005/8/layout/vList2"/>
    <dgm:cxn modelId="{22067F62-058C-4E05-B0A9-FC22B4B77423}" srcId="{609173DE-5BA8-4D3E-B09A-5158A927E725}" destId="{8D86E6AF-25F8-433D-8CF4-AC404B4E1DB5}" srcOrd="0" destOrd="0" parTransId="{023AD26F-6917-47E1-8DF3-111F05C32D59}" sibTransId="{65F04CA7-5171-4E0C-B147-DF0D7B0D817B}"/>
    <dgm:cxn modelId="{8F6CFF82-D169-4CEE-A62C-E13A0FAF660A}" srcId="{609173DE-5BA8-4D3E-B09A-5158A927E725}" destId="{4A76A7E3-5625-4AF8-A972-31B7F086D4F9}" srcOrd="2" destOrd="0" parTransId="{3E31B08B-D8AF-4346-837F-4CCA0A2FEE46}" sibTransId="{A40F5764-51C5-491C-8753-DC683DF191D8}"/>
    <dgm:cxn modelId="{40E256ED-1036-49CE-8C53-DFFE60E8C446}" type="presOf" srcId="{4401A759-004A-4865-A362-701636CDB21F}" destId="{8FF5E1E3-5D95-493B-9EEE-920BEE050DFA}" srcOrd="0" destOrd="0" presId="urn:microsoft.com/office/officeart/2005/8/layout/vList2"/>
    <dgm:cxn modelId="{BDD1D9C9-C1B2-443A-A1D8-8171A6F9583B}" type="presOf" srcId="{4A76A7E3-5625-4AF8-A972-31B7F086D4F9}" destId="{C59B8E30-73A1-481F-975C-5DDB73B8D6AE}" srcOrd="0" destOrd="0" presId="urn:microsoft.com/office/officeart/2005/8/layout/vList2"/>
    <dgm:cxn modelId="{502CEC49-2C63-4D80-89F5-E6522EEF8BE5}" type="presOf" srcId="{60DA1628-DA39-4C7F-ACC0-823FF2BCF651}" destId="{74E3C6D2-558E-4CFC-9C4C-B5F8E64E0E0F}" srcOrd="0" destOrd="0" presId="urn:microsoft.com/office/officeart/2005/8/layout/vList2"/>
    <dgm:cxn modelId="{1176C63A-5F73-4C28-908E-630BFE8EA4E4}" srcId="{609173DE-5BA8-4D3E-B09A-5158A927E725}" destId="{60DA1628-DA39-4C7F-ACC0-823FF2BCF651}" srcOrd="4" destOrd="0" parTransId="{38C3EC19-9D59-48B0-8930-FBB7ED42FA95}" sibTransId="{70D209DC-D979-4FE2-AE58-04CB5FFF246F}"/>
    <dgm:cxn modelId="{504F0DB1-4D66-448D-96FB-8A28613576A3}" srcId="{609173DE-5BA8-4D3E-B09A-5158A927E725}" destId="{4401A759-004A-4865-A362-701636CDB21F}" srcOrd="1" destOrd="0" parTransId="{6637BB44-C255-4E37-867A-DCD563F59838}" sibTransId="{DBAA1B9B-9DE0-43E7-A2C6-B00595679C4E}"/>
    <dgm:cxn modelId="{25681CBC-BD6F-4EF4-BC32-434FE6C6F876}" type="presParOf" srcId="{7E5627C5-B1A0-456C-A0DF-6B33EB186F60}" destId="{55368DED-9984-48D1-8A21-498DDA170B65}" srcOrd="0" destOrd="0" presId="urn:microsoft.com/office/officeart/2005/8/layout/vList2"/>
    <dgm:cxn modelId="{D186E122-1B4E-4088-A4CD-265C344FC5C1}" type="presParOf" srcId="{7E5627C5-B1A0-456C-A0DF-6B33EB186F60}" destId="{62B9FD60-E014-4626-8510-5E04EB231CFA}" srcOrd="1" destOrd="0" presId="urn:microsoft.com/office/officeart/2005/8/layout/vList2"/>
    <dgm:cxn modelId="{9A454C89-31DA-4910-9499-041C23819D45}" type="presParOf" srcId="{7E5627C5-B1A0-456C-A0DF-6B33EB186F60}" destId="{8FF5E1E3-5D95-493B-9EEE-920BEE050DFA}" srcOrd="2" destOrd="0" presId="urn:microsoft.com/office/officeart/2005/8/layout/vList2"/>
    <dgm:cxn modelId="{5B487016-DA02-4CA5-ACC0-B6DC7A051C77}" type="presParOf" srcId="{7E5627C5-B1A0-456C-A0DF-6B33EB186F60}" destId="{C01771B3-6C1A-42CA-9DB1-81E12B0E3F84}" srcOrd="3" destOrd="0" presId="urn:microsoft.com/office/officeart/2005/8/layout/vList2"/>
    <dgm:cxn modelId="{E6BF121A-16D1-4802-904B-5CBB24C88B14}" type="presParOf" srcId="{7E5627C5-B1A0-456C-A0DF-6B33EB186F60}" destId="{C59B8E30-73A1-481F-975C-5DDB73B8D6AE}" srcOrd="4" destOrd="0" presId="urn:microsoft.com/office/officeart/2005/8/layout/vList2"/>
    <dgm:cxn modelId="{4F905622-A4D0-4619-BD2A-8AD5A5EDD127}" type="presParOf" srcId="{7E5627C5-B1A0-456C-A0DF-6B33EB186F60}" destId="{45BCA166-6B25-48F1-9D98-E53B2AE8808B}" srcOrd="5" destOrd="0" presId="urn:microsoft.com/office/officeart/2005/8/layout/vList2"/>
    <dgm:cxn modelId="{AE82DB44-6FF6-4992-8907-D09F36E735D0}" type="presParOf" srcId="{7E5627C5-B1A0-456C-A0DF-6B33EB186F60}" destId="{32C3246D-6D6B-4A77-816B-5C5C2982EF0B}" srcOrd="6" destOrd="0" presId="urn:microsoft.com/office/officeart/2005/8/layout/vList2"/>
    <dgm:cxn modelId="{12A2A904-8084-4430-BDD5-1D64C94F8138}" type="presParOf" srcId="{7E5627C5-B1A0-456C-A0DF-6B33EB186F60}" destId="{611FF00A-3217-4182-971D-F494C726E70E}" srcOrd="7" destOrd="0" presId="urn:microsoft.com/office/officeart/2005/8/layout/vList2"/>
    <dgm:cxn modelId="{067EB6FB-0B02-47C9-BACF-117EB1A932D2}" type="presParOf" srcId="{7E5627C5-B1A0-456C-A0DF-6B33EB186F60}" destId="{74E3C6D2-558E-4CFC-9C4C-B5F8E64E0E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4C006-2454-4E6C-A15D-ECB601633B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3B1965-2A50-4C70-AF09-200D0170AA2B}">
      <dgm:prSet phldrT="[Текст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ru-RU" sz="4000" b="1" dirty="0" err="1" smtClean="0">
              <a:solidFill>
                <a:schemeClr val="bg1"/>
              </a:solidFill>
            </a:rPr>
            <a:t>Булінг</a:t>
          </a:r>
          <a:endParaRPr lang="ru-RU" sz="4000" b="1" dirty="0">
            <a:solidFill>
              <a:schemeClr val="bg1"/>
            </a:solidFill>
          </a:endParaRPr>
        </a:p>
      </dgm:t>
    </dgm:pt>
    <dgm:pt modelId="{764DAED1-1D57-4458-909C-69AC82499F01}" type="parTrans" cxnId="{50B89854-EA17-4863-94C4-D970EDF986CF}">
      <dgm:prSet/>
      <dgm:spPr/>
      <dgm:t>
        <a:bodyPr/>
        <a:lstStyle/>
        <a:p>
          <a:endParaRPr lang="ru-RU"/>
        </a:p>
      </dgm:t>
    </dgm:pt>
    <dgm:pt modelId="{A6B1C8D9-5BFB-43EC-934C-098C753CD58C}" type="sibTrans" cxnId="{50B89854-EA17-4863-94C4-D970EDF986CF}">
      <dgm:prSet/>
      <dgm:spPr/>
      <dgm:t>
        <a:bodyPr/>
        <a:lstStyle/>
        <a:p>
          <a:endParaRPr lang="ru-RU"/>
        </a:p>
      </dgm:t>
    </dgm:pt>
    <dgm:pt modelId="{9F3479FC-BDA1-4305-803A-1D5D05A583B6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b="1" dirty="0" smtClean="0">
              <a:solidFill>
                <a:srgbClr val="FF0000"/>
              </a:solidFill>
            </a:rPr>
            <a:t>Прямий</a:t>
          </a:r>
          <a:r>
            <a:rPr lang="uk-UA" dirty="0" smtClean="0"/>
            <a:t>- фізична агресія (удари, штовхання, щипання, плювання, кусання, залякування, обзивання, доторки сексуального характеру).</a:t>
          </a:r>
        </a:p>
        <a:p>
          <a:endParaRPr lang="ru-RU" dirty="0"/>
        </a:p>
      </dgm:t>
    </dgm:pt>
    <dgm:pt modelId="{282BDEE8-FFD5-475E-8066-6EC2B93F70D2}" type="parTrans" cxnId="{65D9E0A9-2F24-4370-A2C6-6D199D0E2A2A}">
      <dgm:prSet/>
      <dgm:spPr/>
      <dgm:t>
        <a:bodyPr/>
        <a:lstStyle/>
        <a:p>
          <a:endParaRPr lang="ru-RU"/>
        </a:p>
      </dgm:t>
    </dgm:pt>
    <dgm:pt modelId="{BDAC9A3A-B1F9-4FD7-9610-F7A52C7B99D7}" type="sibTrans" cxnId="{65D9E0A9-2F24-4370-A2C6-6D199D0E2A2A}">
      <dgm:prSet/>
      <dgm:spPr/>
      <dgm:t>
        <a:bodyPr/>
        <a:lstStyle/>
        <a:p>
          <a:endParaRPr lang="ru-RU"/>
        </a:p>
      </dgm:t>
    </dgm:pt>
    <dgm:pt modelId="{28F3A459-32D3-469A-99B7-03DDF66C7BEB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b="1" dirty="0" smtClean="0">
              <a:solidFill>
                <a:schemeClr val="accent1">
                  <a:lumMod val="75000"/>
                </a:schemeClr>
              </a:solidFill>
            </a:rPr>
            <a:t>Непрямий</a:t>
          </a:r>
          <a:r>
            <a:rPr lang="uk-UA" dirty="0" smtClean="0"/>
            <a:t>- </a:t>
          </a:r>
          <a:r>
            <a:rPr lang="uk-UA" dirty="0" err="1" smtClean="0"/>
            <a:t>емоційно</a:t>
          </a:r>
          <a:r>
            <a:rPr lang="uk-UA" dirty="0" smtClean="0"/>
            <a:t> та пасивно агресивна поведінка (ізоляція, виключення з соціальної групи, поділ на категорії нижче і вище, ненависний погляд, непристойні жести, написання графіті, поширення пліток)</a:t>
          </a:r>
          <a:endParaRPr lang="ru-RU" dirty="0"/>
        </a:p>
      </dgm:t>
    </dgm:pt>
    <dgm:pt modelId="{C373B336-FDFA-4FC9-850A-4609B4F93639}" type="parTrans" cxnId="{24308F5A-332A-49E4-A7C6-B767611DF2F0}">
      <dgm:prSet/>
      <dgm:spPr/>
      <dgm:t>
        <a:bodyPr/>
        <a:lstStyle/>
        <a:p>
          <a:endParaRPr lang="ru-RU"/>
        </a:p>
      </dgm:t>
    </dgm:pt>
    <dgm:pt modelId="{115F8570-5460-4A9C-A10C-87FDD3BDDF47}" type="sibTrans" cxnId="{24308F5A-332A-49E4-A7C6-B767611DF2F0}">
      <dgm:prSet/>
      <dgm:spPr/>
      <dgm:t>
        <a:bodyPr/>
        <a:lstStyle/>
        <a:p>
          <a:endParaRPr lang="ru-RU"/>
        </a:p>
      </dgm:t>
    </dgm:pt>
    <dgm:pt modelId="{39A00E8F-F880-4C9E-937D-99A986AC7179}" type="pres">
      <dgm:prSet presAssocID="{ED14C006-2454-4E6C-A15D-ECB601633B5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275AAF3-C882-4345-99BA-7B696AD6B010}" type="pres">
      <dgm:prSet presAssocID="{CB3B1965-2A50-4C70-AF09-200D0170AA2B}" presName="thickLine" presStyleLbl="alignNode1" presStyleIdx="0" presStyleCnt="1"/>
      <dgm:spPr/>
    </dgm:pt>
    <dgm:pt modelId="{F303D890-09B8-451F-B45F-3DF2379E55B5}" type="pres">
      <dgm:prSet presAssocID="{CB3B1965-2A50-4C70-AF09-200D0170AA2B}" presName="horz1" presStyleCnt="0"/>
      <dgm:spPr/>
    </dgm:pt>
    <dgm:pt modelId="{807B9D8A-BDB1-439A-A1BA-FEE5A7B9B4FD}" type="pres">
      <dgm:prSet presAssocID="{CB3B1965-2A50-4C70-AF09-200D0170AA2B}" presName="tx1" presStyleLbl="revTx" presStyleIdx="0" presStyleCnt="3" custScaleX="134449"/>
      <dgm:spPr/>
      <dgm:t>
        <a:bodyPr/>
        <a:lstStyle/>
        <a:p>
          <a:endParaRPr lang="ru-RU"/>
        </a:p>
      </dgm:t>
    </dgm:pt>
    <dgm:pt modelId="{7C46261B-4D37-4C50-877B-03CF597AFA76}" type="pres">
      <dgm:prSet presAssocID="{CB3B1965-2A50-4C70-AF09-200D0170AA2B}" presName="vert1" presStyleCnt="0"/>
      <dgm:spPr/>
    </dgm:pt>
    <dgm:pt modelId="{E4D4F7F1-EDF3-44D0-B304-E43D3B3938AF}" type="pres">
      <dgm:prSet presAssocID="{9F3479FC-BDA1-4305-803A-1D5D05A583B6}" presName="vertSpace2a" presStyleCnt="0"/>
      <dgm:spPr/>
    </dgm:pt>
    <dgm:pt modelId="{823EF5C8-0073-4846-ACB0-E456571F63EB}" type="pres">
      <dgm:prSet presAssocID="{9F3479FC-BDA1-4305-803A-1D5D05A583B6}" presName="horz2" presStyleCnt="0"/>
      <dgm:spPr/>
    </dgm:pt>
    <dgm:pt modelId="{FC93E101-4A4A-4159-98B0-8A9102D7ECC9}" type="pres">
      <dgm:prSet presAssocID="{9F3479FC-BDA1-4305-803A-1D5D05A583B6}" presName="horzSpace2" presStyleCnt="0"/>
      <dgm:spPr/>
    </dgm:pt>
    <dgm:pt modelId="{50EA223A-7A37-4E7C-B317-46CEAE94BB2A}" type="pres">
      <dgm:prSet presAssocID="{9F3479FC-BDA1-4305-803A-1D5D05A583B6}" presName="tx2" presStyleLbl="revTx" presStyleIdx="1" presStyleCnt="3"/>
      <dgm:spPr/>
      <dgm:t>
        <a:bodyPr/>
        <a:lstStyle/>
        <a:p>
          <a:endParaRPr lang="ru-RU"/>
        </a:p>
      </dgm:t>
    </dgm:pt>
    <dgm:pt modelId="{56A7E495-34B5-4174-BA18-D48761615C03}" type="pres">
      <dgm:prSet presAssocID="{9F3479FC-BDA1-4305-803A-1D5D05A583B6}" presName="vert2" presStyleCnt="0"/>
      <dgm:spPr/>
    </dgm:pt>
    <dgm:pt modelId="{CBC47DF5-3A54-4895-BCA4-9232414AD119}" type="pres">
      <dgm:prSet presAssocID="{9F3479FC-BDA1-4305-803A-1D5D05A583B6}" presName="thinLine2b" presStyleLbl="callout" presStyleIdx="0" presStyleCnt="2"/>
      <dgm:spPr/>
    </dgm:pt>
    <dgm:pt modelId="{7EA2F088-95AC-4BBA-BAFD-53ACE87F4232}" type="pres">
      <dgm:prSet presAssocID="{9F3479FC-BDA1-4305-803A-1D5D05A583B6}" presName="vertSpace2b" presStyleCnt="0"/>
      <dgm:spPr/>
    </dgm:pt>
    <dgm:pt modelId="{E2F2972B-E504-4F96-B2C3-1D51C4468037}" type="pres">
      <dgm:prSet presAssocID="{28F3A459-32D3-469A-99B7-03DDF66C7BEB}" presName="horz2" presStyleCnt="0"/>
      <dgm:spPr/>
    </dgm:pt>
    <dgm:pt modelId="{25245E3B-264C-4C45-887A-B0A88AB954D7}" type="pres">
      <dgm:prSet presAssocID="{28F3A459-32D3-469A-99B7-03DDF66C7BEB}" presName="horzSpace2" presStyleCnt="0"/>
      <dgm:spPr/>
    </dgm:pt>
    <dgm:pt modelId="{56F435F3-0DBC-46AE-BFB5-B228B18C7817}" type="pres">
      <dgm:prSet presAssocID="{28F3A459-32D3-469A-99B7-03DDF66C7BEB}" presName="tx2" presStyleLbl="revTx" presStyleIdx="2" presStyleCnt="3"/>
      <dgm:spPr/>
      <dgm:t>
        <a:bodyPr/>
        <a:lstStyle/>
        <a:p>
          <a:endParaRPr lang="ru-RU"/>
        </a:p>
      </dgm:t>
    </dgm:pt>
    <dgm:pt modelId="{4F0717A0-1853-46B9-83DB-80567210B2D0}" type="pres">
      <dgm:prSet presAssocID="{28F3A459-32D3-469A-99B7-03DDF66C7BEB}" presName="vert2" presStyleCnt="0"/>
      <dgm:spPr/>
    </dgm:pt>
    <dgm:pt modelId="{3C9C3821-C3DB-4364-979D-CBB08937783B}" type="pres">
      <dgm:prSet presAssocID="{28F3A459-32D3-469A-99B7-03DDF66C7BEB}" presName="thinLine2b" presStyleLbl="callout" presStyleIdx="1" presStyleCnt="2"/>
      <dgm:spPr/>
    </dgm:pt>
    <dgm:pt modelId="{D0A64C13-3B0A-433A-85E1-5C0B61280149}" type="pres">
      <dgm:prSet presAssocID="{28F3A459-32D3-469A-99B7-03DDF66C7BEB}" presName="vertSpace2b" presStyleCnt="0"/>
      <dgm:spPr/>
    </dgm:pt>
  </dgm:ptLst>
  <dgm:cxnLst>
    <dgm:cxn modelId="{C1DBD413-0F02-4ED9-98A7-749EEBB17B30}" type="presOf" srcId="{9F3479FC-BDA1-4305-803A-1D5D05A583B6}" destId="{50EA223A-7A37-4E7C-B317-46CEAE94BB2A}" srcOrd="0" destOrd="0" presId="urn:microsoft.com/office/officeart/2008/layout/LinedList"/>
    <dgm:cxn modelId="{F570D018-DAC9-4334-9726-24FA9035BBB1}" type="presOf" srcId="{CB3B1965-2A50-4C70-AF09-200D0170AA2B}" destId="{807B9D8A-BDB1-439A-A1BA-FEE5A7B9B4FD}" srcOrd="0" destOrd="0" presId="urn:microsoft.com/office/officeart/2008/layout/LinedList"/>
    <dgm:cxn modelId="{50B89854-EA17-4863-94C4-D970EDF986CF}" srcId="{ED14C006-2454-4E6C-A15D-ECB601633B53}" destId="{CB3B1965-2A50-4C70-AF09-200D0170AA2B}" srcOrd="0" destOrd="0" parTransId="{764DAED1-1D57-4458-909C-69AC82499F01}" sibTransId="{A6B1C8D9-5BFB-43EC-934C-098C753CD58C}"/>
    <dgm:cxn modelId="{2B07B4AD-FD08-4935-B18D-D600EF843BB9}" type="presOf" srcId="{ED14C006-2454-4E6C-A15D-ECB601633B53}" destId="{39A00E8F-F880-4C9E-937D-99A986AC7179}" srcOrd="0" destOrd="0" presId="urn:microsoft.com/office/officeart/2008/layout/LinedList"/>
    <dgm:cxn modelId="{24308F5A-332A-49E4-A7C6-B767611DF2F0}" srcId="{CB3B1965-2A50-4C70-AF09-200D0170AA2B}" destId="{28F3A459-32D3-469A-99B7-03DDF66C7BEB}" srcOrd="1" destOrd="0" parTransId="{C373B336-FDFA-4FC9-850A-4609B4F93639}" sibTransId="{115F8570-5460-4A9C-A10C-87FDD3BDDF47}"/>
    <dgm:cxn modelId="{931EF777-E5C6-4480-BB09-C99D9990A2BA}" type="presOf" srcId="{28F3A459-32D3-469A-99B7-03DDF66C7BEB}" destId="{56F435F3-0DBC-46AE-BFB5-B228B18C7817}" srcOrd="0" destOrd="0" presId="urn:microsoft.com/office/officeart/2008/layout/LinedList"/>
    <dgm:cxn modelId="{65D9E0A9-2F24-4370-A2C6-6D199D0E2A2A}" srcId="{CB3B1965-2A50-4C70-AF09-200D0170AA2B}" destId="{9F3479FC-BDA1-4305-803A-1D5D05A583B6}" srcOrd="0" destOrd="0" parTransId="{282BDEE8-FFD5-475E-8066-6EC2B93F70D2}" sibTransId="{BDAC9A3A-B1F9-4FD7-9610-F7A52C7B99D7}"/>
    <dgm:cxn modelId="{7B82569F-A073-438D-B9A9-1FC62E85F4CA}" type="presParOf" srcId="{39A00E8F-F880-4C9E-937D-99A986AC7179}" destId="{9275AAF3-C882-4345-99BA-7B696AD6B010}" srcOrd="0" destOrd="0" presId="urn:microsoft.com/office/officeart/2008/layout/LinedList"/>
    <dgm:cxn modelId="{34A97024-5A67-4AC3-BE83-EAA461AE7A74}" type="presParOf" srcId="{39A00E8F-F880-4C9E-937D-99A986AC7179}" destId="{F303D890-09B8-451F-B45F-3DF2379E55B5}" srcOrd="1" destOrd="0" presId="urn:microsoft.com/office/officeart/2008/layout/LinedList"/>
    <dgm:cxn modelId="{A97BDE42-B5CC-42F2-96FE-BC4AD512EF55}" type="presParOf" srcId="{F303D890-09B8-451F-B45F-3DF2379E55B5}" destId="{807B9D8A-BDB1-439A-A1BA-FEE5A7B9B4FD}" srcOrd="0" destOrd="0" presId="urn:microsoft.com/office/officeart/2008/layout/LinedList"/>
    <dgm:cxn modelId="{E90FE7CA-9B48-4733-8F70-6F8E95AEF2F8}" type="presParOf" srcId="{F303D890-09B8-451F-B45F-3DF2379E55B5}" destId="{7C46261B-4D37-4C50-877B-03CF597AFA76}" srcOrd="1" destOrd="0" presId="urn:microsoft.com/office/officeart/2008/layout/LinedList"/>
    <dgm:cxn modelId="{9A5B232B-F5FE-47D3-B2B3-CA1EC813EA3F}" type="presParOf" srcId="{7C46261B-4D37-4C50-877B-03CF597AFA76}" destId="{E4D4F7F1-EDF3-44D0-B304-E43D3B3938AF}" srcOrd="0" destOrd="0" presId="urn:microsoft.com/office/officeart/2008/layout/LinedList"/>
    <dgm:cxn modelId="{043DFA9D-EDF6-42D9-AEF5-9AF8DC626371}" type="presParOf" srcId="{7C46261B-4D37-4C50-877B-03CF597AFA76}" destId="{823EF5C8-0073-4846-ACB0-E456571F63EB}" srcOrd="1" destOrd="0" presId="urn:microsoft.com/office/officeart/2008/layout/LinedList"/>
    <dgm:cxn modelId="{C348DCDD-C158-4FEB-A96B-CE734225850C}" type="presParOf" srcId="{823EF5C8-0073-4846-ACB0-E456571F63EB}" destId="{FC93E101-4A4A-4159-98B0-8A9102D7ECC9}" srcOrd="0" destOrd="0" presId="urn:microsoft.com/office/officeart/2008/layout/LinedList"/>
    <dgm:cxn modelId="{29C4627C-600A-41F3-A9D8-7443F3AD66DE}" type="presParOf" srcId="{823EF5C8-0073-4846-ACB0-E456571F63EB}" destId="{50EA223A-7A37-4E7C-B317-46CEAE94BB2A}" srcOrd="1" destOrd="0" presId="urn:microsoft.com/office/officeart/2008/layout/LinedList"/>
    <dgm:cxn modelId="{BE533137-52F1-49C7-8228-8ACAFFAAB917}" type="presParOf" srcId="{823EF5C8-0073-4846-ACB0-E456571F63EB}" destId="{56A7E495-34B5-4174-BA18-D48761615C03}" srcOrd="2" destOrd="0" presId="urn:microsoft.com/office/officeart/2008/layout/LinedList"/>
    <dgm:cxn modelId="{B71E4B3E-21CF-4FED-8DA9-A4EFB27A6D03}" type="presParOf" srcId="{7C46261B-4D37-4C50-877B-03CF597AFA76}" destId="{CBC47DF5-3A54-4895-BCA4-9232414AD119}" srcOrd="2" destOrd="0" presId="urn:microsoft.com/office/officeart/2008/layout/LinedList"/>
    <dgm:cxn modelId="{06B8DA9E-4385-4D6C-932B-7A51C331D12D}" type="presParOf" srcId="{7C46261B-4D37-4C50-877B-03CF597AFA76}" destId="{7EA2F088-95AC-4BBA-BAFD-53ACE87F4232}" srcOrd="3" destOrd="0" presId="urn:microsoft.com/office/officeart/2008/layout/LinedList"/>
    <dgm:cxn modelId="{CF4E9097-07FD-4D87-9033-86580BD51A8D}" type="presParOf" srcId="{7C46261B-4D37-4C50-877B-03CF597AFA76}" destId="{E2F2972B-E504-4F96-B2C3-1D51C4468037}" srcOrd="4" destOrd="0" presId="urn:microsoft.com/office/officeart/2008/layout/LinedList"/>
    <dgm:cxn modelId="{4FE11BDB-B0B0-4AC3-96F4-335E8E7C5986}" type="presParOf" srcId="{E2F2972B-E504-4F96-B2C3-1D51C4468037}" destId="{25245E3B-264C-4C45-887A-B0A88AB954D7}" srcOrd="0" destOrd="0" presId="urn:microsoft.com/office/officeart/2008/layout/LinedList"/>
    <dgm:cxn modelId="{E3248CF0-9B80-45CB-90F8-64C891AA1B9E}" type="presParOf" srcId="{E2F2972B-E504-4F96-B2C3-1D51C4468037}" destId="{56F435F3-0DBC-46AE-BFB5-B228B18C7817}" srcOrd="1" destOrd="0" presId="urn:microsoft.com/office/officeart/2008/layout/LinedList"/>
    <dgm:cxn modelId="{FDFC96C9-8BB3-4D16-A089-19546F33044F}" type="presParOf" srcId="{E2F2972B-E504-4F96-B2C3-1D51C4468037}" destId="{4F0717A0-1853-46B9-83DB-80567210B2D0}" srcOrd="2" destOrd="0" presId="urn:microsoft.com/office/officeart/2008/layout/LinedList"/>
    <dgm:cxn modelId="{78B8A6A0-93DD-48E7-A4E3-7FA15FE0D078}" type="presParOf" srcId="{7C46261B-4D37-4C50-877B-03CF597AFA76}" destId="{3C9C3821-C3DB-4364-979D-CBB08937783B}" srcOrd="5" destOrd="0" presId="urn:microsoft.com/office/officeart/2008/layout/LinedList"/>
    <dgm:cxn modelId="{4307C3F7-0C27-4D1F-B355-8842FDB25DC4}" type="presParOf" srcId="{7C46261B-4D37-4C50-877B-03CF597AFA76}" destId="{D0A64C13-3B0A-433A-85E1-5C0B6128014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056B4-4048-41E2-AA88-44B1D5A1185A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39382A-0155-47B5-890F-93590C614E7A}">
      <dgm:prSet phldrT="[Текст]" custT="1"/>
      <dgm:spPr/>
      <dgm:t>
        <a:bodyPr/>
        <a:lstStyle/>
        <a:p>
          <a:r>
            <a:rPr lang="uk-UA" sz="4400" b="1" dirty="0" err="1" smtClean="0"/>
            <a:t>Хелд</a:t>
          </a:r>
          <a:endParaRPr lang="ru-RU" sz="4400" b="1" dirty="0"/>
        </a:p>
      </dgm:t>
    </dgm:pt>
    <dgm:pt modelId="{7CD28B09-2C80-4C1A-B808-EE4B3D0A1300}" type="parTrans" cxnId="{F07A7372-F138-4AEA-A7CE-C7C792D59338}">
      <dgm:prSet/>
      <dgm:spPr/>
      <dgm:t>
        <a:bodyPr/>
        <a:lstStyle/>
        <a:p>
          <a:endParaRPr lang="ru-RU"/>
        </a:p>
      </dgm:t>
    </dgm:pt>
    <dgm:pt modelId="{9E9E92D4-0D1A-4E3F-BB77-D9F140CDA724}" type="sibTrans" cxnId="{F07A7372-F138-4AEA-A7CE-C7C792D59338}">
      <dgm:prSet/>
      <dgm:spPr/>
      <dgm:t>
        <a:bodyPr/>
        <a:lstStyle/>
        <a:p>
          <a:endParaRPr lang="ru-RU"/>
        </a:p>
      </dgm:t>
    </dgm:pt>
    <dgm:pt modelId="{B8ABAD1B-37E4-4F2E-8FE9-46020D71749A}">
      <dgm:prSet phldrT="[Текст]"/>
      <dgm:spPr/>
      <dgm:t>
        <a:bodyPr/>
        <a:lstStyle/>
        <a:p>
          <a:pPr marL="185738" indent="0" algn="l"/>
          <a:r>
            <a:rPr lang="uk-UA" dirty="0" smtClean="0"/>
            <a:t>Перше офіційне визначення </a:t>
          </a:r>
          <a:r>
            <a:rPr lang="uk-UA" dirty="0" err="1" smtClean="0"/>
            <a:t>булінгу</a:t>
          </a:r>
          <a:r>
            <a:rPr lang="uk-UA" dirty="0" smtClean="0"/>
            <a:t>, яке почало використовуватися у судовій практиці Великобританії </a:t>
          </a:r>
          <a:endParaRPr lang="ru-RU" dirty="0"/>
        </a:p>
      </dgm:t>
    </dgm:pt>
    <dgm:pt modelId="{669BDC3A-055C-40DA-AD35-080645A1B465}" type="parTrans" cxnId="{2F411026-2A0A-4276-B4F4-252BF8C6B3A0}">
      <dgm:prSet/>
      <dgm:spPr/>
      <dgm:t>
        <a:bodyPr/>
        <a:lstStyle/>
        <a:p>
          <a:endParaRPr lang="ru-RU"/>
        </a:p>
      </dgm:t>
    </dgm:pt>
    <dgm:pt modelId="{A252CECB-0DCF-4E4C-9008-84FF6060EA79}" type="sibTrans" cxnId="{2F411026-2A0A-4276-B4F4-252BF8C6B3A0}">
      <dgm:prSet/>
      <dgm:spPr/>
      <dgm:t>
        <a:bodyPr/>
        <a:lstStyle/>
        <a:p>
          <a:endParaRPr lang="ru-RU"/>
        </a:p>
      </dgm:t>
    </dgm:pt>
    <dgm:pt modelId="{A2C1580C-8318-43B1-A289-40B3123294C8}" type="pres">
      <dgm:prSet presAssocID="{0AC056B4-4048-41E2-AA88-44B1D5A1185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2B333E67-3DC6-475A-8245-AB702AD50B42}" type="pres">
      <dgm:prSet presAssocID="{5139382A-0155-47B5-890F-93590C614E7A}" presName="chaos" presStyleCnt="0"/>
      <dgm:spPr/>
    </dgm:pt>
    <dgm:pt modelId="{61A378B7-9989-4026-B5B1-3657705F6EB7}" type="pres">
      <dgm:prSet presAssocID="{5139382A-0155-47B5-890F-93590C614E7A}" presName="parTx1" presStyleLbl="revTx" presStyleIdx="0" presStyleCnt="1"/>
      <dgm:spPr/>
      <dgm:t>
        <a:bodyPr/>
        <a:lstStyle/>
        <a:p>
          <a:endParaRPr lang="ru-RU"/>
        </a:p>
      </dgm:t>
    </dgm:pt>
    <dgm:pt modelId="{F44C5702-0BAD-4823-9172-F327CC7CDD50}" type="pres">
      <dgm:prSet presAssocID="{5139382A-0155-47B5-890F-93590C614E7A}" presName="c1" presStyleLbl="node1" presStyleIdx="0" presStyleCnt="19"/>
      <dgm:spPr/>
    </dgm:pt>
    <dgm:pt modelId="{FD6842E6-0748-4CB8-9BED-1932F4B08DA8}" type="pres">
      <dgm:prSet presAssocID="{5139382A-0155-47B5-890F-93590C614E7A}" presName="c2" presStyleLbl="node1" presStyleIdx="1" presStyleCnt="19"/>
      <dgm:spPr/>
    </dgm:pt>
    <dgm:pt modelId="{2BB25DDC-3572-4A71-9A29-CEF7E80C23AC}" type="pres">
      <dgm:prSet presAssocID="{5139382A-0155-47B5-890F-93590C614E7A}" presName="c3" presStyleLbl="node1" presStyleIdx="2" presStyleCnt="19"/>
      <dgm:spPr/>
    </dgm:pt>
    <dgm:pt modelId="{EB2F0FD5-63FE-4F20-BD11-11B61E96EC61}" type="pres">
      <dgm:prSet presAssocID="{5139382A-0155-47B5-890F-93590C614E7A}" presName="c4" presStyleLbl="node1" presStyleIdx="3" presStyleCnt="19"/>
      <dgm:spPr/>
    </dgm:pt>
    <dgm:pt modelId="{09215E68-BAE1-4932-894F-5B37B9216D58}" type="pres">
      <dgm:prSet presAssocID="{5139382A-0155-47B5-890F-93590C614E7A}" presName="c5" presStyleLbl="node1" presStyleIdx="4" presStyleCnt="19"/>
      <dgm:spPr/>
    </dgm:pt>
    <dgm:pt modelId="{3DFFD339-9BFA-437E-99AD-49E634E70976}" type="pres">
      <dgm:prSet presAssocID="{5139382A-0155-47B5-890F-93590C614E7A}" presName="c6" presStyleLbl="node1" presStyleIdx="5" presStyleCnt="19"/>
      <dgm:spPr/>
    </dgm:pt>
    <dgm:pt modelId="{39876710-0036-405E-B487-82803110B6ED}" type="pres">
      <dgm:prSet presAssocID="{5139382A-0155-47B5-890F-93590C614E7A}" presName="c7" presStyleLbl="node1" presStyleIdx="6" presStyleCnt="19"/>
      <dgm:spPr/>
    </dgm:pt>
    <dgm:pt modelId="{494B75AC-C98D-4071-B36B-489183616967}" type="pres">
      <dgm:prSet presAssocID="{5139382A-0155-47B5-890F-93590C614E7A}" presName="c8" presStyleLbl="node1" presStyleIdx="7" presStyleCnt="19"/>
      <dgm:spPr/>
    </dgm:pt>
    <dgm:pt modelId="{2CA4AFE5-A0E2-4887-A0C1-0CA674A71C03}" type="pres">
      <dgm:prSet presAssocID="{5139382A-0155-47B5-890F-93590C614E7A}" presName="c9" presStyleLbl="node1" presStyleIdx="8" presStyleCnt="19"/>
      <dgm:spPr/>
    </dgm:pt>
    <dgm:pt modelId="{A4A91F65-2822-4AA7-A6CC-0D1363F19AD0}" type="pres">
      <dgm:prSet presAssocID="{5139382A-0155-47B5-890F-93590C614E7A}" presName="c10" presStyleLbl="node1" presStyleIdx="9" presStyleCnt="19"/>
      <dgm:spPr/>
    </dgm:pt>
    <dgm:pt modelId="{203DA598-CE1B-4393-B739-99F30FFEF587}" type="pres">
      <dgm:prSet presAssocID="{5139382A-0155-47B5-890F-93590C614E7A}" presName="c11" presStyleLbl="node1" presStyleIdx="10" presStyleCnt="19"/>
      <dgm:spPr/>
    </dgm:pt>
    <dgm:pt modelId="{FF586B46-BEA6-491D-87D0-A66F2998E099}" type="pres">
      <dgm:prSet presAssocID="{5139382A-0155-47B5-890F-93590C614E7A}" presName="c12" presStyleLbl="node1" presStyleIdx="11" presStyleCnt="19"/>
      <dgm:spPr/>
    </dgm:pt>
    <dgm:pt modelId="{205824FF-78C8-49B5-BC98-AB9FBA8BEA4C}" type="pres">
      <dgm:prSet presAssocID="{5139382A-0155-47B5-890F-93590C614E7A}" presName="c13" presStyleLbl="node1" presStyleIdx="12" presStyleCnt="19"/>
      <dgm:spPr/>
    </dgm:pt>
    <dgm:pt modelId="{DC412FD3-1E32-4EB6-8623-DCEC845A1E15}" type="pres">
      <dgm:prSet presAssocID="{5139382A-0155-47B5-890F-93590C614E7A}" presName="c14" presStyleLbl="node1" presStyleIdx="13" presStyleCnt="19"/>
      <dgm:spPr/>
    </dgm:pt>
    <dgm:pt modelId="{C4BF5135-1F60-4E22-AE6C-5C68B0AE258E}" type="pres">
      <dgm:prSet presAssocID="{5139382A-0155-47B5-890F-93590C614E7A}" presName="c15" presStyleLbl="node1" presStyleIdx="14" presStyleCnt="19"/>
      <dgm:spPr/>
    </dgm:pt>
    <dgm:pt modelId="{ADF08816-3D8D-42D5-A6F1-FF0923E869BB}" type="pres">
      <dgm:prSet presAssocID="{5139382A-0155-47B5-890F-93590C614E7A}" presName="c16" presStyleLbl="node1" presStyleIdx="15" presStyleCnt="19"/>
      <dgm:spPr/>
    </dgm:pt>
    <dgm:pt modelId="{D3C337FB-5F95-4293-8756-EBE9BA340395}" type="pres">
      <dgm:prSet presAssocID="{5139382A-0155-47B5-890F-93590C614E7A}" presName="c17" presStyleLbl="node1" presStyleIdx="16" presStyleCnt="19"/>
      <dgm:spPr/>
    </dgm:pt>
    <dgm:pt modelId="{1F2A1C65-0A66-4583-A46A-E37CB6F6C790}" type="pres">
      <dgm:prSet presAssocID="{5139382A-0155-47B5-890F-93590C614E7A}" presName="c18" presStyleLbl="node1" presStyleIdx="17" presStyleCnt="19"/>
      <dgm:spPr/>
    </dgm:pt>
    <dgm:pt modelId="{D661407E-2658-4799-9494-0E77575C0986}" type="pres">
      <dgm:prSet presAssocID="{9E9E92D4-0D1A-4E3F-BB77-D9F140CDA724}" presName="chevronComposite1" presStyleCnt="0"/>
      <dgm:spPr/>
    </dgm:pt>
    <dgm:pt modelId="{5C52C50C-1EDE-4282-BA4C-540D8171505D}" type="pres">
      <dgm:prSet presAssocID="{9E9E92D4-0D1A-4E3F-BB77-D9F140CDA724}" presName="chevron1" presStyleLbl="sibTrans2D1" presStyleIdx="0" presStyleCnt="2"/>
      <dgm:spPr/>
    </dgm:pt>
    <dgm:pt modelId="{7B206266-EA6D-4311-8E82-E7473FE6D4E8}" type="pres">
      <dgm:prSet presAssocID="{9E9E92D4-0D1A-4E3F-BB77-D9F140CDA724}" presName="spChevron1" presStyleCnt="0"/>
      <dgm:spPr/>
    </dgm:pt>
    <dgm:pt modelId="{C8CEFDB8-22EF-49EE-8967-16EC0256430D}" type="pres">
      <dgm:prSet presAssocID="{9E9E92D4-0D1A-4E3F-BB77-D9F140CDA724}" presName="overlap" presStyleCnt="0"/>
      <dgm:spPr/>
    </dgm:pt>
    <dgm:pt modelId="{26D837D3-C330-4D73-A899-973CFF842FBC}" type="pres">
      <dgm:prSet presAssocID="{9E9E92D4-0D1A-4E3F-BB77-D9F140CDA724}" presName="chevronComposite2" presStyleCnt="0"/>
      <dgm:spPr/>
    </dgm:pt>
    <dgm:pt modelId="{0D37AF3E-6D70-4125-A017-CBB0DC64F37F}" type="pres">
      <dgm:prSet presAssocID="{9E9E92D4-0D1A-4E3F-BB77-D9F140CDA724}" presName="chevron2" presStyleLbl="sibTrans2D1" presStyleIdx="1" presStyleCnt="2"/>
      <dgm:spPr/>
    </dgm:pt>
    <dgm:pt modelId="{C33D0F82-8BF7-4E55-86B3-0BFEE5DCAD86}" type="pres">
      <dgm:prSet presAssocID="{9E9E92D4-0D1A-4E3F-BB77-D9F140CDA724}" presName="spChevron2" presStyleCnt="0"/>
      <dgm:spPr/>
    </dgm:pt>
    <dgm:pt modelId="{BD163ABA-9291-4962-AF6E-0799CBD418B3}" type="pres">
      <dgm:prSet presAssocID="{B8ABAD1B-37E4-4F2E-8FE9-46020D71749A}" presName="last" presStyleCnt="0"/>
      <dgm:spPr/>
    </dgm:pt>
    <dgm:pt modelId="{E3052C54-5B88-4307-9317-EAA309883D9A}" type="pres">
      <dgm:prSet presAssocID="{B8ABAD1B-37E4-4F2E-8FE9-46020D71749A}" presName="circleTx" presStyleLbl="node1" presStyleIdx="18" presStyleCnt="19" custScaleX="198337" custLinFactNeighborX="3299" custLinFactNeighborY="-10118"/>
      <dgm:spPr>
        <a:prstGeom prst="flowChartProcess">
          <a:avLst/>
        </a:prstGeom>
      </dgm:spPr>
      <dgm:t>
        <a:bodyPr/>
        <a:lstStyle/>
        <a:p>
          <a:endParaRPr lang="ru-RU"/>
        </a:p>
      </dgm:t>
    </dgm:pt>
    <dgm:pt modelId="{8FA8F055-D336-42DD-A22F-48146BC3A969}" type="pres">
      <dgm:prSet presAssocID="{B8ABAD1B-37E4-4F2E-8FE9-46020D71749A}" presName="spN" presStyleCnt="0"/>
      <dgm:spPr/>
    </dgm:pt>
  </dgm:ptLst>
  <dgm:cxnLst>
    <dgm:cxn modelId="{F07A7372-F138-4AEA-A7CE-C7C792D59338}" srcId="{0AC056B4-4048-41E2-AA88-44B1D5A1185A}" destId="{5139382A-0155-47B5-890F-93590C614E7A}" srcOrd="0" destOrd="0" parTransId="{7CD28B09-2C80-4C1A-B808-EE4B3D0A1300}" sibTransId="{9E9E92D4-0D1A-4E3F-BB77-D9F140CDA724}"/>
    <dgm:cxn modelId="{18277CC8-191E-4496-928B-244A695F1174}" type="presOf" srcId="{5139382A-0155-47B5-890F-93590C614E7A}" destId="{61A378B7-9989-4026-B5B1-3657705F6EB7}" srcOrd="0" destOrd="0" presId="urn:microsoft.com/office/officeart/2009/3/layout/RandomtoResultProcess"/>
    <dgm:cxn modelId="{EF76CD30-23E3-496B-B66D-3EBA045BA4F1}" type="presOf" srcId="{0AC056B4-4048-41E2-AA88-44B1D5A1185A}" destId="{A2C1580C-8318-43B1-A289-40B3123294C8}" srcOrd="0" destOrd="0" presId="urn:microsoft.com/office/officeart/2009/3/layout/RandomtoResultProcess"/>
    <dgm:cxn modelId="{2F411026-2A0A-4276-B4F4-252BF8C6B3A0}" srcId="{0AC056B4-4048-41E2-AA88-44B1D5A1185A}" destId="{B8ABAD1B-37E4-4F2E-8FE9-46020D71749A}" srcOrd="1" destOrd="0" parTransId="{669BDC3A-055C-40DA-AD35-080645A1B465}" sibTransId="{A252CECB-0DCF-4E4C-9008-84FF6060EA79}"/>
    <dgm:cxn modelId="{73E056E2-6B50-4D4E-87F5-FEAC5559C5E5}" type="presOf" srcId="{B8ABAD1B-37E4-4F2E-8FE9-46020D71749A}" destId="{E3052C54-5B88-4307-9317-EAA309883D9A}" srcOrd="0" destOrd="0" presId="urn:microsoft.com/office/officeart/2009/3/layout/RandomtoResultProcess"/>
    <dgm:cxn modelId="{2AC434FA-81C1-456A-9010-D892FA4FF12B}" type="presParOf" srcId="{A2C1580C-8318-43B1-A289-40B3123294C8}" destId="{2B333E67-3DC6-475A-8245-AB702AD50B42}" srcOrd="0" destOrd="0" presId="urn:microsoft.com/office/officeart/2009/3/layout/RandomtoResultProcess"/>
    <dgm:cxn modelId="{3A4AF213-68A0-44EA-B39C-FFB4776514D6}" type="presParOf" srcId="{2B333E67-3DC6-475A-8245-AB702AD50B42}" destId="{61A378B7-9989-4026-B5B1-3657705F6EB7}" srcOrd="0" destOrd="0" presId="urn:microsoft.com/office/officeart/2009/3/layout/RandomtoResultProcess"/>
    <dgm:cxn modelId="{B421B679-00D2-4CF2-9C7B-93AEB88EACCE}" type="presParOf" srcId="{2B333E67-3DC6-475A-8245-AB702AD50B42}" destId="{F44C5702-0BAD-4823-9172-F327CC7CDD50}" srcOrd="1" destOrd="0" presId="urn:microsoft.com/office/officeart/2009/3/layout/RandomtoResultProcess"/>
    <dgm:cxn modelId="{F1EFE64C-0E42-4B1F-BD93-56D9EF302240}" type="presParOf" srcId="{2B333E67-3DC6-475A-8245-AB702AD50B42}" destId="{FD6842E6-0748-4CB8-9BED-1932F4B08DA8}" srcOrd="2" destOrd="0" presId="urn:microsoft.com/office/officeart/2009/3/layout/RandomtoResultProcess"/>
    <dgm:cxn modelId="{2199126A-D045-4FD9-BDE7-8CBE861FCD00}" type="presParOf" srcId="{2B333E67-3DC6-475A-8245-AB702AD50B42}" destId="{2BB25DDC-3572-4A71-9A29-CEF7E80C23AC}" srcOrd="3" destOrd="0" presId="urn:microsoft.com/office/officeart/2009/3/layout/RandomtoResultProcess"/>
    <dgm:cxn modelId="{C20CAF4C-5F6C-4840-89FC-579AC5128364}" type="presParOf" srcId="{2B333E67-3DC6-475A-8245-AB702AD50B42}" destId="{EB2F0FD5-63FE-4F20-BD11-11B61E96EC61}" srcOrd="4" destOrd="0" presId="urn:microsoft.com/office/officeart/2009/3/layout/RandomtoResultProcess"/>
    <dgm:cxn modelId="{E79716BF-E6F5-4B0B-97B2-54190F5CD0C8}" type="presParOf" srcId="{2B333E67-3DC6-475A-8245-AB702AD50B42}" destId="{09215E68-BAE1-4932-894F-5B37B9216D58}" srcOrd="5" destOrd="0" presId="urn:microsoft.com/office/officeart/2009/3/layout/RandomtoResultProcess"/>
    <dgm:cxn modelId="{43840986-F37B-432E-8508-EB3245415D89}" type="presParOf" srcId="{2B333E67-3DC6-475A-8245-AB702AD50B42}" destId="{3DFFD339-9BFA-437E-99AD-49E634E70976}" srcOrd="6" destOrd="0" presId="urn:microsoft.com/office/officeart/2009/3/layout/RandomtoResultProcess"/>
    <dgm:cxn modelId="{96FD5C99-1F1F-4FF8-95FD-543201104D2C}" type="presParOf" srcId="{2B333E67-3DC6-475A-8245-AB702AD50B42}" destId="{39876710-0036-405E-B487-82803110B6ED}" srcOrd="7" destOrd="0" presId="urn:microsoft.com/office/officeart/2009/3/layout/RandomtoResultProcess"/>
    <dgm:cxn modelId="{EA97AEDE-B649-4531-B4FD-18865185836B}" type="presParOf" srcId="{2B333E67-3DC6-475A-8245-AB702AD50B42}" destId="{494B75AC-C98D-4071-B36B-489183616967}" srcOrd="8" destOrd="0" presId="urn:microsoft.com/office/officeart/2009/3/layout/RandomtoResultProcess"/>
    <dgm:cxn modelId="{6893FD23-4D2E-45C5-B0F8-0DEBDE5969B0}" type="presParOf" srcId="{2B333E67-3DC6-475A-8245-AB702AD50B42}" destId="{2CA4AFE5-A0E2-4887-A0C1-0CA674A71C03}" srcOrd="9" destOrd="0" presId="urn:microsoft.com/office/officeart/2009/3/layout/RandomtoResultProcess"/>
    <dgm:cxn modelId="{2AA56FE6-E92C-4195-A7BD-C00B1D867EBB}" type="presParOf" srcId="{2B333E67-3DC6-475A-8245-AB702AD50B42}" destId="{A4A91F65-2822-4AA7-A6CC-0D1363F19AD0}" srcOrd="10" destOrd="0" presId="urn:microsoft.com/office/officeart/2009/3/layout/RandomtoResultProcess"/>
    <dgm:cxn modelId="{0FCCEA37-4289-4425-BF14-C7F2E1B9EC31}" type="presParOf" srcId="{2B333E67-3DC6-475A-8245-AB702AD50B42}" destId="{203DA598-CE1B-4393-B739-99F30FFEF587}" srcOrd="11" destOrd="0" presId="urn:microsoft.com/office/officeart/2009/3/layout/RandomtoResultProcess"/>
    <dgm:cxn modelId="{38286512-5884-4438-9A24-EA64DE050F80}" type="presParOf" srcId="{2B333E67-3DC6-475A-8245-AB702AD50B42}" destId="{FF586B46-BEA6-491D-87D0-A66F2998E099}" srcOrd="12" destOrd="0" presId="urn:microsoft.com/office/officeart/2009/3/layout/RandomtoResultProcess"/>
    <dgm:cxn modelId="{11711C41-F60D-4D46-8B1F-A865828E3E33}" type="presParOf" srcId="{2B333E67-3DC6-475A-8245-AB702AD50B42}" destId="{205824FF-78C8-49B5-BC98-AB9FBA8BEA4C}" srcOrd="13" destOrd="0" presId="urn:microsoft.com/office/officeart/2009/3/layout/RandomtoResultProcess"/>
    <dgm:cxn modelId="{91770B84-CCE8-40DA-B0FE-17132A4D5C22}" type="presParOf" srcId="{2B333E67-3DC6-475A-8245-AB702AD50B42}" destId="{DC412FD3-1E32-4EB6-8623-DCEC845A1E15}" srcOrd="14" destOrd="0" presId="urn:microsoft.com/office/officeart/2009/3/layout/RandomtoResultProcess"/>
    <dgm:cxn modelId="{AB29F81B-FF65-4991-AD8B-D4DAC7B7BF13}" type="presParOf" srcId="{2B333E67-3DC6-475A-8245-AB702AD50B42}" destId="{C4BF5135-1F60-4E22-AE6C-5C68B0AE258E}" srcOrd="15" destOrd="0" presId="urn:microsoft.com/office/officeart/2009/3/layout/RandomtoResultProcess"/>
    <dgm:cxn modelId="{A6B7B99F-D759-43BE-8CE4-1DA53D49F879}" type="presParOf" srcId="{2B333E67-3DC6-475A-8245-AB702AD50B42}" destId="{ADF08816-3D8D-42D5-A6F1-FF0923E869BB}" srcOrd="16" destOrd="0" presId="urn:microsoft.com/office/officeart/2009/3/layout/RandomtoResultProcess"/>
    <dgm:cxn modelId="{513B2130-3AA5-41A6-B773-F6686368BBBD}" type="presParOf" srcId="{2B333E67-3DC6-475A-8245-AB702AD50B42}" destId="{D3C337FB-5F95-4293-8756-EBE9BA340395}" srcOrd="17" destOrd="0" presId="urn:microsoft.com/office/officeart/2009/3/layout/RandomtoResultProcess"/>
    <dgm:cxn modelId="{56E5A7FF-58A7-4693-AF58-A3A6F9BD8F52}" type="presParOf" srcId="{2B333E67-3DC6-475A-8245-AB702AD50B42}" destId="{1F2A1C65-0A66-4583-A46A-E37CB6F6C790}" srcOrd="18" destOrd="0" presId="urn:microsoft.com/office/officeart/2009/3/layout/RandomtoResultProcess"/>
    <dgm:cxn modelId="{6EBC9537-EDAF-4CE5-8899-0DD027FAEAF5}" type="presParOf" srcId="{A2C1580C-8318-43B1-A289-40B3123294C8}" destId="{D661407E-2658-4799-9494-0E77575C0986}" srcOrd="1" destOrd="0" presId="urn:microsoft.com/office/officeart/2009/3/layout/RandomtoResultProcess"/>
    <dgm:cxn modelId="{EB7DD258-97C1-4E62-81D7-391469EC4A00}" type="presParOf" srcId="{D661407E-2658-4799-9494-0E77575C0986}" destId="{5C52C50C-1EDE-4282-BA4C-540D8171505D}" srcOrd="0" destOrd="0" presId="urn:microsoft.com/office/officeart/2009/3/layout/RandomtoResultProcess"/>
    <dgm:cxn modelId="{788B6674-A116-4352-BADD-673D7D55124E}" type="presParOf" srcId="{D661407E-2658-4799-9494-0E77575C0986}" destId="{7B206266-EA6D-4311-8E82-E7473FE6D4E8}" srcOrd="1" destOrd="0" presId="urn:microsoft.com/office/officeart/2009/3/layout/RandomtoResultProcess"/>
    <dgm:cxn modelId="{BE13C047-7963-4E31-A3B9-6A267383F349}" type="presParOf" srcId="{A2C1580C-8318-43B1-A289-40B3123294C8}" destId="{C8CEFDB8-22EF-49EE-8967-16EC0256430D}" srcOrd="2" destOrd="0" presId="urn:microsoft.com/office/officeart/2009/3/layout/RandomtoResultProcess"/>
    <dgm:cxn modelId="{B66CCD39-80D1-4F29-816E-0750054D5B45}" type="presParOf" srcId="{A2C1580C-8318-43B1-A289-40B3123294C8}" destId="{26D837D3-C330-4D73-A899-973CFF842FBC}" srcOrd="3" destOrd="0" presId="urn:microsoft.com/office/officeart/2009/3/layout/RandomtoResultProcess"/>
    <dgm:cxn modelId="{F0D3C6D4-B7A4-4EC2-A2E7-2EF817593C5C}" type="presParOf" srcId="{26D837D3-C330-4D73-A899-973CFF842FBC}" destId="{0D37AF3E-6D70-4125-A017-CBB0DC64F37F}" srcOrd="0" destOrd="0" presId="urn:microsoft.com/office/officeart/2009/3/layout/RandomtoResultProcess"/>
    <dgm:cxn modelId="{19688095-96E7-4E12-827C-2777E860613C}" type="presParOf" srcId="{26D837D3-C330-4D73-A899-973CFF842FBC}" destId="{C33D0F82-8BF7-4E55-86B3-0BFEE5DCAD86}" srcOrd="1" destOrd="0" presId="urn:microsoft.com/office/officeart/2009/3/layout/RandomtoResultProcess"/>
    <dgm:cxn modelId="{959248D8-46B1-44C3-A415-81892E5768FB}" type="presParOf" srcId="{A2C1580C-8318-43B1-A289-40B3123294C8}" destId="{BD163ABA-9291-4962-AF6E-0799CBD418B3}" srcOrd="4" destOrd="0" presId="urn:microsoft.com/office/officeart/2009/3/layout/RandomtoResultProcess"/>
    <dgm:cxn modelId="{E5C67C06-5E3C-4ECB-B81E-7D762F52B79C}" type="presParOf" srcId="{BD163ABA-9291-4962-AF6E-0799CBD418B3}" destId="{E3052C54-5B88-4307-9317-EAA309883D9A}" srcOrd="0" destOrd="0" presId="urn:microsoft.com/office/officeart/2009/3/layout/RandomtoResultProcess"/>
    <dgm:cxn modelId="{A1CD1A7E-8973-4E1F-89D5-0BC42B112B28}" type="presParOf" srcId="{BD163ABA-9291-4962-AF6E-0799CBD418B3}" destId="{8FA8F055-D336-42DD-A22F-48146BC3A96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9D87D0-A688-4060-8ED3-7E62FF3FD444}" type="doc">
      <dgm:prSet loTypeId="urn:microsoft.com/office/officeart/2005/8/layout/vList6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C508558D-2D22-4AC2-8E55-ABA54EC0746B}">
      <dgm:prSet phldrT="[Текст]"/>
      <dgm:spPr/>
      <dgm:t>
        <a:bodyPr/>
        <a:lstStyle/>
        <a:p>
          <a:r>
            <a:rPr lang="uk-UA" dirty="0" err="1" smtClean="0"/>
            <a:t>Булінг</a:t>
          </a:r>
          <a:endParaRPr lang="ru-RU" dirty="0"/>
        </a:p>
      </dgm:t>
    </dgm:pt>
    <dgm:pt modelId="{B4F67BA0-0ECF-4F83-B8C7-B5BDFC9223F5}" type="parTrans" cxnId="{B54BA3EF-EF25-4360-9487-6B354C6EBC09}">
      <dgm:prSet/>
      <dgm:spPr/>
      <dgm:t>
        <a:bodyPr/>
        <a:lstStyle/>
        <a:p>
          <a:endParaRPr lang="ru-RU"/>
        </a:p>
      </dgm:t>
    </dgm:pt>
    <dgm:pt modelId="{5D8124FF-9144-48C1-BF23-81981735F062}" type="sibTrans" cxnId="{B54BA3EF-EF25-4360-9487-6B354C6EBC09}">
      <dgm:prSet/>
      <dgm:spPr/>
      <dgm:t>
        <a:bodyPr/>
        <a:lstStyle/>
        <a:p>
          <a:endParaRPr lang="ru-RU"/>
        </a:p>
      </dgm:t>
    </dgm:pt>
    <dgm:pt modelId="{B98A0CDF-FD3F-4113-89DD-F5EC9500F105}">
      <dgm:prSet phldrT="[Текст]"/>
      <dgm:spPr/>
      <dgm:t>
        <a:bodyPr/>
        <a:lstStyle/>
        <a:p>
          <a:r>
            <a:rPr lang="uk-UA" dirty="0" smtClean="0"/>
            <a:t>Динамічні і повторювані моделі вербальної або невербальної поведінки, що здійснюються одним учнем або групою учнів по відношенню до іншого учня, спрямовані на навмисне нанесення шкоди, за наявності реальної різниці в силі.</a:t>
          </a:r>
          <a:endParaRPr lang="ru-RU" dirty="0"/>
        </a:p>
      </dgm:t>
    </dgm:pt>
    <dgm:pt modelId="{263B40A7-A1EE-45CF-B9C0-B5899A6D2610}" type="parTrans" cxnId="{EAAB0A86-34E4-4204-948E-E21BFF6D63C5}">
      <dgm:prSet/>
      <dgm:spPr/>
      <dgm:t>
        <a:bodyPr/>
        <a:lstStyle/>
        <a:p>
          <a:endParaRPr lang="ru-RU"/>
        </a:p>
      </dgm:t>
    </dgm:pt>
    <dgm:pt modelId="{78DE9255-4CF4-40FB-95A1-E4F458545857}" type="sibTrans" cxnId="{EAAB0A86-34E4-4204-948E-E21BFF6D63C5}">
      <dgm:prSet/>
      <dgm:spPr/>
      <dgm:t>
        <a:bodyPr/>
        <a:lstStyle/>
        <a:p>
          <a:endParaRPr lang="ru-RU"/>
        </a:p>
      </dgm:t>
    </dgm:pt>
    <dgm:pt modelId="{58851F38-D8DA-4966-AEB9-43A448C4DBA9}" type="pres">
      <dgm:prSet presAssocID="{BB9D87D0-A688-4060-8ED3-7E62FF3FD44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F55DCFE-7609-40A0-9E7A-BCE0E48FD357}" type="pres">
      <dgm:prSet presAssocID="{C508558D-2D22-4AC2-8E55-ABA54EC0746B}" presName="linNode" presStyleCnt="0"/>
      <dgm:spPr/>
    </dgm:pt>
    <dgm:pt modelId="{C0CF7ABF-DB1B-4D32-AC76-6B1F5E16F174}" type="pres">
      <dgm:prSet presAssocID="{C508558D-2D22-4AC2-8E55-ABA54EC0746B}" presName="parentShp" presStyleLbl="node1" presStyleIdx="0" presStyleCnt="1" custScaleX="77333" custLinFactNeighborX="-1402" custLinFactNeighborY="17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DC1714-4E96-400A-A6FD-9509527C1407}" type="pres">
      <dgm:prSet presAssocID="{C508558D-2D22-4AC2-8E55-ABA54EC0746B}" presName="childShp" presStyleLbl="bgAccFollowNode1" presStyleIdx="0" presStyleCnt="1" custScaleX="115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CDED70A-D53B-4D36-B8FF-18AFB39B9336}" type="presOf" srcId="{C508558D-2D22-4AC2-8E55-ABA54EC0746B}" destId="{C0CF7ABF-DB1B-4D32-AC76-6B1F5E16F174}" srcOrd="0" destOrd="0" presId="urn:microsoft.com/office/officeart/2005/8/layout/vList6"/>
    <dgm:cxn modelId="{EAAB0A86-34E4-4204-948E-E21BFF6D63C5}" srcId="{C508558D-2D22-4AC2-8E55-ABA54EC0746B}" destId="{B98A0CDF-FD3F-4113-89DD-F5EC9500F105}" srcOrd="0" destOrd="0" parTransId="{263B40A7-A1EE-45CF-B9C0-B5899A6D2610}" sibTransId="{78DE9255-4CF4-40FB-95A1-E4F458545857}"/>
    <dgm:cxn modelId="{0DB083F7-C5C7-4288-85CF-C2677742F839}" type="presOf" srcId="{BB9D87D0-A688-4060-8ED3-7E62FF3FD444}" destId="{58851F38-D8DA-4966-AEB9-43A448C4DBA9}" srcOrd="0" destOrd="0" presId="urn:microsoft.com/office/officeart/2005/8/layout/vList6"/>
    <dgm:cxn modelId="{B54BA3EF-EF25-4360-9487-6B354C6EBC09}" srcId="{BB9D87D0-A688-4060-8ED3-7E62FF3FD444}" destId="{C508558D-2D22-4AC2-8E55-ABA54EC0746B}" srcOrd="0" destOrd="0" parTransId="{B4F67BA0-0ECF-4F83-B8C7-B5BDFC9223F5}" sibTransId="{5D8124FF-9144-48C1-BF23-81981735F062}"/>
    <dgm:cxn modelId="{A7522708-1857-4A0D-9B60-A1CC37A945ED}" type="presOf" srcId="{B98A0CDF-FD3F-4113-89DD-F5EC9500F105}" destId="{02DC1714-4E96-400A-A6FD-9509527C1407}" srcOrd="0" destOrd="0" presId="urn:microsoft.com/office/officeart/2005/8/layout/vList6"/>
    <dgm:cxn modelId="{F1605033-071D-41CA-ABE0-78A5E6F26F26}" type="presParOf" srcId="{58851F38-D8DA-4966-AEB9-43A448C4DBA9}" destId="{FF55DCFE-7609-40A0-9E7A-BCE0E48FD357}" srcOrd="0" destOrd="0" presId="urn:microsoft.com/office/officeart/2005/8/layout/vList6"/>
    <dgm:cxn modelId="{7CBF83AD-D536-4695-9882-4B5AEAFED67A}" type="presParOf" srcId="{FF55DCFE-7609-40A0-9E7A-BCE0E48FD357}" destId="{C0CF7ABF-DB1B-4D32-AC76-6B1F5E16F174}" srcOrd="0" destOrd="0" presId="urn:microsoft.com/office/officeart/2005/8/layout/vList6"/>
    <dgm:cxn modelId="{1A0E316D-1008-45CC-B7D1-14532302C9AF}" type="presParOf" srcId="{FF55DCFE-7609-40A0-9E7A-BCE0E48FD357}" destId="{02DC1714-4E96-400A-A6FD-9509527C1407}" srcOrd="1" destOrd="0" presId="urn:microsoft.com/office/officeart/2005/8/layout/vList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4B3758-754C-4F88-85B2-5CDC551F5FE8}" type="doc">
      <dgm:prSet loTypeId="urn:microsoft.com/office/officeart/2005/8/layout/funnel1" loCatId="process" qsTypeId="urn:microsoft.com/office/officeart/2005/8/quickstyle/3d1" qsCatId="3D" csTypeId="urn:microsoft.com/office/officeart/2005/8/colors/colorful1#1" csCatId="colorful" phldr="1"/>
      <dgm:spPr/>
    </dgm:pt>
    <dgm:pt modelId="{0C032925-E0EB-4CD7-8D6E-ADD13D1F280E}">
      <dgm:prSet phldrT="[Текст]" custT="1"/>
      <dgm:spPr/>
      <dgm:t>
        <a:bodyPr/>
        <a:lstStyle/>
        <a:p>
          <a:r>
            <a:rPr lang="uk-UA" sz="1800" b="1" dirty="0" smtClean="0"/>
            <a:t>Повторення,</a:t>
          </a:r>
        </a:p>
        <a:p>
          <a:r>
            <a:rPr lang="uk-UA" sz="1800" b="1" dirty="0" err="1" smtClean="0"/>
            <a:t>систематичість</a:t>
          </a:r>
          <a:endParaRPr lang="ru-RU" sz="1800" b="1" dirty="0"/>
        </a:p>
      </dgm:t>
    </dgm:pt>
    <dgm:pt modelId="{0C9B55DC-21EF-41C1-BA65-B6A9D6D677DA}" type="parTrans" cxnId="{32193F16-67E3-406C-9194-2CB4958F87F8}">
      <dgm:prSet/>
      <dgm:spPr/>
      <dgm:t>
        <a:bodyPr/>
        <a:lstStyle/>
        <a:p>
          <a:endParaRPr lang="ru-RU"/>
        </a:p>
      </dgm:t>
    </dgm:pt>
    <dgm:pt modelId="{FE8400F2-32C3-4B05-AA0D-B3C47705E7D8}" type="sibTrans" cxnId="{32193F16-67E3-406C-9194-2CB4958F87F8}">
      <dgm:prSet/>
      <dgm:spPr/>
      <dgm:t>
        <a:bodyPr/>
        <a:lstStyle/>
        <a:p>
          <a:endParaRPr lang="ru-RU"/>
        </a:p>
      </dgm:t>
    </dgm:pt>
    <dgm:pt modelId="{E08BD54E-36CD-4431-947F-E2EC29BEA175}">
      <dgm:prSet phldrT="[Текст]" custT="1"/>
      <dgm:spPr/>
      <dgm:t>
        <a:bodyPr/>
        <a:lstStyle/>
        <a:p>
          <a:r>
            <a:rPr lang="uk-UA" sz="1800" b="1" dirty="0" smtClean="0"/>
            <a:t>Намір нашкодити, дії /бездіяльність</a:t>
          </a:r>
          <a:endParaRPr lang="ru-RU" sz="1800" b="1" dirty="0"/>
        </a:p>
      </dgm:t>
    </dgm:pt>
    <dgm:pt modelId="{01532091-AB8A-4823-82A9-39FFCF693849}" type="parTrans" cxnId="{D8C3AA2A-C4C2-48F2-90BA-ACA0ECFAA38F}">
      <dgm:prSet/>
      <dgm:spPr/>
      <dgm:t>
        <a:bodyPr/>
        <a:lstStyle/>
        <a:p>
          <a:endParaRPr lang="ru-RU"/>
        </a:p>
      </dgm:t>
    </dgm:pt>
    <dgm:pt modelId="{87009120-8E42-4351-AC6A-31B5C40AC615}" type="sibTrans" cxnId="{D8C3AA2A-C4C2-48F2-90BA-ACA0ECFAA38F}">
      <dgm:prSet/>
      <dgm:spPr/>
      <dgm:t>
        <a:bodyPr/>
        <a:lstStyle/>
        <a:p>
          <a:endParaRPr lang="ru-RU"/>
        </a:p>
      </dgm:t>
    </dgm:pt>
    <dgm:pt modelId="{C09CFBEC-2682-493D-9975-B591AE33D145}">
      <dgm:prSet phldrT="[Текст]" custT="1"/>
      <dgm:spPr/>
      <dgm:t>
        <a:bodyPr/>
        <a:lstStyle/>
        <a:p>
          <a:r>
            <a:rPr lang="uk-UA" sz="4400" b="1" dirty="0" err="1" smtClean="0"/>
            <a:t>Булінг</a:t>
          </a:r>
          <a:endParaRPr lang="ru-RU" sz="4400" b="1" dirty="0"/>
        </a:p>
      </dgm:t>
    </dgm:pt>
    <dgm:pt modelId="{CC02F9DE-C254-4EED-8A31-9AB83491C009}" type="parTrans" cxnId="{C1B9D75C-D93D-41EB-9379-70562D1167F5}">
      <dgm:prSet/>
      <dgm:spPr/>
      <dgm:t>
        <a:bodyPr/>
        <a:lstStyle/>
        <a:p>
          <a:endParaRPr lang="ru-RU"/>
        </a:p>
      </dgm:t>
    </dgm:pt>
    <dgm:pt modelId="{F925C56F-ADB7-4FE4-91E6-2AAD288EF44C}" type="sibTrans" cxnId="{C1B9D75C-D93D-41EB-9379-70562D1167F5}">
      <dgm:prSet/>
      <dgm:spPr/>
      <dgm:t>
        <a:bodyPr/>
        <a:lstStyle/>
        <a:p>
          <a:endParaRPr lang="ru-RU"/>
        </a:p>
      </dgm:t>
    </dgm:pt>
    <dgm:pt modelId="{280616C5-44CB-47DE-AAAD-421CA84046D4}">
      <dgm:prSet custT="1"/>
      <dgm:spPr/>
      <dgm:t>
        <a:bodyPr/>
        <a:lstStyle/>
        <a:p>
          <a:r>
            <a:rPr lang="uk-UA" sz="1800" b="1" dirty="0" smtClean="0"/>
            <a:t>Нерівність сили </a:t>
          </a:r>
          <a:r>
            <a:rPr lang="uk-UA" sz="1800" b="1" dirty="0" err="1" smtClean="0"/>
            <a:t>стрін</a:t>
          </a:r>
          <a:endParaRPr lang="ru-RU" sz="1800" b="1" dirty="0"/>
        </a:p>
      </dgm:t>
    </dgm:pt>
    <dgm:pt modelId="{0CC20918-B842-49C9-81FF-D880F737E0E2}" type="parTrans" cxnId="{ABFC54B5-300C-4E53-9150-A1B08E7F7D7B}">
      <dgm:prSet/>
      <dgm:spPr/>
      <dgm:t>
        <a:bodyPr/>
        <a:lstStyle/>
        <a:p>
          <a:endParaRPr lang="ru-RU"/>
        </a:p>
      </dgm:t>
    </dgm:pt>
    <dgm:pt modelId="{8BE6C063-89CE-45DC-9FFD-E64F87D79131}" type="sibTrans" cxnId="{ABFC54B5-300C-4E53-9150-A1B08E7F7D7B}">
      <dgm:prSet/>
      <dgm:spPr/>
      <dgm:t>
        <a:bodyPr/>
        <a:lstStyle/>
        <a:p>
          <a:endParaRPr lang="ru-RU"/>
        </a:p>
      </dgm:t>
    </dgm:pt>
    <dgm:pt modelId="{91218CE2-16A9-45D5-AE8E-B8EC3FD8212B}" type="pres">
      <dgm:prSet presAssocID="{174B3758-754C-4F88-85B2-5CDC551F5FE8}" presName="Name0" presStyleCnt="0">
        <dgm:presLayoutVars>
          <dgm:chMax val="4"/>
          <dgm:resizeHandles val="exact"/>
        </dgm:presLayoutVars>
      </dgm:prSet>
      <dgm:spPr/>
    </dgm:pt>
    <dgm:pt modelId="{AE2F7C18-A3BD-4B7A-8605-B32DB54ECDD4}" type="pres">
      <dgm:prSet presAssocID="{174B3758-754C-4F88-85B2-5CDC551F5FE8}" presName="ellipse" presStyleLbl="trBgShp" presStyleIdx="0" presStyleCnt="1"/>
      <dgm:spPr/>
    </dgm:pt>
    <dgm:pt modelId="{C4581836-CC33-488B-8B79-76FDCFA3B8F4}" type="pres">
      <dgm:prSet presAssocID="{174B3758-754C-4F88-85B2-5CDC551F5FE8}" presName="arrow1" presStyleLbl="fgShp" presStyleIdx="0" presStyleCnt="1" custLinFactNeighborX="-409" custLinFactNeighborY="47348"/>
      <dgm:spPr/>
    </dgm:pt>
    <dgm:pt modelId="{7C00B82C-7F8D-47CB-85F2-BC0C9B0ACA79}" type="pres">
      <dgm:prSet presAssocID="{174B3758-754C-4F88-85B2-5CDC551F5FE8}" presName="rectangle" presStyleLbl="revTx" presStyleIdx="0" presStyleCnt="1" custScaleX="62394" custLinFactNeighborX="575" custLinFactNeighborY="51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065149-9A5A-4A02-8C7A-5A1AC973ABDC}" type="pres">
      <dgm:prSet presAssocID="{E08BD54E-36CD-4431-947F-E2EC29BEA175}" presName="item1" presStyleLbl="node1" presStyleIdx="0" presStyleCnt="3" custScaleX="190453" custScaleY="100312" custLinFactNeighborX="54735" custLinFactNeighborY="-150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45B732-8C05-4AD4-9FD0-5E55FB705DCC}" type="pres">
      <dgm:prSet presAssocID="{280616C5-44CB-47DE-AAAD-421CA84046D4}" presName="item2" presStyleLbl="node1" presStyleIdx="1" presStyleCnt="3" custScaleX="208293" custScaleY="110015" custLinFactNeighborX="-35055" custLinFactNeighborY="147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B5AEB0-E347-4467-B170-C38A71112D40}" type="pres">
      <dgm:prSet presAssocID="{C09CFBEC-2682-493D-9975-B591AE33D145}" presName="item3" presStyleLbl="node1" presStyleIdx="2" presStyleCnt="3" custScaleX="212424" custLinFactNeighborX="25038" custLinFactNeighborY="-111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44B9B5-FF08-4BD7-A044-24FD222E0F8D}" type="pres">
      <dgm:prSet presAssocID="{174B3758-754C-4F88-85B2-5CDC551F5FE8}" presName="funnel" presStyleLbl="trAlignAcc1" presStyleIdx="0" presStyleCnt="1" custScaleX="165334" custScaleY="109266" custLinFactNeighborX="1961" custLinFactNeighborY="6366"/>
      <dgm:spPr/>
    </dgm:pt>
  </dgm:ptLst>
  <dgm:cxnLst>
    <dgm:cxn modelId="{313703B8-A95D-4A5A-9B45-1FCE4B09A14B}" type="presOf" srcId="{E08BD54E-36CD-4431-947F-E2EC29BEA175}" destId="{BE45B732-8C05-4AD4-9FD0-5E55FB705DCC}" srcOrd="0" destOrd="0" presId="urn:microsoft.com/office/officeart/2005/8/layout/funnel1"/>
    <dgm:cxn modelId="{7FC0DF9D-ADCC-47E0-8B55-1620257D1D2E}" type="presOf" srcId="{0C032925-E0EB-4CD7-8D6E-ADD13D1F280E}" destId="{CAB5AEB0-E347-4467-B170-C38A71112D40}" srcOrd="0" destOrd="0" presId="urn:microsoft.com/office/officeart/2005/8/layout/funnel1"/>
    <dgm:cxn modelId="{D8C3AA2A-C4C2-48F2-90BA-ACA0ECFAA38F}" srcId="{174B3758-754C-4F88-85B2-5CDC551F5FE8}" destId="{E08BD54E-36CD-4431-947F-E2EC29BEA175}" srcOrd="1" destOrd="0" parTransId="{01532091-AB8A-4823-82A9-39FFCF693849}" sibTransId="{87009120-8E42-4351-AC6A-31B5C40AC615}"/>
    <dgm:cxn modelId="{2A0F4FCF-0F6E-4754-97C8-01AD83DD0437}" type="presOf" srcId="{C09CFBEC-2682-493D-9975-B591AE33D145}" destId="{7C00B82C-7F8D-47CB-85F2-BC0C9B0ACA79}" srcOrd="0" destOrd="0" presId="urn:microsoft.com/office/officeart/2005/8/layout/funnel1"/>
    <dgm:cxn modelId="{62F8B57B-AB40-407B-AC4D-BE8F8D54D51A}" type="presOf" srcId="{280616C5-44CB-47DE-AAAD-421CA84046D4}" destId="{7B065149-9A5A-4A02-8C7A-5A1AC973ABDC}" srcOrd="0" destOrd="0" presId="urn:microsoft.com/office/officeart/2005/8/layout/funnel1"/>
    <dgm:cxn modelId="{C1B9D75C-D93D-41EB-9379-70562D1167F5}" srcId="{174B3758-754C-4F88-85B2-5CDC551F5FE8}" destId="{C09CFBEC-2682-493D-9975-B591AE33D145}" srcOrd="3" destOrd="0" parTransId="{CC02F9DE-C254-4EED-8A31-9AB83491C009}" sibTransId="{F925C56F-ADB7-4FE4-91E6-2AAD288EF44C}"/>
    <dgm:cxn modelId="{98C5A259-ED21-4FFE-A667-0F427231F7FC}" type="presOf" srcId="{174B3758-754C-4F88-85B2-5CDC551F5FE8}" destId="{91218CE2-16A9-45D5-AE8E-B8EC3FD8212B}" srcOrd="0" destOrd="0" presId="urn:microsoft.com/office/officeart/2005/8/layout/funnel1"/>
    <dgm:cxn modelId="{ABFC54B5-300C-4E53-9150-A1B08E7F7D7B}" srcId="{174B3758-754C-4F88-85B2-5CDC551F5FE8}" destId="{280616C5-44CB-47DE-AAAD-421CA84046D4}" srcOrd="2" destOrd="0" parTransId="{0CC20918-B842-49C9-81FF-D880F737E0E2}" sibTransId="{8BE6C063-89CE-45DC-9FFD-E64F87D79131}"/>
    <dgm:cxn modelId="{32193F16-67E3-406C-9194-2CB4958F87F8}" srcId="{174B3758-754C-4F88-85B2-5CDC551F5FE8}" destId="{0C032925-E0EB-4CD7-8D6E-ADD13D1F280E}" srcOrd="0" destOrd="0" parTransId="{0C9B55DC-21EF-41C1-BA65-B6A9D6D677DA}" sibTransId="{FE8400F2-32C3-4B05-AA0D-B3C47705E7D8}"/>
    <dgm:cxn modelId="{905CC4DE-D9E8-4BD0-BA41-E12F1E284B88}" type="presParOf" srcId="{91218CE2-16A9-45D5-AE8E-B8EC3FD8212B}" destId="{AE2F7C18-A3BD-4B7A-8605-B32DB54ECDD4}" srcOrd="0" destOrd="0" presId="urn:microsoft.com/office/officeart/2005/8/layout/funnel1"/>
    <dgm:cxn modelId="{283EE184-4706-468A-BCB0-0DF1015AD767}" type="presParOf" srcId="{91218CE2-16A9-45D5-AE8E-B8EC3FD8212B}" destId="{C4581836-CC33-488B-8B79-76FDCFA3B8F4}" srcOrd="1" destOrd="0" presId="urn:microsoft.com/office/officeart/2005/8/layout/funnel1"/>
    <dgm:cxn modelId="{93A43981-CEBC-4289-BAB0-55A2CDBF6385}" type="presParOf" srcId="{91218CE2-16A9-45D5-AE8E-B8EC3FD8212B}" destId="{7C00B82C-7F8D-47CB-85F2-BC0C9B0ACA79}" srcOrd="2" destOrd="0" presId="urn:microsoft.com/office/officeart/2005/8/layout/funnel1"/>
    <dgm:cxn modelId="{61FDF35C-C41C-4DD0-896B-D14EB268E879}" type="presParOf" srcId="{91218CE2-16A9-45D5-AE8E-B8EC3FD8212B}" destId="{7B065149-9A5A-4A02-8C7A-5A1AC973ABDC}" srcOrd="3" destOrd="0" presId="urn:microsoft.com/office/officeart/2005/8/layout/funnel1"/>
    <dgm:cxn modelId="{3A393A98-3C29-44EA-AB57-A34EBDA7869E}" type="presParOf" srcId="{91218CE2-16A9-45D5-AE8E-B8EC3FD8212B}" destId="{BE45B732-8C05-4AD4-9FD0-5E55FB705DCC}" srcOrd="4" destOrd="0" presId="urn:microsoft.com/office/officeart/2005/8/layout/funnel1"/>
    <dgm:cxn modelId="{C54ED23F-9855-44AD-9DF5-99148FD3999D}" type="presParOf" srcId="{91218CE2-16A9-45D5-AE8E-B8EC3FD8212B}" destId="{CAB5AEB0-E347-4467-B170-C38A71112D40}" srcOrd="5" destOrd="0" presId="urn:microsoft.com/office/officeart/2005/8/layout/funnel1"/>
    <dgm:cxn modelId="{641E40A4-247B-445D-935B-CBF4173DC951}" type="presParOf" srcId="{91218CE2-16A9-45D5-AE8E-B8EC3FD8212B}" destId="{6744B9B5-FF08-4BD7-A044-24FD222E0F8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DCF0DF-1EED-4840-A72F-5E59E3098E23}" type="doc">
      <dgm:prSet loTypeId="urn:microsoft.com/office/officeart/2005/8/layout/default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ru-RU"/>
        </a:p>
      </dgm:t>
    </dgm:pt>
    <dgm:pt modelId="{EEC8C955-F822-42BE-B1E4-A8B708E2CC12}">
      <dgm:prSet/>
      <dgm:spPr/>
      <dgm:t>
        <a:bodyPr/>
        <a:lstStyle/>
        <a:p>
          <a:r>
            <a:rPr lang="ru-RU" dirty="0" smtClean="0">
              <a:latin typeface="Times New Roman" pitchFamily="18" charset="0"/>
            </a:rPr>
            <a:t>При </a:t>
          </a:r>
          <a:r>
            <a:rPr lang="ru-RU" dirty="0" err="1" smtClean="0">
              <a:latin typeface="Times New Roman" pitchFamily="18" charset="0"/>
            </a:rPr>
            <a:t>встановленні</a:t>
          </a:r>
          <a:r>
            <a:rPr lang="ru-RU" dirty="0" smtClean="0">
              <a:latin typeface="Times New Roman" pitchFamily="18" charset="0"/>
            </a:rPr>
            <a:t> факту </a:t>
          </a:r>
          <a:r>
            <a:rPr lang="ru-RU" dirty="0" err="1" smtClean="0">
              <a:latin typeface="Times New Roman" pitchFamily="18" charset="0"/>
            </a:rPr>
            <a:t>або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підозрі</a:t>
          </a:r>
          <a:r>
            <a:rPr lang="ru-RU" dirty="0" smtClean="0">
              <a:latin typeface="Times New Roman" pitchFamily="18" charset="0"/>
            </a:rPr>
            <a:t> на </a:t>
          </a:r>
          <a:r>
            <a:rPr lang="ru-RU" dirty="0" err="1" smtClean="0">
              <a:latin typeface="Times New Roman" pitchFamily="18" charset="0"/>
            </a:rPr>
            <a:t>наявність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ситуації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булінгу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вчитель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повідомляє</a:t>
          </a:r>
          <a:r>
            <a:rPr lang="ru-RU" dirty="0" smtClean="0">
              <a:latin typeface="Times New Roman" pitchFamily="18" charset="0"/>
            </a:rPr>
            <a:t> про </a:t>
          </a:r>
          <a:r>
            <a:rPr lang="ru-RU" dirty="0" err="1" smtClean="0">
              <a:latin typeface="Times New Roman" pitchFamily="18" charset="0"/>
            </a:rPr>
            <a:t>цю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ситуацію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адміністрації</a:t>
          </a:r>
          <a:r>
            <a:rPr lang="ru-RU" dirty="0" smtClean="0">
              <a:latin typeface="Times New Roman" pitchFamily="18" charset="0"/>
            </a:rPr>
            <a:t> закладу. </a:t>
          </a:r>
        </a:p>
      </dgm:t>
    </dgm:pt>
    <dgm:pt modelId="{1009ABC2-349B-4A29-8471-563938B48E8C}" type="parTrans" cxnId="{8215E0A1-3C30-4777-9578-2170D30A5870}">
      <dgm:prSet/>
      <dgm:spPr/>
      <dgm:t>
        <a:bodyPr/>
        <a:lstStyle/>
        <a:p>
          <a:endParaRPr lang="ru-RU"/>
        </a:p>
      </dgm:t>
    </dgm:pt>
    <dgm:pt modelId="{A0F93085-8346-455F-BF20-5F892FC9AED3}" type="sibTrans" cxnId="{8215E0A1-3C30-4777-9578-2170D30A5870}">
      <dgm:prSet/>
      <dgm:spPr/>
      <dgm:t>
        <a:bodyPr/>
        <a:lstStyle/>
        <a:p>
          <a:endParaRPr lang="ru-RU"/>
        </a:p>
      </dgm:t>
    </dgm:pt>
    <dgm:pt modelId="{868806A0-B58B-41A7-B596-93ECF373FD09}">
      <dgm:prSet/>
      <dgm:spPr/>
      <dgm:t>
        <a:bodyPr/>
        <a:lstStyle/>
        <a:p>
          <a:r>
            <a:rPr lang="ru-RU" dirty="0" err="1" smtClean="0">
              <a:latin typeface="Times New Roman" pitchFamily="18" charset="0"/>
            </a:rPr>
            <a:t>Адміністрація</a:t>
          </a:r>
          <a:r>
            <a:rPr lang="ru-RU" dirty="0" smtClean="0">
              <a:latin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</a:rPr>
            <a:t>спільно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з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психологічною</a:t>
          </a:r>
          <a:r>
            <a:rPr lang="ru-RU" dirty="0" smtClean="0">
              <a:latin typeface="Times New Roman" pitchFamily="18" charset="0"/>
            </a:rPr>
            <a:t> службою </a:t>
          </a:r>
          <a:r>
            <a:rPr lang="ru-RU" dirty="0" err="1" smtClean="0">
              <a:latin typeface="Times New Roman" pitchFamily="18" charset="0"/>
            </a:rPr>
            <a:t>школи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приймає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рішення</a:t>
          </a:r>
          <a:r>
            <a:rPr lang="ru-RU" dirty="0" smtClean="0">
              <a:latin typeface="Times New Roman" pitchFamily="18" charset="0"/>
            </a:rPr>
            <a:t> про </a:t>
          </a:r>
          <a:r>
            <a:rPr lang="ru-RU" dirty="0" err="1" smtClean="0">
              <a:latin typeface="Times New Roman" pitchFamily="18" charset="0"/>
            </a:rPr>
            <a:t>невідкладність</a:t>
          </a:r>
          <a:r>
            <a:rPr lang="ru-RU" dirty="0" smtClean="0">
              <a:latin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</a:rPr>
            <a:t>реагування</a:t>
          </a:r>
          <a:r>
            <a:rPr lang="ru-RU" dirty="0" smtClean="0">
              <a:latin typeface="Times New Roman" pitchFamily="18" charset="0"/>
            </a:rPr>
            <a:t> на </a:t>
          </a:r>
          <a:r>
            <a:rPr lang="ru-RU" dirty="0" err="1" smtClean="0">
              <a:latin typeface="Times New Roman" pitchFamily="18" charset="0"/>
            </a:rPr>
            <a:t>виявлений</a:t>
          </a:r>
          <a:r>
            <a:rPr lang="ru-RU" dirty="0" smtClean="0">
              <a:latin typeface="Times New Roman" pitchFamily="18" charset="0"/>
            </a:rPr>
            <a:t> факт. </a:t>
          </a:r>
        </a:p>
      </dgm:t>
    </dgm:pt>
    <dgm:pt modelId="{5FF4E459-7E27-4BF7-B440-D8BC394F70DA}" type="parTrans" cxnId="{CFEDE8C2-A4DF-40A2-85A8-D0BD2225FDCE}">
      <dgm:prSet/>
      <dgm:spPr/>
      <dgm:t>
        <a:bodyPr/>
        <a:lstStyle/>
        <a:p>
          <a:endParaRPr lang="ru-RU"/>
        </a:p>
      </dgm:t>
    </dgm:pt>
    <dgm:pt modelId="{EEF3B13F-4E19-4668-97FD-1CA9A23390D3}" type="sibTrans" cxnId="{CFEDE8C2-A4DF-40A2-85A8-D0BD2225FDCE}">
      <dgm:prSet/>
      <dgm:spPr/>
      <dgm:t>
        <a:bodyPr/>
        <a:lstStyle/>
        <a:p>
          <a:endParaRPr lang="ru-RU"/>
        </a:p>
      </dgm:t>
    </dgm:pt>
    <dgm:pt modelId="{E445B8FA-4FF2-41A5-BA08-BBEB695DCD67}">
      <dgm:prSet/>
      <dgm:spPr/>
      <dgm:t>
        <a:bodyPr/>
        <a:lstStyle/>
        <a:p>
          <a:r>
            <a:rPr lang="ru-RU" smtClean="0">
              <a:latin typeface="Times New Roman" pitchFamily="18" charset="0"/>
            </a:rPr>
            <a:t>Безпосередня робота з жертвами і булерами.</a:t>
          </a:r>
        </a:p>
      </dgm:t>
    </dgm:pt>
    <dgm:pt modelId="{3AE70D69-9EE4-458D-AD64-3EBA752C1CD2}" type="parTrans" cxnId="{513AEC02-1B32-4F75-9870-A0E4821954EA}">
      <dgm:prSet/>
      <dgm:spPr/>
      <dgm:t>
        <a:bodyPr/>
        <a:lstStyle/>
        <a:p>
          <a:endParaRPr lang="ru-RU"/>
        </a:p>
      </dgm:t>
    </dgm:pt>
    <dgm:pt modelId="{3D44AA09-8B63-4CBC-9C85-FFB36137B468}" type="sibTrans" cxnId="{513AEC02-1B32-4F75-9870-A0E4821954EA}">
      <dgm:prSet/>
      <dgm:spPr/>
      <dgm:t>
        <a:bodyPr/>
        <a:lstStyle/>
        <a:p>
          <a:endParaRPr lang="ru-RU"/>
        </a:p>
      </dgm:t>
    </dgm:pt>
    <dgm:pt modelId="{8F50C742-7968-4A08-B976-05D0981F26AA}" type="pres">
      <dgm:prSet presAssocID="{C3DCF0DF-1EED-4840-A72F-5E59E3098E2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CCFFEEE-F05B-4546-BC1C-69290EDDDCCB}" type="pres">
      <dgm:prSet presAssocID="{EEC8C955-F822-42BE-B1E4-A8B708E2CC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F77FE5-ED91-4653-89DF-3DC7844A9E27}" type="pres">
      <dgm:prSet presAssocID="{A0F93085-8346-455F-BF20-5F892FC9AED3}" presName="sibTrans" presStyleCnt="0"/>
      <dgm:spPr/>
    </dgm:pt>
    <dgm:pt modelId="{10100DC0-CE54-4F00-8D41-F757300F1255}" type="pres">
      <dgm:prSet presAssocID="{868806A0-B58B-41A7-B596-93ECF373FD0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08CAC9-ECC4-4C94-BA0F-C9B30DC8DB03}" type="pres">
      <dgm:prSet presAssocID="{EEF3B13F-4E19-4668-97FD-1CA9A23390D3}" presName="sibTrans" presStyleCnt="0"/>
      <dgm:spPr/>
    </dgm:pt>
    <dgm:pt modelId="{DED743B0-1323-4801-8A8C-6A032FBDA24A}" type="pres">
      <dgm:prSet presAssocID="{E445B8FA-4FF2-41A5-BA08-BBEB695DCD6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B0AC0F9-8617-435D-AD0E-D4ED6959B615}" type="presOf" srcId="{C3DCF0DF-1EED-4840-A72F-5E59E3098E23}" destId="{8F50C742-7968-4A08-B976-05D0981F26AA}" srcOrd="0" destOrd="0" presId="urn:microsoft.com/office/officeart/2005/8/layout/default#1"/>
    <dgm:cxn modelId="{F5D11D1F-529E-4182-B29D-1F4F483D62FD}" type="presOf" srcId="{868806A0-B58B-41A7-B596-93ECF373FD09}" destId="{10100DC0-CE54-4F00-8D41-F757300F1255}" srcOrd="0" destOrd="0" presId="urn:microsoft.com/office/officeart/2005/8/layout/default#1"/>
    <dgm:cxn modelId="{513AEC02-1B32-4F75-9870-A0E4821954EA}" srcId="{C3DCF0DF-1EED-4840-A72F-5E59E3098E23}" destId="{E445B8FA-4FF2-41A5-BA08-BBEB695DCD67}" srcOrd="2" destOrd="0" parTransId="{3AE70D69-9EE4-458D-AD64-3EBA752C1CD2}" sibTransId="{3D44AA09-8B63-4CBC-9C85-FFB36137B468}"/>
    <dgm:cxn modelId="{1618729E-F571-480A-9A60-CA6509040DA5}" type="presOf" srcId="{E445B8FA-4FF2-41A5-BA08-BBEB695DCD67}" destId="{DED743B0-1323-4801-8A8C-6A032FBDA24A}" srcOrd="0" destOrd="0" presId="urn:microsoft.com/office/officeart/2005/8/layout/default#1"/>
    <dgm:cxn modelId="{8215E0A1-3C30-4777-9578-2170D30A5870}" srcId="{C3DCF0DF-1EED-4840-A72F-5E59E3098E23}" destId="{EEC8C955-F822-42BE-B1E4-A8B708E2CC12}" srcOrd="0" destOrd="0" parTransId="{1009ABC2-349B-4A29-8471-563938B48E8C}" sibTransId="{A0F93085-8346-455F-BF20-5F892FC9AED3}"/>
    <dgm:cxn modelId="{CFEDE8C2-A4DF-40A2-85A8-D0BD2225FDCE}" srcId="{C3DCF0DF-1EED-4840-A72F-5E59E3098E23}" destId="{868806A0-B58B-41A7-B596-93ECF373FD09}" srcOrd="1" destOrd="0" parTransId="{5FF4E459-7E27-4BF7-B440-D8BC394F70DA}" sibTransId="{EEF3B13F-4E19-4668-97FD-1CA9A23390D3}"/>
    <dgm:cxn modelId="{44FDB72A-6AD1-41DB-884F-5F7FF43FD96A}" type="presOf" srcId="{EEC8C955-F822-42BE-B1E4-A8B708E2CC12}" destId="{ECCFFEEE-F05B-4546-BC1C-69290EDDDCCB}" srcOrd="0" destOrd="0" presId="urn:microsoft.com/office/officeart/2005/8/layout/default#1"/>
    <dgm:cxn modelId="{089F1802-73FC-4A83-BB19-D03E36BC22C6}" type="presParOf" srcId="{8F50C742-7968-4A08-B976-05D0981F26AA}" destId="{ECCFFEEE-F05B-4546-BC1C-69290EDDDCCB}" srcOrd="0" destOrd="0" presId="urn:microsoft.com/office/officeart/2005/8/layout/default#1"/>
    <dgm:cxn modelId="{F7366C77-D164-4BE8-86B1-10DA92262DC0}" type="presParOf" srcId="{8F50C742-7968-4A08-B976-05D0981F26AA}" destId="{F4F77FE5-ED91-4653-89DF-3DC7844A9E27}" srcOrd="1" destOrd="0" presId="urn:microsoft.com/office/officeart/2005/8/layout/default#1"/>
    <dgm:cxn modelId="{21C80712-D50F-48A4-9E93-EECBAD7A7AC3}" type="presParOf" srcId="{8F50C742-7968-4A08-B976-05D0981F26AA}" destId="{10100DC0-CE54-4F00-8D41-F757300F1255}" srcOrd="2" destOrd="0" presId="urn:microsoft.com/office/officeart/2005/8/layout/default#1"/>
    <dgm:cxn modelId="{8F8F74B0-F507-49EC-8137-0334D4B4242C}" type="presParOf" srcId="{8F50C742-7968-4A08-B976-05D0981F26AA}" destId="{4F08CAC9-ECC4-4C94-BA0F-C9B30DC8DB03}" srcOrd="3" destOrd="0" presId="urn:microsoft.com/office/officeart/2005/8/layout/default#1"/>
    <dgm:cxn modelId="{6DE017A7-49A4-4E11-97CA-476266B5200D}" type="presParOf" srcId="{8F50C742-7968-4A08-B976-05D0981F26AA}" destId="{DED743B0-1323-4801-8A8C-6A032FBDA24A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5A5EAA-3B12-463C-A258-65E48F3EBA78}" type="doc">
      <dgm:prSet loTypeId="urn:microsoft.com/office/officeart/2005/8/layout/pyramid2" loCatId="pyramid" qsTypeId="urn:microsoft.com/office/officeart/2005/8/quickstyle/3d7" qsCatId="3D" csTypeId="urn:microsoft.com/office/officeart/2005/8/colors/accent1_4" csCatId="accent1" phldr="1"/>
      <dgm:spPr/>
    </dgm:pt>
    <dgm:pt modelId="{99AF297E-287E-47F0-8B8C-CA738BFBDD66}">
      <dgm:prSet phldrT="[Текст]" custT="1"/>
      <dgm:spPr/>
      <dgm:t>
        <a:bodyPr/>
        <a:lstStyle/>
        <a:p>
          <a:r>
            <a:rPr lang="uk-UA" sz="3600" b="1" dirty="0" smtClean="0"/>
            <a:t>Переслідувач</a:t>
          </a:r>
          <a:endParaRPr lang="ru-RU" sz="3600" b="1" dirty="0"/>
        </a:p>
      </dgm:t>
    </dgm:pt>
    <dgm:pt modelId="{7E76161F-8F44-484D-BB4D-299C482B0E2F}" type="parTrans" cxnId="{652449E2-CB10-477E-8DED-2F6C9D5666E8}">
      <dgm:prSet/>
      <dgm:spPr/>
      <dgm:t>
        <a:bodyPr/>
        <a:lstStyle/>
        <a:p>
          <a:endParaRPr lang="ru-RU"/>
        </a:p>
      </dgm:t>
    </dgm:pt>
    <dgm:pt modelId="{D650B98D-D154-41E4-826E-EB58838E0E89}" type="sibTrans" cxnId="{652449E2-CB10-477E-8DED-2F6C9D5666E8}">
      <dgm:prSet/>
      <dgm:spPr/>
      <dgm:t>
        <a:bodyPr/>
        <a:lstStyle/>
        <a:p>
          <a:endParaRPr lang="ru-RU"/>
        </a:p>
      </dgm:t>
    </dgm:pt>
    <dgm:pt modelId="{C10975EF-3C32-4335-8307-37F08E513E57}">
      <dgm:prSet phldrT="[Текст]" custT="1"/>
      <dgm:spPr/>
      <dgm:t>
        <a:bodyPr/>
        <a:lstStyle/>
        <a:p>
          <a:r>
            <a:rPr lang="uk-UA" sz="3600" b="1" dirty="0" smtClean="0"/>
            <a:t>Жертва </a:t>
          </a:r>
          <a:endParaRPr lang="ru-RU" sz="3600" b="1" dirty="0"/>
        </a:p>
      </dgm:t>
    </dgm:pt>
    <dgm:pt modelId="{D46BAB75-C349-498E-ACBC-D6655B1C2EE4}" type="parTrans" cxnId="{D0064E8A-ECED-4255-9163-2D5569CA1A9A}">
      <dgm:prSet/>
      <dgm:spPr/>
      <dgm:t>
        <a:bodyPr/>
        <a:lstStyle/>
        <a:p>
          <a:endParaRPr lang="ru-RU"/>
        </a:p>
      </dgm:t>
    </dgm:pt>
    <dgm:pt modelId="{15D452F1-A3BD-46F3-A578-FAB90CADBD13}" type="sibTrans" cxnId="{D0064E8A-ECED-4255-9163-2D5569CA1A9A}">
      <dgm:prSet/>
      <dgm:spPr/>
      <dgm:t>
        <a:bodyPr/>
        <a:lstStyle/>
        <a:p>
          <a:endParaRPr lang="ru-RU"/>
        </a:p>
      </dgm:t>
    </dgm:pt>
    <dgm:pt modelId="{14FD788D-D4A4-4A6D-B216-692293169B67}">
      <dgm:prSet phldrT="[Текст]" custT="1"/>
      <dgm:spPr/>
      <dgm:t>
        <a:bodyPr/>
        <a:lstStyle/>
        <a:p>
          <a:r>
            <a:rPr lang="uk-UA" sz="3600" b="1" dirty="0" smtClean="0"/>
            <a:t>Спостерігач</a:t>
          </a:r>
          <a:r>
            <a:rPr lang="uk-UA" sz="4000" dirty="0" smtClean="0"/>
            <a:t> </a:t>
          </a:r>
          <a:endParaRPr lang="ru-RU" sz="4000" dirty="0"/>
        </a:p>
      </dgm:t>
    </dgm:pt>
    <dgm:pt modelId="{98D45710-693B-41A5-839E-13D014ED3424}" type="parTrans" cxnId="{CE6C2279-919C-457A-BEA6-3055B8A90D23}">
      <dgm:prSet/>
      <dgm:spPr/>
      <dgm:t>
        <a:bodyPr/>
        <a:lstStyle/>
        <a:p>
          <a:endParaRPr lang="ru-RU"/>
        </a:p>
      </dgm:t>
    </dgm:pt>
    <dgm:pt modelId="{73D3BC9B-A1C6-4D27-9262-BFF777C4A651}" type="sibTrans" cxnId="{CE6C2279-919C-457A-BEA6-3055B8A90D23}">
      <dgm:prSet/>
      <dgm:spPr/>
      <dgm:t>
        <a:bodyPr/>
        <a:lstStyle/>
        <a:p>
          <a:endParaRPr lang="ru-RU"/>
        </a:p>
      </dgm:t>
    </dgm:pt>
    <dgm:pt modelId="{8257E85B-CB02-44C4-B816-D5340EE66439}" type="pres">
      <dgm:prSet presAssocID="{AB5A5EAA-3B12-463C-A258-65E48F3EBA78}" presName="compositeShape" presStyleCnt="0">
        <dgm:presLayoutVars>
          <dgm:dir/>
          <dgm:resizeHandles/>
        </dgm:presLayoutVars>
      </dgm:prSet>
      <dgm:spPr/>
    </dgm:pt>
    <dgm:pt modelId="{93156FBA-E19D-4F07-8008-76189A94BEED}" type="pres">
      <dgm:prSet presAssocID="{AB5A5EAA-3B12-463C-A258-65E48F3EBA78}" presName="pyramid" presStyleLbl="node1" presStyleIdx="0" presStyleCnt="1"/>
      <dgm:spPr/>
    </dgm:pt>
    <dgm:pt modelId="{78108029-10AB-41B0-808C-08B0BA16212D}" type="pres">
      <dgm:prSet presAssocID="{AB5A5EAA-3B12-463C-A258-65E48F3EBA78}" presName="theList" presStyleCnt="0"/>
      <dgm:spPr/>
    </dgm:pt>
    <dgm:pt modelId="{05E83FEC-6157-42D8-93CA-99D2B9F4256E}" type="pres">
      <dgm:prSet presAssocID="{99AF297E-287E-47F0-8B8C-CA738BFBDD66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75C23B-47F5-40BA-865D-9A34F9839451}" type="pres">
      <dgm:prSet presAssocID="{99AF297E-287E-47F0-8B8C-CA738BFBDD66}" presName="aSpace" presStyleCnt="0"/>
      <dgm:spPr/>
    </dgm:pt>
    <dgm:pt modelId="{7C90DA56-50D4-4E58-AC1B-F1E2890B97EF}" type="pres">
      <dgm:prSet presAssocID="{C10975EF-3C32-4335-8307-37F08E513E57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673809-5248-4925-AF32-A7AD30145388}" type="pres">
      <dgm:prSet presAssocID="{C10975EF-3C32-4335-8307-37F08E513E57}" presName="aSpace" presStyleCnt="0"/>
      <dgm:spPr/>
    </dgm:pt>
    <dgm:pt modelId="{484F8C46-7F53-4C3A-B32E-EB354D449B06}" type="pres">
      <dgm:prSet presAssocID="{14FD788D-D4A4-4A6D-B216-692293169B67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7FAB7B-EDA6-447A-9E91-E9285CCC899C}" type="pres">
      <dgm:prSet presAssocID="{14FD788D-D4A4-4A6D-B216-692293169B67}" presName="aSpace" presStyleCnt="0"/>
      <dgm:spPr/>
    </dgm:pt>
  </dgm:ptLst>
  <dgm:cxnLst>
    <dgm:cxn modelId="{AE920AB6-C094-4B1F-AF53-98D0E33F9724}" type="presOf" srcId="{14FD788D-D4A4-4A6D-B216-692293169B67}" destId="{484F8C46-7F53-4C3A-B32E-EB354D449B06}" srcOrd="0" destOrd="0" presId="urn:microsoft.com/office/officeart/2005/8/layout/pyramid2"/>
    <dgm:cxn modelId="{CE6C2279-919C-457A-BEA6-3055B8A90D23}" srcId="{AB5A5EAA-3B12-463C-A258-65E48F3EBA78}" destId="{14FD788D-D4A4-4A6D-B216-692293169B67}" srcOrd="2" destOrd="0" parTransId="{98D45710-693B-41A5-839E-13D014ED3424}" sibTransId="{73D3BC9B-A1C6-4D27-9262-BFF777C4A651}"/>
    <dgm:cxn modelId="{02A0B322-5AB8-4961-829C-06ADCDE88792}" type="presOf" srcId="{C10975EF-3C32-4335-8307-37F08E513E57}" destId="{7C90DA56-50D4-4E58-AC1B-F1E2890B97EF}" srcOrd="0" destOrd="0" presId="urn:microsoft.com/office/officeart/2005/8/layout/pyramid2"/>
    <dgm:cxn modelId="{1163878F-E1C0-4864-B80F-8028E69A4B79}" type="presOf" srcId="{99AF297E-287E-47F0-8B8C-CA738BFBDD66}" destId="{05E83FEC-6157-42D8-93CA-99D2B9F4256E}" srcOrd="0" destOrd="0" presId="urn:microsoft.com/office/officeart/2005/8/layout/pyramid2"/>
    <dgm:cxn modelId="{7C7059CB-6468-44D0-AED4-8DC646FD1ED6}" type="presOf" srcId="{AB5A5EAA-3B12-463C-A258-65E48F3EBA78}" destId="{8257E85B-CB02-44C4-B816-D5340EE66439}" srcOrd="0" destOrd="0" presId="urn:microsoft.com/office/officeart/2005/8/layout/pyramid2"/>
    <dgm:cxn modelId="{652449E2-CB10-477E-8DED-2F6C9D5666E8}" srcId="{AB5A5EAA-3B12-463C-A258-65E48F3EBA78}" destId="{99AF297E-287E-47F0-8B8C-CA738BFBDD66}" srcOrd="0" destOrd="0" parTransId="{7E76161F-8F44-484D-BB4D-299C482B0E2F}" sibTransId="{D650B98D-D154-41E4-826E-EB58838E0E89}"/>
    <dgm:cxn modelId="{D0064E8A-ECED-4255-9163-2D5569CA1A9A}" srcId="{AB5A5EAA-3B12-463C-A258-65E48F3EBA78}" destId="{C10975EF-3C32-4335-8307-37F08E513E57}" srcOrd="1" destOrd="0" parTransId="{D46BAB75-C349-498E-ACBC-D6655B1C2EE4}" sibTransId="{15D452F1-A3BD-46F3-A578-FAB90CADBD13}"/>
    <dgm:cxn modelId="{42C9F875-38DE-4205-A9E9-1E903DBF1EB6}" type="presParOf" srcId="{8257E85B-CB02-44C4-B816-D5340EE66439}" destId="{93156FBA-E19D-4F07-8008-76189A94BEED}" srcOrd="0" destOrd="0" presId="urn:microsoft.com/office/officeart/2005/8/layout/pyramid2"/>
    <dgm:cxn modelId="{3F0663CB-6C8B-4852-B10E-AEB9117F7EC3}" type="presParOf" srcId="{8257E85B-CB02-44C4-B816-D5340EE66439}" destId="{78108029-10AB-41B0-808C-08B0BA16212D}" srcOrd="1" destOrd="0" presId="urn:microsoft.com/office/officeart/2005/8/layout/pyramid2"/>
    <dgm:cxn modelId="{9C1F6A8A-C49A-4408-89F4-A16171698116}" type="presParOf" srcId="{78108029-10AB-41B0-808C-08B0BA16212D}" destId="{05E83FEC-6157-42D8-93CA-99D2B9F4256E}" srcOrd="0" destOrd="0" presId="urn:microsoft.com/office/officeart/2005/8/layout/pyramid2"/>
    <dgm:cxn modelId="{4307A0D4-E5CC-4605-BDD9-EC20BB8524B5}" type="presParOf" srcId="{78108029-10AB-41B0-808C-08B0BA16212D}" destId="{0875C23B-47F5-40BA-865D-9A34F9839451}" srcOrd="1" destOrd="0" presId="urn:microsoft.com/office/officeart/2005/8/layout/pyramid2"/>
    <dgm:cxn modelId="{BE7E3975-7330-488A-8939-CEE86E6E0C23}" type="presParOf" srcId="{78108029-10AB-41B0-808C-08B0BA16212D}" destId="{7C90DA56-50D4-4E58-AC1B-F1E2890B97EF}" srcOrd="2" destOrd="0" presId="urn:microsoft.com/office/officeart/2005/8/layout/pyramid2"/>
    <dgm:cxn modelId="{0FCCFF77-5F6B-4C1D-9F04-FD64CAA03EE6}" type="presParOf" srcId="{78108029-10AB-41B0-808C-08B0BA16212D}" destId="{F8673809-5248-4925-AF32-A7AD30145388}" srcOrd="3" destOrd="0" presId="urn:microsoft.com/office/officeart/2005/8/layout/pyramid2"/>
    <dgm:cxn modelId="{CEDFC676-A2F1-41DF-9465-554DF6CD19BD}" type="presParOf" srcId="{78108029-10AB-41B0-808C-08B0BA16212D}" destId="{484F8C46-7F53-4C3A-B32E-EB354D449B06}" srcOrd="4" destOrd="0" presId="urn:microsoft.com/office/officeart/2005/8/layout/pyramid2"/>
    <dgm:cxn modelId="{1DDFB179-15C9-432D-A46E-AA5E20B77156}" type="presParOf" srcId="{78108029-10AB-41B0-808C-08B0BA16212D}" destId="{357FAB7B-EDA6-447A-9E91-E9285CCC899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86860F-4504-47EB-95DD-C8B0DB1A2E3B}" type="doc">
      <dgm:prSet loTypeId="urn:microsoft.com/office/officeart/2008/layout/VerticalCurvedList" loCatId="list" qsTypeId="urn:microsoft.com/office/officeart/2005/8/quickstyle/3d3" qsCatId="3D" csTypeId="urn:microsoft.com/office/officeart/2005/8/colors/colorful1#2" csCatId="colorful" phldr="1"/>
      <dgm:spPr/>
      <dgm:t>
        <a:bodyPr/>
        <a:lstStyle/>
        <a:p>
          <a:endParaRPr lang="ru-RU"/>
        </a:p>
      </dgm:t>
    </dgm:pt>
    <dgm:pt modelId="{77C43EAC-62B9-428C-84C3-84F3FDC89611}">
      <dgm:prSet phldrT="[Текст]" custT="1"/>
      <dgm:spPr/>
      <dgm:t>
        <a:bodyPr/>
        <a:lstStyle/>
        <a:p>
          <a:r>
            <a:rPr lang="ru-RU" sz="1800" dirty="0" smtClean="0"/>
            <a:t>вони </a:t>
          </a:r>
          <a:r>
            <a:rPr lang="ru-RU" sz="1800" dirty="0" err="1" smtClean="0"/>
            <a:t>відчувають</a:t>
          </a:r>
          <a:r>
            <a:rPr lang="ru-RU" sz="1800" dirty="0" smtClean="0"/>
            <a:t> </a:t>
          </a:r>
          <a:r>
            <a:rPr lang="ru-RU" sz="1800" dirty="0" err="1" smtClean="0"/>
            <a:t>сильну</a:t>
          </a:r>
          <a:r>
            <a:rPr lang="ru-RU" sz="1800" dirty="0" smtClean="0"/>
            <a:t> потребу </a:t>
          </a:r>
          <a:r>
            <a:rPr lang="ru-RU" sz="1800" dirty="0" err="1" smtClean="0"/>
            <a:t>панувати</a:t>
          </a:r>
          <a:r>
            <a:rPr lang="ru-RU" sz="1800" dirty="0" smtClean="0"/>
            <a:t> й </a:t>
          </a:r>
          <a:r>
            <a:rPr lang="ru-RU" sz="1800" dirty="0" err="1" smtClean="0"/>
            <a:t>підпорядковувати</a:t>
          </a:r>
          <a:r>
            <a:rPr lang="ru-RU" sz="1800" dirty="0" smtClean="0"/>
            <a:t> </a:t>
          </a:r>
          <a:r>
            <a:rPr lang="ru-RU" sz="1800" dirty="0" err="1" smtClean="0"/>
            <a:t>собі</a:t>
          </a:r>
          <a:r>
            <a:rPr lang="ru-RU" sz="1800" dirty="0" smtClean="0"/>
            <a:t> </a:t>
          </a:r>
          <a:r>
            <a:rPr lang="ru-RU" sz="1800" dirty="0" err="1" smtClean="0"/>
            <a:t>інших</a:t>
          </a:r>
          <a:r>
            <a:rPr lang="ru-RU" sz="1800" dirty="0" smtClean="0"/>
            <a:t> </a:t>
          </a:r>
          <a:r>
            <a:rPr lang="ru-RU" sz="1800" dirty="0" err="1" smtClean="0"/>
            <a:t>учнів</a:t>
          </a:r>
          <a:r>
            <a:rPr lang="ru-RU" sz="1800" dirty="0" smtClean="0"/>
            <a:t>, </a:t>
          </a:r>
          <a:r>
            <a:rPr lang="ru-RU" sz="1800" dirty="0" err="1" smtClean="0"/>
            <a:t>переслідуючи</a:t>
          </a:r>
          <a:r>
            <a:rPr lang="ru-RU" sz="1800" dirty="0" smtClean="0"/>
            <a:t> </a:t>
          </a:r>
          <a:r>
            <a:rPr lang="ru-RU" sz="1800" dirty="0" err="1" smtClean="0"/>
            <a:t>власні</a:t>
          </a:r>
          <a:r>
            <a:rPr lang="ru-RU" sz="1800" dirty="0" smtClean="0"/>
            <a:t> </a:t>
          </a:r>
          <a:r>
            <a:rPr lang="ru-RU" sz="1800" dirty="0" err="1" smtClean="0"/>
            <a:t>цілі</a:t>
          </a:r>
          <a:r>
            <a:rPr lang="ru-RU" sz="1800" dirty="0" smtClean="0"/>
            <a:t>; вони </a:t>
          </a:r>
          <a:r>
            <a:rPr lang="ru-RU" sz="1800" dirty="0" err="1" smtClean="0"/>
            <a:t>імпульсивні</a:t>
          </a:r>
          <a:r>
            <a:rPr lang="ru-RU" sz="1800" dirty="0" smtClean="0"/>
            <a:t> й легко </a:t>
          </a:r>
          <a:r>
            <a:rPr lang="ru-RU" sz="1800" dirty="0" err="1" smtClean="0"/>
            <a:t>шаленіють</a:t>
          </a:r>
          <a:r>
            <a:rPr lang="ru-RU" sz="1800" dirty="0" smtClean="0"/>
            <a:t>;</a:t>
          </a:r>
          <a:endParaRPr lang="ru-RU" sz="1800" dirty="0"/>
        </a:p>
      </dgm:t>
    </dgm:pt>
    <dgm:pt modelId="{DB46C212-1906-4F7A-B6F2-0ABC68D56E98}" type="parTrans" cxnId="{778B7540-89EE-4225-91EE-644CEA514E97}">
      <dgm:prSet/>
      <dgm:spPr/>
      <dgm:t>
        <a:bodyPr/>
        <a:lstStyle/>
        <a:p>
          <a:endParaRPr lang="ru-RU"/>
        </a:p>
      </dgm:t>
    </dgm:pt>
    <dgm:pt modelId="{705647CE-BF96-49AB-BB52-3C527DB20E2F}" type="sibTrans" cxnId="{778B7540-89EE-4225-91EE-644CEA514E97}">
      <dgm:prSet/>
      <dgm:spPr/>
      <dgm:t>
        <a:bodyPr/>
        <a:lstStyle/>
        <a:p>
          <a:endParaRPr lang="ru-RU"/>
        </a:p>
      </dgm:t>
    </dgm:pt>
    <dgm:pt modelId="{F3C58D07-114B-42E8-9A2D-1AC83AC87F90}">
      <dgm:prSet phldrT="[Текст]"/>
      <dgm:spPr/>
      <dgm:t>
        <a:bodyPr/>
        <a:lstStyle/>
        <a:p>
          <a:r>
            <a:rPr lang="ru-RU" dirty="0" smtClean="0"/>
            <a:t>вони часто </a:t>
          </a:r>
          <a:r>
            <a:rPr lang="ru-RU" dirty="0" err="1" smtClean="0"/>
            <a:t>зухвалі</a:t>
          </a:r>
          <a:r>
            <a:rPr lang="ru-RU" dirty="0" smtClean="0"/>
            <a:t> та </a:t>
          </a:r>
          <a:r>
            <a:rPr lang="ru-RU" dirty="0" err="1" smtClean="0"/>
            <a:t>агресивні</a:t>
          </a:r>
          <a:r>
            <a:rPr lang="ru-RU" dirty="0" smtClean="0"/>
            <a:t> в </a:t>
          </a:r>
          <a:r>
            <a:rPr lang="ru-RU" dirty="0" err="1" smtClean="0"/>
            <a:t>ставленні</a:t>
          </a:r>
          <a:r>
            <a:rPr lang="ru-RU" dirty="0" smtClean="0"/>
            <a:t> до </a:t>
          </a:r>
          <a:r>
            <a:rPr lang="ru-RU" dirty="0" err="1" smtClean="0"/>
            <a:t>дорослих</a:t>
          </a:r>
          <a:r>
            <a:rPr lang="ru-RU" dirty="0" smtClean="0"/>
            <a:t> (</a:t>
          </a:r>
          <a:r>
            <a:rPr lang="ru-RU" dirty="0" err="1" smtClean="0"/>
            <a:t>передусім</a:t>
          </a:r>
          <a:r>
            <a:rPr lang="ru-RU" dirty="0" smtClean="0"/>
            <a:t> </a:t>
          </a:r>
          <a:r>
            <a:rPr lang="ru-RU" dirty="0" err="1" smtClean="0"/>
            <a:t>батьків</a:t>
          </a:r>
          <a:r>
            <a:rPr lang="ru-RU" dirty="0" smtClean="0"/>
            <a:t> і </a:t>
          </a:r>
          <a:r>
            <a:rPr lang="ru-RU" dirty="0" err="1" smtClean="0"/>
            <a:t>вчителів</a:t>
          </a:r>
          <a:r>
            <a:rPr lang="ru-RU" dirty="0" smtClean="0"/>
            <a:t>);</a:t>
          </a:r>
          <a:endParaRPr lang="ru-RU" dirty="0"/>
        </a:p>
      </dgm:t>
    </dgm:pt>
    <dgm:pt modelId="{BBB808FA-BA5B-440F-821E-004553994116}" type="parTrans" cxnId="{9590C061-6CA3-460A-AF00-0BD30AF499F7}">
      <dgm:prSet/>
      <dgm:spPr/>
      <dgm:t>
        <a:bodyPr/>
        <a:lstStyle/>
        <a:p>
          <a:endParaRPr lang="ru-RU"/>
        </a:p>
      </dgm:t>
    </dgm:pt>
    <dgm:pt modelId="{E8F0C157-B614-4053-A537-DD518ACBC82D}" type="sibTrans" cxnId="{9590C061-6CA3-460A-AF00-0BD30AF499F7}">
      <dgm:prSet/>
      <dgm:spPr/>
      <dgm:t>
        <a:bodyPr/>
        <a:lstStyle/>
        <a:p>
          <a:endParaRPr lang="ru-RU"/>
        </a:p>
      </dgm:t>
    </dgm:pt>
    <dgm:pt modelId="{9EF80695-5011-43DC-81ED-7017918C60E2}">
      <dgm:prSet phldrT="[Текст]"/>
      <dgm:spPr/>
      <dgm:t>
        <a:bodyPr/>
        <a:lstStyle/>
        <a:p>
          <a:r>
            <a:rPr lang="ru-RU" dirty="0" smtClean="0"/>
            <a:t>вони не </a:t>
          </a:r>
          <a:r>
            <a:rPr lang="ru-RU" dirty="0" err="1" smtClean="0"/>
            <a:t>виявляють</a:t>
          </a:r>
          <a:r>
            <a:rPr lang="ru-RU" dirty="0" smtClean="0"/>
            <a:t> </a:t>
          </a:r>
          <a:r>
            <a:rPr lang="ru-RU" dirty="0" err="1" smtClean="0"/>
            <a:t>співчуття</a:t>
          </a:r>
          <a:r>
            <a:rPr lang="ru-RU" dirty="0" smtClean="0"/>
            <a:t> до </a:t>
          </a:r>
          <a:r>
            <a:rPr lang="ru-RU" dirty="0" err="1" smtClean="0"/>
            <a:t>своїх</a:t>
          </a:r>
          <a:r>
            <a:rPr lang="ru-RU" dirty="0" smtClean="0"/>
            <a:t> жертв;</a:t>
          </a:r>
          <a:endParaRPr lang="ru-RU" dirty="0"/>
        </a:p>
      </dgm:t>
    </dgm:pt>
    <dgm:pt modelId="{5B9540B9-A420-42C7-B171-A694E24CC57F}" type="parTrans" cxnId="{C941A944-C497-4E71-A5EE-537AFD37EE2E}">
      <dgm:prSet/>
      <dgm:spPr/>
      <dgm:t>
        <a:bodyPr/>
        <a:lstStyle/>
        <a:p>
          <a:endParaRPr lang="ru-RU"/>
        </a:p>
      </dgm:t>
    </dgm:pt>
    <dgm:pt modelId="{B347A526-F122-4C6D-B1A2-E0B076F4A9E1}" type="sibTrans" cxnId="{C941A944-C497-4E71-A5EE-537AFD37EE2E}">
      <dgm:prSet/>
      <dgm:spPr/>
      <dgm:t>
        <a:bodyPr/>
        <a:lstStyle/>
        <a:p>
          <a:endParaRPr lang="ru-RU"/>
        </a:p>
      </dgm:t>
    </dgm:pt>
    <dgm:pt modelId="{B5C8A969-9FEC-4E92-AA8E-BB39455089F9}">
      <dgm:prSet/>
      <dgm:spPr/>
      <dgm:t>
        <a:bodyPr/>
        <a:lstStyle/>
        <a:p>
          <a:r>
            <a:rPr lang="ru-RU" dirty="0" err="1" smtClean="0"/>
            <a:t>якщо</a:t>
          </a:r>
          <a:r>
            <a:rPr lang="ru-RU" dirty="0" smtClean="0"/>
            <a:t> </a:t>
          </a:r>
          <a:r>
            <a:rPr lang="ru-RU" dirty="0" err="1" smtClean="0"/>
            <a:t>це</a:t>
          </a:r>
          <a:r>
            <a:rPr lang="ru-RU" dirty="0" smtClean="0"/>
            <a:t> хлопчики, вони </a:t>
          </a:r>
          <a:r>
            <a:rPr lang="ru-RU" dirty="0" err="1" smtClean="0"/>
            <a:t>зазвичай</a:t>
          </a:r>
          <a:r>
            <a:rPr lang="ru-RU" dirty="0" smtClean="0"/>
            <a:t> </a:t>
          </a:r>
          <a:r>
            <a:rPr lang="ru-RU" dirty="0" err="1" smtClean="0"/>
            <a:t>фізично</a:t>
          </a:r>
          <a:r>
            <a:rPr lang="ru-RU" dirty="0" smtClean="0"/>
            <a:t> </a:t>
          </a:r>
          <a:r>
            <a:rPr lang="ru-RU" dirty="0" err="1" smtClean="0"/>
            <a:t>сильніші</a:t>
          </a:r>
          <a:r>
            <a:rPr lang="ru-RU" dirty="0" smtClean="0"/>
            <a:t> за </a:t>
          </a:r>
          <a:r>
            <a:rPr lang="ru-RU" dirty="0" err="1" smtClean="0"/>
            <a:t>інших</a:t>
          </a:r>
          <a:r>
            <a:rPr lang="ru-RU" dirty="0" smtClean="0"/>
            <a:t>.</a:t>
          </a:r>
          <a:endParaRPr lang="ru-RU" dirty="0"/>
        </a:p>
      </dgm:t>
    </dgm:pt>
    <dgm:pt modelId="{7B5AE8EC-8C38-47C9-B870-5B2EF861CABB}" type="parTrans" cxnId="{18B242BB-72CC-43AE-B9B4-05425379CD52}">
      <dgm:prSet/>
      <dgm:spPr/>
      <dgm:t>
        <a:bodyPr/>
        <a:lstStyle/>
        <a:p>
          <a:endParaRPr lang="ru-RU"/>
        </a:p>
      </dgm:t>
    </dgm:pt>
    <dgm:pt modelId="{F045BCF2-5269-4D2B-B358-68550CF9CFFB}" type="sibTrans" cxnId="{18B242BB-72CC-43AE-B9B4-05425379CD52}">
      <dgm:prSet/>
      <dgm:spPr/>
      <dgm:t>
        <a:bodyPr/>
        <a:lstStyle/>
        <a:p>
          <a:endParaRPr lang="ru-RU"/>
        </a:p>
      </dgm:t>
    </dgm:pt>
    <dgm:pt modelId="{B98ADE03-F0C5-49A1-AF01-05D6B32AE542}" type="pres">
      <dgm:prSet presAssocID="{8D86860F-4504-47EB-95DD-C8B0DB1A2E3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3E10A38D-3CDB-4020-95B5-E82A47E71318}" type="pres">
      <dgm:prSet presAssocID="{8D86860F-4504-47EB-95DD-C8B0DB1A2E3B}" presName="Name1" presStyleCnt="0"/>
      <dgm:spPr/>
    </dgm:pt>
    <dgm:pt modelId="{73BFD55F-3428-4A75-946D-EFC63A0DE5FA}" type="pres">
      <dgm:prSet presAssocID="{8D86860F-4504-47EB-95DD-C8B0DB1A2E3B}" presName="cycle" presStyleCnt="0"/>
      <dgm:spPr/>
    </dgm:pt>
    <dgm:pt modelId="{9504DB81-C8EF-420C-8EF4-CD423088080D}" type="pres">
      <dgm:prSet presAssocID="{8D86860F-4504-47EB-95DD-C8B0DB1A2E3B}" presName="srcNode" presStyleLbl="node1" presStyleIdx="0" presStyleCnt="4"/>
      <dgm:spPr/>
    </dgm:pt>
    <dgm:pt modelId="{BE00DF42-D153-4931-BB18-0F9F51B2CE3E}" type="pres">
      <dgm:prSet presAssocID="{8D86860F-4504-47EB-95DD-C8B0DB1A2E3B}" presName="conn" presStyleLbl="parChTrans1D2" presStyleIdx="0" presStyleCnt="1"/>
      <dgm:spPr/>
      <dgm:t>
        <a:bodyPr/>
        <a:lstStyle/>
        <a:p>
          <a:endParaRPr lang="ru-RU"/>
        </a:p>
      </dgm:t>
    </dgm:pt>
    <dgm:pt modelId="{B6394336-E872-4A84-B664-FB04739387E4}" type="pres">
      <dgm:prSet presAssocID="{8D86860F-4504-47EB-95DD-C8B0DB1A2E3B}" presName="extraNode" presStyleLbl="node1" presStyleIdx="0" presStyleCnt="4"/>
      <dgm:spPr/>
    </dgm:pt>
    <dgm:pt modelId="{805F77E2-3434-4998-8A71-2D664766ACB1}" type="pres">
      <dgm:prSet presAssocID="{8D86860F-4504-47EB-95DD-C8B0DB1A2E3B}" presName="dstNode" presStyleLbl="node1" presStyleIdx="0" presStyleCnt="4"/>
      <dgm:spPr/>
    </dgm:pt>
    <dgm:pt modelId="{42BECC6F-F3A4-4FB1-8CA9-EB2D104F3C62}" type="pres">
      <dgm:prSet presAssocID="{77C43EAC-62B9-428C-84C3-84F3FDC89611}" presName="text_1" presStyleLbl="node1" presStyleIdx="0" presStyleCnt="4" custScaleY="1304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CDE327-1938-481D-8A99-E0CCFB08B24A}" type="pres">
      <dgm:prSet presAssocID="{77C43EAC-62B9-428C-84C3-84F3FDC89611}" presName="accent_1" presStyleCnt="0"/>
      <dgm:spPr/>
    </dgm:pt>
    <dgm:pt modelId="{3CA87C2B-38AC-467F-872C-7CA9FE3DDE90}" type="pres">
      <dgm:prSet presAssocID="{77C43EAC-62B9-428C-84C3-84F3FDC89611}" presName="accentRepeatNode" presStyleLbl="solidFgAcc1" presStyleIdx="0" presStyleCnt="4"/>
      <dgm:spPr/>
    </dgm:pt>
    <dgm:pt modelId="{286E2551-20C6-41AE-A74F-FB49A88701B1}" type="pres">
      <dgm:prSet presAssocID="{F3C58D07-114B-42E8-9A2D-1AC83AC87F9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5BC7A9-7A54-49A9-A08E-2EC260FCBB2B}" type="pres">
      <dgm:prSet presAssocID="{F3C58D07-114B-42E8-9A2D-1AC83AC87F90}" presName="accent_2" presStyleCnt="0"/>
      <dgm:spPr/>
    </dgm:pt>
    <dgm:pt modelId="{37863A35-2133-4357-9B1B-89B437C14263}" type="pres">
      <dgm:prSet presAssocID="{F3C58D07-114B-42E8-9A2D-1AC83AC87F90}" presName="accentRepeatNode" presStyleLbl="solidFgAcc1" presStyleIdx="1" presStyleCnt="4"/>
      <dgm:spPr/>
    </dgm:pt>
    <dgm:pt modelId="{188B780B-04A6-439E-9670-0506B6DBAC0C}" type="pres">
      <dgm:prSet presAssocID="{9EF80695-5011-43DC-81ED-7017918C60E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F10D3B-F625-4F8D-B7F1-C28B847D9C6C}" type="pres">
      <dgm:prSet presAssocID="{9EF80695-5011-43DC-81ED-7017918C60E2}" presName="accent_3" presStyleCnt="0"/>
      <dgm:spPr/>
    </dgm:pt>
    <dgm:pt modelId="{C497B8CB-4D13-4B46-A623-CC2CD86E37E0}" type="pres">
      <dgm:prSet presAssocID="{9EF80695-5011-43DC-81ED-7017918C60E2}" presName="accentRepeatNode" presStyleLbl="solidFgAcc1" presStyleIdx="2" presStyleCnt="4"/>
      <dgm:spPr/>
    </dgm:pt>
    <dgm:pt modelId="{7BCCD2FF-8C83-4EFD-A3F4-7AF698CD7039}" type="pres">
      <dgm:prSet presAssocID="{B5C8A969-9FEC-4E92-AA8E-BB39455089F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471561-3974-41C3-9A67-F7FBAE827197}" type="pres">
      <dgm:prSet presAssocID="{B5C8A969-9FEC-4E92-AA8E-BB39455089F9}" presName="accent_4" presStyleCnt="0"/>
      <dgm:spPr/>
    </dgm:pt>
    <dgm:pt modelId="{DAD3363F-07FE-4650-9D9B-DBBC9E328EC3}" type="pres">
      <dgm:prSet presAssocID="{B5C8A969-9FEC-4E92-AA8E-BB39455089F9}" presName="accentRepeatNode" presStyleLbl="solidFgAcc1" presStyleIdx="3" presStyleCnt="4"/>
      <dgm:spPr/>
    </dgm:pt>
  </dgm:ptLst>
  <dgm:cxnLst>
    <dgm:cxn modelId="{9590C061-6CA3-460A-AF00-0BD30AF499F7}" srcId="{8D86860F-4504-47EB-95DD-C8B0DB1A2E3B}" destId="{F3C58D07-114B-42E8-9A2D-1AC83AC87F90}" srcOrd="1" destOrd="0" parTransId="{BBB808FA-BA5B-440F-821E-004553994116}" sibTransId="{E8F0C157-B614-4053-A537-DD518ACBC82D}"/>
    <dgm:cxn modelId="{4D8310D2-A5E1-4E3A-8C53-B664DA211A9C}" type="presOf" srcId="{8D86860F-4504-47EB-95DD-C8B0DB1A2E3B}" destId="{B98ADE03-F0C5-49A1-AF01-05D6B32AE542}" srcOrd="0" destOrd="0" presId="urn:microsoft.com/office/officeart/2008/layout/VerticalCurvedList"/>
    <dgm:cxn modelId="{897A6931-6B2F-498D-AA6A-468B4E209C48}" type="presOf" srcId="{F3C58D07-114B-42E8-9A2D-1AC83AC87F90}" destId="{286E2551-20C6-41AE-A74F-FB49A88701B1}" srcOrd="0" destOrd="0" presId="urn:microsoft.com/office/officeart/2008/layout/VerticalCurvedList"/>
    <dgm:cxn modelId="{D7CADB47-DFC1-4153-B6CE-7A4C6E7A11E6}" type="presOf" srcId="{9EF80695-5011-43DC-81ED-7017918C60E2}" destId="{188B780B-04A6-439E-9670-0506B6DBAC0C}" srcOrd="0" destOrd="0" presId="urn:microsoft.com/office/officeart/2008/layout/VerticalCurvedList"/>
    <dgm:cxn modelId="{9E767DEF-5941-460D-B06D-1D6DD456B79E}" type="presOf" srcId="{B5C8A969-9FEC-4E92-AA8E-BB39455089F9}" destId="{7BCCD2FF-8C83-4EFD-A3F4-7AF698CD7039}" srcOrd="0" destOrd="0" presId="urn:microsoft.com/office/officeart/2008/layout/VerticalCurvedList"/>
    <dgm:cxn modelId="{18B242BB-72CC-43AE-B9B4-05425379CD52}" srcId="{8D86860F-4504-47EB-95DD-C8B0DB1A2E3B}" destId="{B5C8A969-9FEC-4E92-AA8E-BB39455089F9}" srcOrd="3" destOrd="0" parTransId="{7B5AE8EC-8C38-47C9-B870-5B2EF861CABB}" sibTransId="{F045BCF2-5269-4D2B-B358-68550CF9CFFB}"/>
    <dgm:cxn modelId="{C941A944-C497-4E71-A5EE-537AFD37EE2E}" srcId="{8D86860F-4504-47EB-95DD-C8B0DB1A2E3B}" destId="{9EF80695-5011-43DC-81ED-7017918C60E2}" srcOrd="2" destOrd="0" parTransId="{5B9540B9-A420-42C7-B171-A694E24CC57F}" sibTransId="{B347A526-F122-4C6D-B1A2-E0B076F4A9E1}"/>
    <dgm:cxn modelId="{AA19DFBB-BD46-47A8-9F71-AEFB6AB580BB}" type="presOf" srcId="{705647CE-BF96-49AB-BB52-3C527DB20E2F}" destId="{BE00DF42-D153-4931-BB18-0F9F51B2CE3E}" srcOrd="0" destOrd="0" presId="urn:microsoft.com/office/officeart/2008/layout/VerticalCurvedList"/>
    <dgm:cxn modelId="{C8455065-5024-4AAB-8B0A-F39E93CE8253}" type="presOf" srcId="{77C43EAC-62B9-428C-84C3-84F3FDC89611}" destId="{42BECC6F-F3A4-4FB1-8CA9-EB2D104F3C62}" srcOrd="0" destOrd="0" presId="urn:microsoft.com/office/officeart/2008/layout/VerticalCurvedList"/>
    <dgm:cxn modelId="{778B7540-89EE-4225-91EE-644CEA514E97}" srcId="{8D86860F-4504-47EB-95DD-C8B0DB1A2E3B}" destId="{77C43EAC-62B9-428C-84C3-84F3FDC89611}" srcOrd="0" destOrd="0" parTransId="{DB46C212-1906-4F7A-B6F2-0ABC68D56E98}" sibTransId="{705647CE-BF96-49AB-BB52-3C527DB20E2F}"/>
    <dgm:cxn modelId="{0DCF6653-B422-46BB-93BA-AE3275DAAF31}" type="presParOf" srcId="{B98ADE03-F0C5-49A1-AF01-05D6B32AE542}" destId="{3E10A38D-3CDB-4020-95B5-E82A47E71318}" srcOrd="0" destOrd="0" presId="urn:microsoft.com/office/officeart/2008/layout/VerticalCurvedList"/>
    <dgm:cxn modelId="{CB2C92B5-6BDF-4F29-994F-F4D16548B4B9}" type="presParOf" srcId="{3E10A38D-3CDB-4020-95B5-E82A47E71318}" destId="{73BFD55F-3428-4A75-946D-EFC63A0DE5FA}" srcOrd="0" destOrd="0" presId="urn:microsoft.com/office/officeart/2008/layout/VerticalCurvedList"/>
    <dgm:cxn modelId="{EF69DEC7-E8FA-433F-9F63-299B287E606E}" type="presParOf" srcId="{73BFD55F-3428-4A75-946D-EFC63A0DE5FA}" destId="{9504DB81-C8EF-420C-8EF4-CD423088080D}" srcOrd="0" destOrd="0" presId="urn:microsoft.com/office/officeart/2008/layout/VerticalCurvedList"/>
    <dgm:cxn modelId="{BB8C4DF2-5BEB-4DF3-AF34-34574DC251BA}" type="presParOf" srcId="{73BFD55F-3428-4A75-946D-EFC63A0DE5FA}" destId="{BE00DF42-D153-4931-BB18-0F9F51B2CE3E}" srcOrd="1" destOrd="0" presId="urn:microsoft.com/office/officeart/2008/layout/VerticalCurvedList"/>
    <dgm:cxn modelId="{BF84498B-9B20-4493-87AF-0D7B8DDFA66D}" type="presParOf" srcId="{73BFD55F-3428-4A75-946D-EFC63A0DE5FA}" destId="{B6394336-E872-4A84-B664-FB04739387E4}" srcOrd="2" destOrd="0" presId="urn:microsoft.com/office/officeart/2008/layout/VerticalCurvedList"/>
    <dgm:cxn modelId="{8899B044-B271-4FD7-8274-CF242C8442B3}" type="presParOf" srcId="{73BFD55F-3428-4A75-946D-EFC63A0DE5FA}" destId="{805F77E2-3434-4998-8A71-2D664766ACB1}" srcOrd="3" destOrd="0" presId="urn:microsoft.com/office/officeart/2008/layout/VerticalCurvedList"/>
    <dgm:cxn modelId="{7758DDA7-9D36-4D3B-924E-B4B730F10717}" type="presParOf" srcId="{3E10A38D-3CDB-4020-95B5-E82A47E71318}" destId="{42BECC6F-F3A4-4FB1-8CA9-EB2D104F3C62}" srcOrd="1" destOrd="0" presId="urn:microsoft.com/office/officeart/2008/layout/VerticalCurvedList"/>
    <dgm:cxn modelId="{FCB4ACBE-3F8E-4C92-8C41-652A5D6AB455}" type="presParOf" srcId="{3E10A38D-3CDB-4020-95B5-E82A47E71318}" destId="{BDCDE327-1938-481D-8A99-E0CCFB08B24A}" srcOrd="2" destOrd="0" presId="urn:microsoft.com/office/officeart/2008/layout/VerticalCurvedList"/>
    <dgm:cxn modelId="{4484A5E3-9E18-4C16-8D57-CAF26332B8D6}" type="presParOf" srcId="{BDCDE327-1938-481D-8A99-E0CCFB08B24A}" destId="{3CA87C2B-38AC-467F-872C-7CA9FE3DDE90}" srcOrd="0" destOrd="0" presId="urn:microsoft.com/office/officeart/2008/layout/VerticalCurvedList"/>
    <dgm:cxn modelId="{7A569605-2EBC-4C9B-9186-1E4EC7F92A06}" type="presParOf" srcId="{3E10A38D-3CDB-4020-95B5-E82A47E71318}" destId="{286E2551-20C6-41AE-A74F-FB49A88701B1}" srcOrd="3" destOrd="0" presId="urn:microsoft.com/office/officeart/2008/layout/VerticalCurvedList"/>
    <dgm:cxn modelId="{5E426285-5343-4201-9EC6-4764D2C11EDD}" type="presParOf" srcId="{3E10A38D-3CDB-4020-95B5-E82A47E71318}" destId="{645BC7A9-7A54-49A9-A08E-2EC260FCBB2B}" srcOrd="4" destOrd="0" presId="urn:microsoft.com/office/officeart/2008/layout/VerticalCurvedList"/>
    <dgm:cxn modelId="{8954D122-C1C6-40E3-AA0B-8163C1F264FB}" type="presParOf" srcId="{645BC7A9-7A54-49A9-A08E-2EC260FCBB2B}" destId="{37863A35-2133-4357-9B1B-89B437C14263}" srcOrd="0" destOrd="0" presId="urn:microsoft.com/office/officeart/2008/layout/VerticalCurvedList"/>
    <dgm:cxn modelId="{4BB1BEC7-0907-4475-95C2-4E5E46C6F0A8}" type="presParOf" srcId="{3E10A38D-3CDB-4020-95B5-E82A47E71318}" destId="{188B780B-04A6-439E-9670-0506B6DBAC0C}" srcOrd="5" destOrd="0" presId="urn:microsoft.com/office/officeart/2008/layout/VerticalCurvedList"/>
    <dgm:cxn modelId="{2D2ED5E7-3A66-4F96-8914-FFEF4E3778B7}" type="presParOf" srcId="{3E10A38D-3CDB-4020-95B5-E82A47E71318}" destId="{EBF10D3B-F625-4F8D-B7F1-C28B847D9C6C}" srcOrd="6" destOrd="0" presId="urn:microsoft.com/office/officeart/2008/layout/VerticalCurvedList"/>
    <dgm:cxn modelId="{2165A049-46DE-48A3-A6E8-7489580EBBC6}" type="presParOf" srcId="{EBF10D3B-F625-4F8D-B7F1-C28B847D9C6C}" destId="{C497B8CB-4D13-4B46-A623-CC2CD86E37E0}" srcOrd="0" destOrd="0" presId="urn:microsoft.com/office/officeart/2008/layout/VerticalCurvedList"/>
    <dgm:cxn modelId="{F3417A3C-78E6-410D-8665-B0ABC1DF34E6}" type="presParOf" srcId="{3E10A38D-3CDB-4020-95B5-E82A47E71318}" destId="{7BCCD2FF-8C83-4EFD-A3F4-7AF698CD7039}" srcOrd="7" destOrd="0" presId="urn:microsoft.com/office/officeart/2008/layout/VerticalCurvedList"/>
    <dgm:cxn modelId="{CE89F450-D9F7-4A44-8DDC-E340A3E5B3D0}" type="presParOf" srcId="{3E10A38D-3CDB-4020-95B5-E82A47E71318}" destId="{13471561-3974-41C3-9A67-F7FBAE827197}" srcOrd="8" destOrd="0" presId="urn:microsoft.com/office/officeart/2008/layout/VerticalCurvedList"/>
    <dgm:cxn modelId="{2BC0D66C-FA02-463B-97E3-23203715392B}" type="presParOf" srcId="{13471561-3974-41C3-9A67-F7FBAE827197}" destId="{DAD3363F-07FE-4650-9D9B-DBBC9E328E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BE4448-03B7-44D9-BED7-80ACF803DD7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7FD63169-59C5-452B-9F2A-A7D4974C48D0}">
      <dgm:prSet phldrT="[Текст]"/>
      <dgm:spPr/>
      <dgm:t>
        <a:bodyPr/>
        <a:lstStyle/>
        <a:p>
          <a:r>
            <a:rPr lang="ru-RU" dirty="0" err="1" smtClean="0"/>
            <a:t>якщо</a:t>
          </a:r>
          <a:r>
            <a:rPr lang="ru-RU" dirty="0" smtClean="0"/>
            <a:t> </a:t>
          </a:r>
          <a:r>
            <a:rPr lang="ru-RU" dirty="0" err="1" smtClean="0"/>
            <a:t>це</a:t>
          </a:r>
          <a:r>
            <a:rPr lang="ru-RU" dirty="0" smtClean="0"/>
            <a:t> хлопчики, вони </a:t>
          </a:r>
          <a:r>
            <a:rPr lang="ru-RU" dirty="0" err="1" smtClean="0"/>
            <a:t>можуть</a:t>
          </a:r>
          <a:r>
            <a:rPr lang="ru-RU" dirty="0" smtClean="0"/>
            <a:t> бути </a:t>
          </a:r>
          <a:r>
            <a:rPr lang="ru-RU" dirty="0" err="1" smtClean="0"/>
            <a:t>фізично</a:t>
          </a:r>
          <a:r>
            <a:rPr lang="ru-RU" dirty="0" smtClean="0"/>
            <a:t> </a:t>
          </a:r>
          <a:r>
            <a:rPr lang="ru-RU" dirty="0" err="1" smtClean="0"/>
            <a:t>слабшими</a:t>
          </a:r>
          <a:r>
            <a:rPr lang="ru-RU" dirty="0" smtClean="0"/>
            <a:t> за </a:t>
          </a:r>
          <a:r>
            <a:rPr lang="ru-RU" dirty="0" err="1" smtClean="0"/>
            <a:t>своїх</a:t>
          </a:r>
          <a:r>
            <a:rPr lang="ru-RU" dirty="0" smtClean="0"/>
            <a:t> </a:t>
          </a:r>
          <a:r>
            <a:rPr lang="ru-RU" dirty="0" err="1" smtClean="0"/>
            <a:t>ровесників</a:t>
          </a:r>
          <a:r>
            <a:rPr lang="ru-RU" dirty="0" smtClean="0"/>
            <a:t>.</a:t>
          </a:r>
          <a:endParaRPr lang="ru-RU" dirty="0"/>
        </a:p>
      </dgm:t>
    </dgm:pt>
    <dgm:pt modelId="{296D7811-AFD0-4EBA-9CE5-C134D1131EDD}" type="parTrans" cxnId="{E1FFE976-229B-45D9-935F-9CE8DE903CAB}">
      <dgm:prSet/>
      <dgm:spPr/>
      <dgm:t>
        <a:bodyPr/>
        <a:lstStyle/>
        <a:p>
          <a:endParaRPr lang="ru-RU"/>
        </a:p>
      </dgm:t>
    </dgm:pt>
    <dgm:pt modelId="{CBD92596-9DE0-4E58-B180-512D261029EE}" type="sibTrans" cxnId="{E1FFE976-229B-45D9-935F-9CE8DE903CAB}">
      <dgm:prSet/>
      <dgm:spPr/>
      <dgm:t>
        <a:bodyPr/>
        <a:lstStyle/>
        <a:p>
          <a:endParaRPr lang="ru-RU"/>
        </a:p>
      </dgm:t>
    </dgm:pt>
    <dgm:pt modelId="{4D11B575-C803-43AD-BE14-39B62ABE9174}">
      <dgm:prSet phldrT="[Текст]"/>
      <dgm:spPr/>
      <dgm:t>
        <a:bodyPr/>
        <a:lstStyle/>
        <a:p>
          <a:r>
            <a:rPr lang="ru-RU" dirty="0" smtClean="0"/>
            <a:t>вони </a:t>
          </a:r>
          <a:r>
            <a:rPr lang="ru-RU" dirty="0" err="1" smtClean="0"/>
            <a:t>полохливі</a:t>
          </a:r>
          <a:r>
            <a:rPr lang="ru-RU" dirty="0" smtClean="0"/>
            <a:t>, </a:t>
          </a:r>
          <a:r>
            <a:rPr lang="ru-RU" dirty="0" err="1" smtClean="0"/>
            <a:t>вразливі</a:t>
          </a:r>
          <a:r>
            <a:rPr lang="ru-RU" dirty="0" smtClean="0"/>
            <a:t>, </a:t>
          </a:r>
          <a:r>
            <a:rPr lang="ru-RU" dirty="0" err="1" smtClean="0"/>
            <a:t>замкнуті</a:t>
          </a:r>
          <a:r>
            <a:rPr lang="ru-RU" dirty="0" smtClean="0"/>
            <a:t> й </a:t>
          </a:r>
          <a:r>
            <a:rPr lang="ru-RU" dirty="0" err="1" smtClean="0"/>
            <a:t>соромливі</a:t>
          </a:r>
          <a:r>
            <a:rPr lang="ru-RU" dirty="0" smtClean="0"/>
            <a:t>;</a:t>
          </a:r>
          <a:endParaRPr lang="ru-RU" dirty="0"/>
        </a:p>
      </dgm:t>
    </dgm:pt>
    <dgm:pt modelId="{230EE05E-2D49-4E9A-9C21-3EC24C2FF340}" type="sibTrans" cxnId="{9486C1F0-5330-4D3D-A1CB-F571243E959B}">
      <dgm:prSet/>
      <dgm:spPr/>
      <dgm:t>
        <a:bodyPr/>
        <a:lstStyle/>
        <a:p>
          <a:endParaRPr lang="ru-RU"/>
        </a:p>
      </dgm:t>
    </dgm:pt>
    <dgm:pt modelId="{84D87617-D08A-4A9F-AFA0-3AFB9F8A8C69}" type="parTrans" cxnId="{9486C1F0-5330-4D3D-A1CB-F571243E959B}">
      <dgm:prSet/>
      <dgm:spPr/>
      <dgm:t>
        <a:bodyPr/>
        <a:lstStyle/>
        <a:p>
          <a:endParaRPr lang="ru-RU"/>
        </a:p>
      </dgm:t>
    </dgm:pt>
    <dgm:pt modelId="{921B1158-72BA-4FAD-8881-E29931E5DEB4}">
      <dgm:prSet phldrT="[Текст]"/>
      <dgm:spPr/>
      <dgm:t>
        <a:bodyPr/>
        <a:lstStyle/>
        <a:p>
          <a:r>
            <a:rPr lang="ru-RU" dirty="0" smtClean="0"/>
            <a:t>вони часто </a:t>
          </a:r>
          <a:r>
            <a:rPr lang="ru-RU" dirty="0" err="1" smtClean="0"/>
            <a:t>тривожні</a:t>
          </a:r>
          <a:r>
            <a:rPr lang="ru-RU" dirty="0" smtClean="0"/>
            <a:t>, </a:t>
          </a:r>
          <a:r>
            <a:rPr lang="ru-RU" dirty="0" err="1" smtClean="0"/>
            <a:t>невпевнені</a:t>
          </a:r>
          <a:r>
            <a:rPr lang="ru-RU" dirty="0" smtClean="0"/>
            <a:t> в </a:t>
          </a:r>
          <a:r>
            <a:rPr lang="ru-RU" dirty="0" err="1" smtClean="0"/>
            <a:t>собі</a:t>
          </a:r>
          <a:r>
            <a:rPr lang="ru-RU" dirty="0" smtClean="0"/>
            <a:t>, </a:t>
          </a:r>
          <a:r>
            <a:rPr lang="ru-RU" dirty="0" err="1" smtClean="0"/>
            <a:t>нещасні</a:t>
          </a:r>
          <a:r>
            <a:rPr lang="ru-RU" dirty="0" smtClean="0"/>
            <a:t> й </a:t>
          </a:r>
          <a:r>
            <a:rPr lang="ru-RU" dirty="0" err="1" smtClean="0"/>
            <a:t>мають</a:t>
          </a:r>
          <a:r>
            <a:rPr lang="ru-RU" dirty="0" smtClean="0"/>
            <a:t> </a:t>
          </a:r>
          <a:r>
            <a:rPr lang="ru-RU" dirty="0" err="1" smtClean="0"/>
            <a:t>низьку</a:t>
          </a:r>
          <a:r>
            <a:rPr lang="ru-RU" dirty="0" smtClean="0"/>
            <a:t> </a:t>
          </a:r>
          <a:r>
            <a:rPr lang="ru-RU" dirty="0" err="1" smtClean="0"/>
            <a:t>самоповагу</a:t>
          </a:r>
          <a:r>
            <a:rPr lang="ru-RU" dirty="0" smtClean="0"/>
            <a:t>;</a:t>
          </a:r>
          <a:endParaRPr lang="ru-RU" dirty="0"/>
        </a:p>
      </dgm:t>
    </dgm:pt>
    <dgm:pt modelId="{FF9200D9-FF83-4BD3-97D5-D5D7F64821DF}" type="sibTrans" cxnId="{BC6DBC06-8283-47CE-8525-42156229A211}">
      <dgm:prSet/>
      <dgm:spPr/>
      <dgm:t>
        <a:bodyPr/>
        <a:lstStyle/>
        <a:p>
          <a:endParaRPr lang="ru-RU"/>
        </a:p>
      </dgm:t>
    </dgm:pt>
    <dgm:pt modelId="{910D7EC0-141B-41B1-B4DC-221A7EFBB951}" type="parTrans" cxnId="{BC6DBC06-8283-47CE-8525-42156229A211}">
      <dgm:prSet/>
      <dgm:spPr/>
      <dgm:t>
        <a:bodyPr/>
        <a:lstStyle/>
        <a:p>
          <a:endParaRPr lang="ru-RU"/>
        </a:p>
      </dgm:t>
    </dgm:pt>
    <dgm:pt modelId="{2FFB1C9B-5AD4-4C31-801F-560A7B9EB920}">
      <dgm:prSet phldrT="[Текст]"/>
      <dgm:spPr/>
      <dgm:t>
        <a:bodyPr/>
        <a:lstStyle/>
        <a:p>
          <a:r>
            <a:rPr lang="ru-RU" dirty="0" smtClean="0"/>
            <a:t>вони </a:t>
          </a:r>
          <a:r>
            <a:rPr lang="ru-RU" dirty="0" err="1" smtClean="0"/>
            <a:t>схильні</a:t>
          </a:r>
          <a:r>
            <a:rPr lang="ru-RU" dirty="0" smtClean="0"/>
            <a:t> до </a:t>
          </a:r>
          <a:r>
            <a:rPr lang="ru-RU" dirty="0" err="1" smtClean="0"/>
            <a:t>депресії</a:t>
          </a:r>
          <a:r>
            <a:rPr lang="ru-RU" dirty="0" smtClean="0"/>
            <a:t> й </a:t>
          </a:r>
          <a:r>
            <a:rPr lang="ru-RU" dirty="0" err="1" smtClean="0"/>
            <a:t>частіше</a:t>
          </a:r>
          <a:r>
            <a:rPr lang="ru-RU" dirty="0" smtClean="0"/>
            <a:t> за </a:t>
          </a:r>
          <a:r>
            <a:rPr lang="ru-RU" dirty="0" err="1" smtClean="0"/>
            <a:t>своїх</a:t>
          </a:r>
          <a:r>
            <a:rPr lang="ru-RU" dirty="0" smtClean="0"/>
            <a:t> </a:t>
          </a:r>
          <a:r>
            <a:rPr lang="ru-RU" dirty="0" err="1" smtClean="0"/>
            <a:t>ровесників</a:t>
          </a:r>
          <a:r>
            <a:rPr lang="ru-RU" dirty="0" smtClean="0"/>
            <a:t> </a:t>
          </a:r>
          <a:r>
            <a:rPr lang="ru-RU" dirty="0" err="1" smtClean="0"/>
            <a:t>думають</a:t>
          </a:r>
          <a:r>
            <a:rPr lang="ru-RU" dirty="0" smtClean="0"/>
            <a:t> про </a:t>
          </a:r>
          <a:r>
            <a:rPr lang="ru-RU" dirty="0" err="1" smtClean="0"/>
            <a:t>самогубство</a:t>
          </a:r>
          <a:r>
            <a:rPr lang="ru-RU" dirty="0" smtClean="0"/>
            <a:t>;</a:t>
          </a:r>
          <a:endParaRPr lang="ru-RU" dirty="0"/>
        </a:p>
      </dgm:t>
    </dgm:pt>
    <dgm:pt modelId="{F6B9E6B8-88CB-40BD-BE52-C71CEED51CB9}" type="sibTrans" cxnId="{49A6E3D5-5453-4BF2-9705-8A930A415BBA}">
      <dgm:prSet/>
      <dgm:spPr/>
      <dgm:t>
        <a:bodyPr/>
        <a:lstStyle/>
        <a:p>
          <a:endParaRPr lang="ru-RU"/>
        </a:p>
      </dgm:t>
    </dgm:pt>
    <dgm:pt modelId="{3A50820B-D386-44FB-8161-7F379CF7AE53}" type="parTrans" cxnId="{49A6E3D5-5453-4BF2-9705-8A930A415BBA}">
      <dgm:prSet/>
      <dgm:spPr/>
      <dgm:t>
        <a:bodyPr/>
        <a:lstStyle/>
        <a:p>
          <a:endParaRPr lang="ru-RU"/>
        </a:p>
      </dgm:t>
    </dgm:pt>
    <dgm:pt modelId="{F3D0948B-6FAE-47EE-83BC-FDE59369DDC1}">
      <dgm:prSet phldrT="[Текст]"/>
      <dgm:spPr/>
      <dgm:t>
        <a:bodyPr/>
        <a:lstStyle/>
        <a:p>
          <a:r>
            <a:rPr lang="ru-RU" smtClean="0"/>
            <a:t>вони часто не мають жодного близького друга та успішніше спілкуються з дорослими, ніж із однолітками;</a:t>
          </a:r>
          <a:endParaRPr lang="ru-RU" dirty="0"/>
        </a:p>
      </dgm:t>
    </dgm:pt>
    <dgm:pt modelId="{3F915EE3-14C1-449D-AB63-48140D6CD892}" type="sibTrans" cxnId="{955FCECA-6CD0-49E2-B9A3-FA693326FC5C}">
      <dgm:prSet/>
      <dgm:spPr/>
      <dgm:t>
        <a:bodyPr/>
        <a:lstStyle/>
        <a:p>
          <a:endParaRPr lang="ru-RU"/>
        </a:p>
      </dgm:t>
    </dgm:pt>
    <dgm:pt modelId="{D9A146D9-0130-4C77-AF44-E9EC5B47B8F4}" type="parTrans" cxnId="{955FCECA-6CD0-49E2-B9A3-FA693326FC5C}">
      <dgm:prSet/>
      <dgm:spPr/>
      <dgm:t>
        <a:bodyPr/>
        <a:lstStyle/>
        <a:p>
          <a:endParaRPr lang="ru-RU"/>
        </a:p>
      </dgm:t>
    </dgm:pt>
    <dgm:pt modelId="{E92BA78A-BC45-49F2-B31B-DB5458E21DB7}" type="pres">
      <dgm:prSet presAssocID="{9EBE4448-03B7-44D9-BED7-80ACF803D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CE809EF-69B6-46D2-85BA-CE6C234EB084}" type="pres">
      <dgm:prSet presAssocID="{4D11B575-C803-43AD-BE14-39B62ABE9174}" presName="parentText" presStyleLbl="node1" presStyleIdx="0" presStyleCnt="5" custLinFactNeighborX="-971" custLinFactNeighborY="-1529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BA1111-AF25-4D24-A65E-A49B9927CB7D}" type="pres">
      <dgm:prSet presAssocID="{230EE05E-2D49-4E9A-9C21-3EC24C2FF340}" presName="spacer" presStyleCnt="0"/>
      <dgm:spPr/>
    </dgm:pt>
    <dgm:pt modelId="{6615283F-5E61-44E6-9422-69AF051D156A}" type="pres">
      <dgm:prSet presAssocID="{921B1158-72BA-4FAD-8881-E29931E5DEB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E81323-03EC-47C1-B690-77422C47FA11}" type="pres">
      <dgm:prSet presAssocID="{FF9200D9-FF83-4BD3-97D5-D5D7F64821DF}" presName="spacer" presStyleCnt="0"/>
      <dgm:spPr/>
    </dgm:pt>
    <dgm:pt modelId="{B74FA52A-4C66-484B-8397-D5406FEC5FA5}" type="pres">
      <dgm:prSet presAssocID="{2FFB1C9B-5AD4-4C31-801F-560A7B9EB92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65C8D6-733A-4BFA-8065-3CB82B4E95F9}" type="pres">
      <dgm:prSet presAssocID="{F6B9E6B8-88CB-40BD-BE52-C71CEED51CB9}" presName="spacer" presStyleCnt="0"/>
      <dgm:spPr/>
    </dgm:pt>
    <dgm:pt modelId="{5B93B7A8-A81F-43D5-BE96-93B22F139C38}" type="pres">
      <dgm:prSet presAssocID="{F3D0948B-6FAE-47EE-83BC-FDE59369DDC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885BCA-CEFD-466A-8C71-57A477544674}" type="pres">
      <dgm:prSet presAssocID="{3F915EE3-14C1-449D-AB63-48140D6CD892}" presName="spacer" presStyleCnt="0"/>
      <dgm:spPr/>
    </dgm:pt>
    <dgm:pt modelId="{D0BC8AEA-71DD-4549-9950-41CD7575A7ED}" type="pres">
      <dgm:prSet presAssocID="{7FD63169-59C5-452B-9F2A-A7D4974C48D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708A884-E90F-43F7-B812-DACD595F6FE7}" type="presOf" srcId="{F3D0948B-6FAE-47EE-83BC-FDE59369DDC1}" destId="{5B93B7A8-A81F-43D5-BE96-93B22F139C38}" srcOrd="0" destOrd="0" presId="urn:microsoft.com/office/officeart/2005/8/layout/vList2"/>
    <dgm:cxn modelId="{955FCECA-6CD0-49E2-B9A3-FA693326FC5C}" srcId="{9EBE4448-03B7-44D9-BED7-80ACF803DD71}" destId="{F3D0948B-6FAE-47EE-83BC-FDE59369DDC1}" srcOrd="3" destOrd="0" parTransId="{D9A146D9-0130-4C77-AF44-E9EC5B47B8F4}" sibTransId="{3F915EE3-14C1-449D-AB63-48140D6CD892}"/>
    <dgm:cxn modelId="{3E60FF74-9563-4FFE-92B5-F792EF90E0B2}" type="presOf" srcId="{921B1158-72BA-4FAD-8881-E29931E5DEB4}" destId="{6615283F-5E61-44E6-9422-69AF051D156A}" srcOrd="0" destOrd="0" presId="urn:microsoft.com/office/officeart/2005/8/layout/vList2"/>
    <dgm:cxn modelId="{49A6E3D5-5453-4BF2-9705-8A930A415BBA}" srcId="{9EBE4448-03B7-44D9-BED7-80ACF803DD71}" destId="{2FFB1C9B-5AD4-4C31-801F-560A7B9EB920}" srcOrd="2" destOrd="0" parTransId="{3A50820B-D386-44FB-8161-7F379CF7AE53}" sibTransId="{F6B9E6B8-88CB-40BD-BE52-C71CEED51CB9}"/>
    <dgm:cxn modelId="{20E365A4-FDE4-40DC-B610-991890CDFB72}" type="presOf" srcId="{7FD63169-59C5-452B-9F2A-A7D4974C48D0}" destId="{D0BC8AEA-71DD-4549-9950-41CD7575A7ED}" srcOrd="0" destOrd="0" presId="urn:microsoft.com/office/officeart/2005/8/layout/vList2"/>
    <dgm:cxn modelId="{6319B9B2-3A87-4C51-8955-39B109FACDF8}" type="presOf" srcId="{4D11B575-C803-43AD-BE14-39B62ABE9174}" destId="{ACE809EF-69B6-46D2-85BA-CE6C234EB084}" srcOrd="0" destOrd="0" presId="urn:microsoft.com/office/officeart/2005/8/layout/vList2"/>
    <dgm:cxn modelId="{811FD4ED-A03D-4A59-8A28-C5D515F344C3}" type="presOf" srcId="{9EBE4448-03B7-44D9-BED7-80ACF803DD71}" destId="{E92BA78A-BC45-49F2-B31B-DB5458E21DB7}" srcOrd="0" destOrd="0" presId="urn:microsoft.com/office/officeart/2005/8/layout/vList2"/>
    <dgm:cxn modelId="{9486C1F0-5330-4D3D-A1CB-F571243E959B}" srcId="{9EBE4448-03B7-44D9-BED7-80ACF803DD71}" destId="{4D11B575-C803-43AD-BE14-39B62ABE9174}" srcOrd="0" destOrd="0" parTransId="{84D87617-D08A-4A9F-AFA0-3AFB9F8A8C69}" sibTransId="{230EE05E-2D49-4E9A-9C21-3EC24C2FF340}"/>
    <dgm:cxn modelId="{BC6DBC06-8283-47CE-8525-42156229A211}" srcId="{9EBE4448-03B7-44D9-BED7-80ACF803DD71}" destId="{921B1158-72BA-4FAD-8881-E29931E5DEB4}" srcOrd="1" destOrd="0" parTransId="{910D7EC0-141B-41B1-B4DC-221A7EFBB951}" sibTransId="{FF9200D9-FF83-4BD3-97D5-D5D7F64821DF}"/>
    <dgm:cxn modelId="{E1FFE976-229B-45D9-935F-9CE8DE903CAB}" srcId="{9EBE4448-03B7-44D9-BED7-80ACF803DD71}" destId="{7FD63169-59C5-452B-9F2A-A7D4974C48D0}" srcOrd="4" destOrd="0" parTransId="{296D7811-AFD0-4EBA-9CE5-C134D1131EDD}" sibTransId="{CBD92596-9DE0-4E58-B180-512D261029EE}"/>
    <dgm:cxn modelId="{203A5AF2-2803-47B7-90D2-85AB241AEC75}" type="presOf" srcId="{2FFB1C9B-5AD4-4C31-801F-560A7B9EB920}" destId="{B74FA52A-4C66-484B-8397-D5406FEC5FA5}" srcOrd="0" destOrd="0" presId="urn:microsoft.com/office/officeart/2005/8/layout/vList2"/>
    <dgm:cxn modelId="{0BC64AF9-40B2-4B25-96E2-C107F0A546EC}" type="presParOf" srcId="{E92BA78A-BC45-49F2-B31B-DB5458E21DB7}" destId="{ACE809EF-69B6-46D2-85BA-CE6C234EB084}" srcOrd="0" destOrd="0" presId="urn:microsoft.com/office/officeart/2005/8/layout/vList2"/>
    <dgm:cxn modelId="{94225471-2582-4949-A0ED-051A252E3E72}" type="presParOf" srcId="{E92BA78A-BC45-49F2-B31B-DB5458E21DB7}" destId="{F6BA1111-AF25-4D24-A65E-A49B9927CB7D}" srcOrd="1" destOrd="0" presId="urn:microsoft.com/office/officeart/2005/8/layout/vList2"/>
    <dgm:cxn modelId="{F65BBD4D-676B-47C3-9031-E4D61B10EDE3}" type="presParOf" srcId="{E92BA78A-BC45-49F2-B31B-DB5458E21DB7}" destId="{6615283F-5E61-44E6-9422-69AF051D156A}" srcOrd="2" destOrd="0" presId="urn:microsoft.com/office/officeart/2005/8/layout/vList2"/>
    <dgm:cxn modelId="{C4DE711F-159A-4FFC-8B88-1DAC4C2FD210}" type="presParOf" srcId="{E92BA78A-BC45-49F2-B31B-DB5458E21DB7}" destId="{5AE81323-03EC-47C1-B690-77422C47FA11}" srcOrd="3" destOrd="0" presId="urn:microsoft.com/office/officeart/2005/8/layout/vList2"/>
    <dgm:cxn modelId="{D3200855-DB4F-4037-A8F3-98DA32A73158}" type="presParOf" srcId="{E92BA78A-BC45-49F2-B31B-DB5458E21DB7}" destId="{B74FA52A-4C66-484B-8397-D5406FEC5FA5}" srcOrd="4" destOrd="0" presId="urn:microsoft.com/office/officeart/2005/8/layout/vList2"/>
    <dgm:cxn modelId="{BECE938D-EE0D-450E-8186-118C9E393889}" type="presParOf" srcId="{E92BA78A-BC45-49F2-B31B-DB5458E21DB7}" destId="{AF65C8D6-733A-4BFA-8065-3CB82B4E95F9}" srcOrd="5" destOrd="0" presId="urn:microsoft.com/office/officeart/2005/8/layout/vList2"/>
    <dgm:cxn modelId="{4F1B6E09-D803-4FFD-AEEC-729C853E7FA5}" type="presParOf" srcId="{E92BA78A-BC45-49F2-B31B-DB5458E21DB7}" destId="{5B93B7A8-A81F-43D5-BE96-93B22F139C38}" srcOrd="6" destOrd="0" presId="urn:microsoft.com/office/officeart/2005/8/layout/vList2"/>
    <dgm:cxn modelId="{EE08A156-B2DB-4738-BAE8-2298C3A03051}" type="presParOf" srcId="{E92BA78A-BC45-49F2-B31B-DB5458E21DB7}" destId="{3C885BCA-CEFD-466A-8C71-57A477544674}" srcOrd="7" destOrd="0" presId="urn:microsoft.com/office/officeart/2005/8/layout/vList2"/>
    <dgm:cxn modelId="{1B230267-3D24-41EF-B959-CD195CF4127B}" type="presParOf" srcId="{E92BA78A-BC45-49F2-B31B-DB5458E21DB7}" destId="{D0BC8AEA-71DD-4549-9950-41CD7575A7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1AD59-F25C-489B-BE95-831088FDD03E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7E25B-C679-4B13-8F3D-C2ED44D0F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08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7E25B-C679-4B13-8F3D-C2ED44D0F0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49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1857364"/>
            <a:ext cx="70723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altLang="ko-KR" sz="4000" b="1" dirty="0" smtClean="0">
                <a:solidFill>
                  <a:srgbClr val="1E4096"/>
                </a:solidFill>
                <a:latin typeface="Arial Black" pitchFamily="34" charset="0"/>
                <a:cs typeface="Arial" pitchFamily="34" charset="0"/>
              </a:rPr>
              <a:t>РОЗВИТОК НАВИЧОК ПРОТИДІЇ БУЛІНГУ У ЗАКЛАДАХ ОСВІТИ</a:t>
            </a:r>
            <a:endParaRPr kumimoji="0" lang="en-US" altLang="ko-KR" sz="4000" b="1" dirty="0">
              <a:solidFill>
                <a:srgbClr val="1E4096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4282" y="357166"/>
            <a:ext cx="850112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Міський семінар соціальних педагогів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4282" y="580526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соціальний педагог Житомирського міського ліцею при ЖДТУ </a:t>
            </a:r>
            <a:r>
              <a:rPr lang="uk-UA" dirty="0" err="1"/>
              <a:t>Соколюк</a:t>
            </a:r>
            <a:r>
              <a:rPr lang="uk-UA" dirty="0"/>
              <a:t> Лілія Йосипівна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Ознаки </a:t>
            </a:r>
            <a:r>
              <a:rPr lang="uk-UA" dirty="0" err="1" smtClean="0"/>
              <a:t>булінгу</a:t>
            </a:r>
            <a:r>
              <a:rPr lang="uk-UA" dirty="0" smtClean="0"/>
              <a:t>:</a:t>
            </a:r>
            <a:endParaRPr lang="ru-RU" dirty="0"/>
          </a:p>
        </p:txBody>
      </p:sp>
      <p:sp>
        <p:nvSpPr>
          <p:cNvPr id="6" name="Прямокутник 5"/>
          <p:cNvSpPr/>
          <p:nvPr/>
        </p:nvSpPr>
        <p:spPr>
          <a:xfrm>
            <a:off x="214282" y="785794"/>
            <a:ext cx="792088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ru-RU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дитини</a:t>
            </a:r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немає</a:t>
            </a:r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друзів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дитина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боїться</a:t>
            </a:r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іти</a:t>
            </a:r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школи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низьку</a:t>
            </a:r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самооцінку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дитини</a:t>
            </a:r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з’являються</a:t>
            </a:r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зіпсовані</a:t>
            </a:r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речі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синці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ушкодження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тілі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ru-RU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сумна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спілкування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соціальних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мережах.</a:t>
            </a:r>
          </a:p>
          <a:p>
            <a:endParaRPr lang="uk-UA" dirty="0"/>
          </a:p>
          <a:p>
            <a:pPr>
              <a:buFont typeface="+mj-lt"/>
              <a:buAutoNum type="arabicPeriod"/>
            </a:pPr>
            <a:endParaRPr lang="uk-UA" dirty="0" smtClean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Picture 4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182">
            <a:off x="5996737" y="4383757"/>
            <a:ext cx="2994684" cy="204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9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997506"/>
          </a:xfrm>
        </p:spPr>
        <p:txBody>
          <a:bodyPr/>
          <a:lstStyle/>
          <a:p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Найчастіше жертвами шкільного </a:t>
            </a:r>
            <a:br>
              <a:rPr lang="uk-UA" sz="3200" dirty="0">
                <a:latin typeface="Times New Roman" pitchFamily="18" charset="0"/>
                <a:cs typeface="Times New Roman" pitchFamily="18" charset="0"/>
              </a:rPr>
            </a:br>
            <a:r>
              <a:rPr lang="uk-UA" sz="3200" dirty="0" err="1">
                <a:latin typeface="Times New Roman" pitchFamily="18" charset="0"/>
                <a:cs typeface="Times New Roman" pitchFamily="18" charset="0"/>
              </a:rPr>
              <a:t>булінгу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 стають діти, які мають</a:t>
            </a:r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idx="10"/>
          </p:nvPr>
        </p:nvSpPr>
        <p:spPr>
          <a:xfrm>
            <a:off x="142844" y="1214422"/>
            <a:ext cx="8229600" cy="314327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uk-UA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Фізичні недоліки: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носять окуляри,  діти зі зниженим слухом, </a:t>
            </a:r>
            <a:endParaRPr lang="uk-UA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порушенням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опорно-рухового апарату (наприклад ДЦП), тобто ті,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що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не можуть захистити себе, фізично слабші за своїх однолітків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uk-UA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Особливості поведінки: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замкнуті, сором`язливі, тривожні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імпульсивні, невпевнені в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собі,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які мають занижену </a:t>
            </a:r>
            <a:endParaRPr lang="uk-UA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самооцінку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uk-UA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Особливості зовнішності: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руде волосся, ластовиння,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клаповухість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, криві ноги, особлива форма голови, маса тіла (повні чи худі).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70606"/>
            <a:ext cx="4176464" cy="191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5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29552" cy="1069514"/>
          </a:xfrm>
        </p:spPr>
        <p:txBody>
          <a:bodyPr/>
          <a:lstStyle/>
          <a:p>
            <a:r>
              <a:rPr lang="ru-RU" dirty="0" err="1"/>
              <a:t>Технологія</a:t>
            </a:r>
            <a:r>
              <a:rPr lang="ru-RU" dirty="0"/>
              <a:t> </a:t>
            </a:r>
            <a:r>
              <a:rPr lang="ru-RU" dirty="0" err="1"/>
              <a:t>реагування</a:t>
            </a:r>
            <a:r>
              <a:rPr lang="ru-RU" dirty="0"/>
              <a:t> на </a:t>
            </a:r>
            <a:br>
              <a:rPr lang="ru-RU" dirty="0"/>
            </a:br>
            <a:r>
              <a:rPr lang="ru-RU" dirty="0" err="1"/>
              <a:t>виявлені</a:t>
            </a:r>
            <a:r>
              <a:rPr lang="ru-RU" dirty="0"/>
              <a:t> </a:t>
            </a:r>
            <a:r>
              <a:rPr lang="ru-RU" dirty="0" err="1"/>
              <a:t>факти</a:t>
            </a:r>
            <a:r>
              <a:rPr lang="ru-RU" dirty="0"/>
              <a:t> </a:t>
            </a:r>
            <a:r>
              <a:rPr lang="ru-RU" dirty="0" err="1"/>
              <a:t>булінгу</a:t>
            </a:r>
            <a:r>
              <a:rPr lang="ru-RU" dirty="0"/>
              <a:t>:</a:t>
            </a:r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180720345"/>
              </p:ext>
            </p:extLst>
          </p:nvPr>
        </p:nvGraphicFramePr>
        <p:xfrm>
          <a:off x="468313" y="1341438"/>
          <a:ext cx="8229600" cy="3167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0506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0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0"/>
            <a:ext cx="7643866" cy="1069514"/>
          </a:xfrm>
        </p:spPr>
        <p:txBody>
          <a:bodyPr/>
          <a:lstStyle/>
          <a:p>
            <a:r>
              <a:rPr lang="uk-UA" dirty="0" smtClean="0"/>
              <a:t>Соціальна структура </a:t>
            </a:r>
            <a:r>
              <a:rPr lang="uk-UA" dirty="0" err="1" smtClean="0"/>
              <a:t>булінгу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224477785"/>
              </p:ext>
            </p:extLst>
          </p:nvPr>
        </p:nvGraphicFramePr>
        <p:xfrm>
          <a:off x="107504" y="1086292"/>
          <a:ext cx="8928991" cy="5583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7429552" cy="1069514"/>
          </a:xfrm>
        </p:spPr>
        <p:txBody>
          <a:bodyPr/>
          <a:lstStyle/>
          <a:p>
            <a:r>
              <a:rPr lang="uk-UA" sz="3600" dirty="0" smtClean="0"/>
              <a:t>Типові риси учнів, схильних </a:t>
            </a:r>
            <a:br>
              <a:rPr lang="uk-UA" sz="3600" dirty="0" smtClean="0"/>
            </a:br>
            <a:r>
              <a:rPr lang="uk-UA" sz="3600" dirty="0" smtClean="0"/>
              <a:t>ставати булі:</a:t>
            </a:r>
            <a:endParaRPr lang="ru-RU" sz="36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73650722"/>
              </p:ext>
            </p:extLst>
          </p:nvPr>
        </p:nvGraphicFramePr>
        <p:xfrm>
          <a:off x="457200" y="1120026"/>
          <a:ext cx="8229600" cy="562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4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Характерні риси жертв </a:t>
            </a:r>
            <a:r>
              <a:rPr lang="uk-UA" dirty="0" err="1" smtClean="0"/>
              <a:t>булінгу</a:t>
            </a:r>
            <a:r>
              <a:rPr lang="uk-UA" dirty="0" smtClean="0"/>
              <a:t>: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37071741"/>
              </p:ext>
            </p:extLst>
          </p:nvPr>
        </p:nvGraphicFramePr>
        <p:xfrm>
          <a:off x="1071538" y="1071546"/>
          <a:ext cx="7358114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2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7572396" cy="1069514"/>
          </a:xfrm>
        </p:spPr>
        <p:txBody>
          <a:bodyPr/>
          <a:lstStyle/>
          <a:p>
            <a:r>
              <a:rPr lang="uk-UA" dirty="0" smtClean="0"/>
              <a:t> Спостерігач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60648"/>
          </a:xfrm>
        </p:spPr>
        <p:txBody>
          <a:bodyPr/>
          <a:lstStyle/>
          <a:p>
            <a:pPr algn="ctr"/>
            <a:r>
              <a:rPr lang="uk-UA" sz="3200" b="1" dirty="0" smtClean="0">
                <a:solidFill>
                  <a:srgbClr val="002060"/>
                </a:solidFill>
              </a:rPr>
              <a:t>Типові характерні риси спостерігачів:</a:t>
            </a:r>
            <a:endParaRPr lang="ru-RU" sz="3200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0"/>
          </p:nvPr>
        </p:nvGraphicFramePr>
        <p:xfrm>
          <a:off x="468313" y="2276475"/>
          <a:ext cx="82296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8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9144000" cy="1069514"/>
          </a:xfrm>
        </p:spPr>
        <p:txBody>
          <a:bodyPr/>
          <a:lstStyle/>
          <a:p>
            <a:r>
              <a:rPr lang="uk-UA" dirty="0" smtClean="0"/>
              <a:t>Робота у групах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357298"/>
            <a:ext cx="8286808" cy="1785950"/>
          </a:xfrm>
        </p:spPr>
        <p:txBody>
          <a:bodyPr/>
          <a:lstStyle/>
          <a:p>
            <a:pPr algn="ctr"/>
            <a:r>
              <a:rPr lang="ru-RU" sz="3600" b="1" dirty="0" err="1" smtClean="0"/>
              <a:t>Антибулінгова</a:t>
            </a:r>
            <a:r>
              <a:rPr lang="ru-RU" sz="3600" b="1" dirty="0" smtClean="0"/>
              <a:t> реклама</a:t>
            </a:r>
            <a:endParaRPr lang="uk-UA" sz="3600" b="1" dirty="0" smtClean="0"/>
          </a:p>
        </p:txBody>
      </p:sp>
      <p:pic>
        <p:nvPicPr>
          <p:cNvPr id="1026" name="Picture 2" descr="C:\Users\Tetiana\Desktop\metod_point.jpg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1"/>
            <a:ext cx="5929354" cy="3981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786842" cy="1069514"/>
          </a:xfrm>
        </p:spPr>
        <p:txBody>
          <a:bodyPr/>
          <a:lstStyle/>
          <a:p>
            <a:r>
              <a:rPr lang="uk-UA" dirty="0" smtClean="0"/>
              <a:t>Перегляд відео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572560" cy="407196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uk-UA" sz="2800" dirty="0" smtClean="0"/>
              <a:t>Хто відіграв ключову роль, щоб </a:t>
            </a:r>
            <a:r>
              <a:rPr lang="uk-UA" sz="2800" dirty="0" err="1" smtClean="0"/>
              <a:t>булінг</a:t>
            </a:r>
            <a:r>
              <a:rPr lang="uk-UA" sz="2800" dirty="0" smtClean="0"/>
              <a:t> </a:t>
            </a:r>
            <a:endParaRPr lang="en-US" sz="2800" dirty="0" smtClean="0"/>
          </a:p>
          <a:p>
            <a:pPr marL="457200" indent="-457200"/>
            <a:r>
              <a:rPr lang="uk-UA" sz="2800" dirty="0" smtClean="0"/>
              <a:t>припинився?</a:t>
            </a:r>
          </a:p>
          <a:p>
            <a:pPr marL="457200" indent="-457200"/>
            <a:r>
              <a:rPr lang="en-US" sz="2800" dirty="0" smtClean="0"/>
              <a:t>2. </a:t>
            </a:r>
            <a:r>
              <a:rPr lang="uk-UA" sz="2800" dirty="0" smtClean="0"/>
              <a:t>Чому жертва першою пішла на примирення?</a:t>
            </a:r>
            <a:endParaRPr lang="en-US" sz="2800" dirty="0" smtClean="0"/>
          </a:p>
          <a:p>
            <a:pPr marL="457200" indent="-457200"/>
            <a:r>
              <a:rPr lang="en-US" sz="2800" dirty="0" smtClean="0"/>
              <a:t>3. </a:t>
            </a:r>
            <a:r>
              <a:rPr lang="uk-UA" sz="2800" dirty="0" smtClean="0"/>
              <a:t>Враховуючи свій життєвий досвід, </a:t>
            </a:r>
          </a:p>
          <a:p>
            <a:pPr marL="457200" indent="-457200"/>
            <a:r>
              <a:rPr lang="uk-UA" sz="2800" dirty="0" smtClean="0"/>
              <a:t>запропонуйте шляхи розв'язання даної ситуації. </a:t>
            </a:r>
          </a:p>
          <a:p>
            <a:pPr marL="457200" indent="-457200"/>
            <a:r>
              <a:rPr lang="uk-UA" sz="2800" dirty="0" smtClean="0"/>
              <a:t>Чи типова вона для Вас?</a:t>
            </a:r>
            <a:endParaRPr lang="ru-RU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Міфи та факти про </a:t>
            </a:r>
            <a:r>
              <a:rPr lang="uk-UA" dirty="0" err="1" smtClean="0"/>
              <a:t>булінг</a:t>
            </a:r>
            <a:endParaRPr lang="ru-RU" dirty="0"/>
          </a:p>
        </p:txBody>
      </p:sp>
      <p:pic>
        <p:nvPicPr>
          <p:cNvPr id="2052" name="Picture 4" descr="C:\Users\Tetiana\Desktop\dlya_prezentacii_chelovechki_1_13155722.png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142984"/>
            <a:ext cx="5143536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844" y="0"/>
            <a:ext cx="9144000" cy="1069514"/>
          </a:xfrm>
        </p:spPr>
        <p:txBody>
          <a:bodyPr/>
          <a:lstStyle/>
          <a:p>
            <a:r>
              <a:rPr lang="uk-UA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Поняття </a:t>
            </a:r>
            <a:r>
              <a:rPr lang="uk-UA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булінгу</a:t>
            </a:r>
            <a:r>
              <a:rPr lang="uk-UA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історичний екскурс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" name="Содержимое 9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46768004"/>
              </p:ext>
            </p:extLst>
          </p:nvPr>
        </p:nvGraphicFramePr>
        <p:xfrm>
          <a:off x="468313" y="1000108"/>
          <a:ext cx="8229600" cy="4876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Tetiana\Desktop\dlya_prezentacii_chelovechki_7_13155729.jpg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357694"/>
            <a:ext cx="1723125" cy="1714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85720" y="0"/>
            <a:ext cx="9144000" cy="1069514"/>
          </a:xfrm>
        </p:spPr>
        <p:txBody>
          <a:bodyPr/>
          <a:lstStyle/>
          <a:p>
            <a:r>
              <a:rPr lang="uk-UA" dirty="0" smtClean="0"/>
              <a:t>Міфи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0"/>
          </p:nvPr>
        </p:nvSpPr>
        <p:spPr>
          <a:xfrm>
            <a:off x="142844" y="1285836"/>
            <a:ext cx="8643998" cy="5572164"/>
          </a:xfrm>
        </p:spPr>
        <p:txBody>
          <a:bodyPr/>
          <a:lstStyle/>
          <a:p>
            <a:r>
              <a:rPr lang="ru-RU" sz="1700" i="1" dirty="0" smtClean="0">
                <a:solidFill>
                  <a:srgbClr val="0070C0"/>
                </a:solidFill>
              </a:rPr>
              <a:t>•</a:t>
            </a:r>
            <a:r>
              <a:rPr lang="ru-RU" sz="1700" i="1" dirty="0">
                <a:solidFill>
                  <a:srgbClr val="0070C0"/>
                </a:solidFill>
              </a:rPr>
              <a:t> </a:t>
            </a:r>
            <a:r>
              <a:rPr lang="ru-RU" sz="1700" i="1" dirty="0" smtClean="0">
                <a:solidFill>
                  <a:srgbClr val="0070C0"/>
                </a:solidFill>
              </a:rPr>
              <a:t>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Булінг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є нормальною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частиною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дитинства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і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варто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просто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ігнорувати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Повідомлення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про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булінг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погіршить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ситуацію</a:t>
            </a:r>
            <a:endParaRPr lang="ru-RU" sz="17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Варто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боятись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дати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здачу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тому,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хто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залякує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зупинить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Діти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виростають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припиняють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чинити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насильство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Булери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такими і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народилися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у них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така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генетика.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Булери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шукають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влади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тому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відчувають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себе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безсилими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Булінг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є проблемою, яку повинна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вирішувати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школа. 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Булінг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відбувається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лише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у школах.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Ознаки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булінгу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легко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помітити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  Одного 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разу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образивши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людина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назавжди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залишається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кривдником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одного разу 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ударивши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зупинитися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 </a:t>
            </a:r>
            <a:endParaRPr lang="ru-RU" sz="17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  Люди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скоють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насильство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над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іншими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є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невдахами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і не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можуть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впоратися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зі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стресом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своїми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життєвими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проблемами.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Словесні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емоційні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образи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завдають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шкоди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здоров'ю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людини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Глузування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грубі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слова,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повчання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критика не є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насильством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іноді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навіть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корисні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Словесні</a:t>
            </a:r>
            <a:r>
              <a:rPr lang="ru-RU" sz="17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емоційні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образи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погані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як 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фізичні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7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тілесні</a:t>
            </a:r>
            <a:r>
              <a:rPr lang="ru-RU" sz="17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ru-RU" sz="1700" dirty="0"/>
          </a:p>
          <a:p>
            <a:endParaRPr lang="ru-RU" sz="1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9144000" cy="1069514"/>
          </a:xfrm>
        </p:spPr>
        <p:txBody>
          <a:bodyPr/>
          <a:lstStyle/>
          <a:p>
            <a:pPr algn="ctr"/>
            <a:r>
              <a:rPr lang="uk-UA" dirty="0" smtClean="0"/>
              <a:t>Факти:</a:t>
            </a:r>
            <a:endParaRPr lang="ru-RU" dirty="0"/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142706"/>
              </p:ext>
            </p:extLst>
          </p:nvPr>
        </p:nvGraphicFramePr>
        <p:xfrm>
          <a:off x="467544" y="1142984"/>
          <a:ext cx="8363272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Tetiana\Desktop\Без названия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" y="0"/>
            <a:ext cx="856135" cy="1142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01156" cy="1069514"/>
          </a:xfrm>
        </p:spPr>
        <p:txBody>
          <a:bodyPr/>
          <a:lstStyle/>
          <a:p>
            <a:pPr algn="ctr"/>
            <a:r>
              <a:rPr lang="uk-UA" dirty="0" smtClean="0"/>
              <a:t>Проект </a:t>
            </a:r>
            <a:r>
              <a:rPr lang="uk-UA" dirty="0" err="1" smtClean="0"/>
              <a:t>“Антибулінгова</a:t>
            </a:r>
            <a:r>
              <a:rPr lang="uk-UA" dirty="0" smtClean="0"/>
              <a:t> майстерня для </a:t>
            </a:r>
            <a:r>
              <a:rPr lang="uk-UA" dirty="0" err="1" smtClean="0"/>
              <a:t>підлітків”</a:t>
            </a:r>
            <a:endParaRPr lang="ru-RU" dirty="0"/>
          </a:p>
        </p:txBody>
      </p:sp>
      <p:pic>
        <p:nvPicPr>
          <p:cNvPr id="13" name="Содержимое 12"/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214422"/>
            <a:ext cx="4861158" cy="3600450"/>
          </a:xfrm>
          <a:prstGeom prst="rect">
            <a:avLst/>
          </a:prstGeom>
          <a:noFill/>
        </p:spPr>
      </p:pic>
      <p:pic>
        <p:nvPicPr>
          <p:cNvPr id="8" name="Рисунок 7" descr="C:\Users\1\Downloads\20180522_10412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6" y="3429000"/>
            <a:ext cx="4714908" cy="314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9144000" cy="785818"/>
          </a:xfrm>
        </p:spPr>
        <p:txBody>
          <a:bodyPr/>
          <a:lstStyle/>
          <a:p>
            <a:r>
              <a:rPr lang="uk-UA" dirty="0" err="1" smtClean="0"/>
              <a:t>“Антибулінгова</a:t>
            </a:r>
            <a:r>
              <a:rPr lang="uk-UA" dirty="0" smtClean="0"/>
              <a:t> </a:t>
            </a:r>
            <a:r>
              <a:rPr lang="uk-UA" dirty="0" err="1" smtClean="0"/>
              <a:t>майстерня”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214422"/>
            <a:ext cx="7615262" cy="846427"/>
          </a:xfrm>
        </p:spPr>
        <p:txBody>
          <a:bodyPr/>
          <a:lstStyle/>
          <a:p>
            <a:r>
              <a:rPr lang="uk-UA" b="1" dirty="0" smtClean="0"/>
              <a:t>„В природі ніщо так не загрожує людині, як сама </a:t>
            </a:r>
            <a:r>
              <a:rPr lang="uk-UA" b="1" dirty="0" err="1" smtClean="0"/>
              <a:t>людина”</a:t>
            </a:r>
            <a:endParaRPr lang="ru-RU" dirty="0" smtClean="0"/>
          </a:p>
          <a:p>
            <a:r>
              <a:rPr lang="uk-UA" b="1" dirty="0" err="1" smtClean="0"/>
              <a:t>Льюіс</a:t>
            </a:r>
            <a:r>
              <a:rPr lang="uk-UA" b="1" dirty="0" smtClean="0"/>
              <a:t> Томас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0"/>
          </p:nvPr>
        </p:nvSpPr>
        <p:spPr>
          <a:xfrm>
            <a:off x="285720" y="1928802"/>
            <a:ext cx="8501122" cy="407196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sz="2000" b="1" i="1" u="sng" dirty="0" err="1" smtClean="0"/>
              <a:t>Антибулінгова</a:t>
            </a:r>
            <a:r>
              <a:rPr lang="uk-UA" sz="2000" b="1" i="1" u="sng" dirty="0" smtClean="0"/>
              <a:t> майстерня для підлітків</a:t>
            </a:r>
            <a:r>
              <a:rPr lang="uk-UA" sz="2000" dirty="0" smtClean="0"/>
              <a:t> – це профілактична</a:t>
            </a:r>
          </a:p>
          <a:p>
            <a:pPr>
              <a:spcBef>
                <a:spcPts val="0"/>
              </a:spcBef>
            </a:pPr>
            <a:r>
              <a:rPr lang="uk-UA" sz="2000" dirty="0" smtClean="0"/>
              <a:t>програма, яка має на </a:t>
            </a:r>
            <a:r>
              <a:rPr lang="uk-UA" sz="2000" b="1" i="1" dirty="0" smtClean="0"/>
              <a:t>меті </a:t>
            </a:r>
            <a:r>
              <a:rPr lang="uk-UA" sz="2000" b="1" dirty="0" smtClean="0"/>
              <a:t>ознайомити</a:t>
            </a:r>
            <a:r>
              <a:rPr lang="uk-UA" sz="2000" dirty="0" smtClean="0"/>
              <a:t> підлітків з проблемою</a:t>
            </a:r>
          </a:p>
          <a:p>
            <a:pPr>
              <a:spcBef>
                <a:spcPts val="0"/>
              </a:spcBef>
            </a:pPr>
            <a:r>
              <a:rPr lang="uk-UA" sz="2000" dirty="0" err="1" smtClean="0"/>
              <a:t>булінгу</a:t>
            </a:r>
            <a:r>
              <a:rPr lang="uk-UA" sz="2000" dirty="0" smtClean="0"/>
              <a:t>, його видами, ознаками та механізмами розповсюдження, а також </a:t>
            </a:r>
            <a:r>
              <a:rPr lang="uk-UA" sz="2000" b="1" dirty="0" smtClean="0"/>
              <a:t>навчити протидіяти </a:t>
            </a:r>
            <a:r>
              <a:rPr lang="uk-UA" sz="2000" dirty="0" err="1" smtClean="0"/>
              <a:t>булінгу</a:t>
            </a:r>
            <a:r>
              <a:rPr lang="uk-UA" sz="2000" dirty="0" smtClean="0"/>
              <a:t> та </a:t>
            </a:r>
            <a:r>
              <a:rPr lang="uk-UA" sz="2000" b="1" dirty="0" smtClean="0"/>
              <a:t>вміти захистити</a:t>
            </a:r>
            <a:r>
              <a:rPr lang="uk-UA" sz="2000" dirty="0" smtClean="0"/>
              <a:t> себе і своїх однокласників в разі необхідності ефективними способами та </a:t>
            </a:r>
          </a:p>
          <a:p>
            <a:pPr>
              <a:spcBef>
                <a:spcPts val="0"/>
              </a:spcBef>
            </a:pPr>
            <a:r>
              <a:rPr lang="uk-UA" sz="2000" dirty="0" smtClean="0"/>
              <a:t>прийомами.</a:t>
            </a:r>
            <a:endParaRPr lang="uk-UA" sz="2000" b="1" u="sng" dirty="0" smtClean="0"/>
          </a:p>
          <a:p>
            <a:r>
              <a:rPr lang="uk-UA" sz="2000" b="1" dirty="0" smtClean="0"/>
              <a:t>Практичне значення програми: </a:t>
            </a:r>
            <a:r>
              <a:rPr lang="uk-UA" sz="2000" dirty="0" smtClean="0"/>
              <a:t>дана програма може бути</a:t>
            </a:r>
          </a:p>
          <a:p>
            <a:r>
              <a:rPr lang="uk-UA" sz="2000" dirty="0" smtClean="0"/>
              <a:t>використана в закладах освіти з метою профілактики </a:t>
            </a:r>
            <a:r>
              <a:rPr lang="uk-UA" sz="2000" dirty="0" err="1" smtClean="0"/>
              <a:t>булінгу</a:t>
            </a:r>
            <a:r>
              <a:rPr lang="uk-UA" sz="2000" dirty="0" smtClean="0"/>
              <a:t> та </a:t>
            </a:r>
          </a:p>
          <a:p>
            <a:r>
              <a:rPr lang="uk-UA" sz="2000" dirty="0" smtClean="0"/>
              <a:t>створення соціально безпечного простору шляхом формування в</a:t>
            </a:r>
          </a:p>
          <a:p>
            <a:r>
              <a:rPr lang="uk-UA" sz="2000" dirty="0" smtClean="0"/>
              <a:t>учнів відповідального ставлення до своєї честі і гідності, вміння </a:t>
            </a:r>
          </a:p>
          <a:p>
            <a:r>
              <a:rPr lang="uk-UA" sz="2000" dirty="0" smtClean="0"/>
              <a:t>захистити себе та оточуючих.</a:t>
            </a:r>
            <a:endParaRPr lang="ru-RU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9144000" cy="642942"/>
          </a:xfrm>
        </p:spPr>
        <p:txBody>
          <a:bodyPr/>
          <a:lstStyle/>
          <a:p>
            <a:r>
              <a:rPr lang="uk-UA" sz="2000" dirty="0" smtClean="0"/>
              <a:t>ПРОГРАМА «АНТИБУЛІНГОВА МАЙСТЕРНЯ ДЛЯ ПІДЛІТКІВ»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uk-UA" sz="2000" dirty="0" smtClean="0"/>
              <a:t>В ОСВІТНЬОМУ ПРОСТОРІ ЗАКЛАДУ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696455058"/>
              </p:ext>
            </p:extLst>
          </p:nvPr>
        </p:nvGraphicFramePr>
        <p:xfrm>
          <a:off x="571472" y="928670"/>
          <a:ext cx="8229600" cy="578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00166" y="428604"/>
            <a:ext cx="6086492" cy="460648"/>
          </a:xfrm>
        </p:spPr>
        <p:txBody>
          <a:bodyPr/>
          <a:lstStyle/>
          <a:p>
            <a:r>
              <a:rPr lang="uk-UA" sz="4800" b="1" dirty="0" smtClean="0"/>
              <a:t>Дякуємо за увагу!</a:t>
            </a:r>
            <a:endParaRPr lang="ru-RU" sz="4800" b="1" dirty="0" smtClean="0"/>
          </a:p>
          <a:p>
            <a:endParaRPr lang="ru-RU" dirty="0"/>
          </a:p>
        </p:txBody>
      </p:sp>
      <p:pic>
        <p:nvPicPr>
          <p:cNvPr id="5" name="Содержимое 6" descr="C:\Users\1\Desktop\33498516_2071206429868788_7081273672253571072_n.jpg"/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214422"/>
            <a:ext cx="6572296" cy="464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714404"/>
          </a:xfrm>
        </p:spPr>
        <p:txBody>
          <a:bodyPr/>
          <a:lstStyle/>
          <a:p>
            <a:r>
              <a:rPr lang="uk-UA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Поняття </a:t>
            </a:r>
            <a:r>
              <a:rPr lang="uk-UA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булінгу</a:t>
            </a:r>
            <a:r>
              <a:rPr lang="uk-UA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історичний екскурс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683568" y="1052736"/>
            <a:ext cx="6686568" cy="460648"/>
          </a:xfrm>
        </p:spPr>
        <p:txBody>
          <a:bodyPr/>
          <a:lstStyle/>
          <a:p>
            <a:r>
              <a:rPr lang="uk-UA" sz="3200" dirty="0" smtClean="0"/>
              <a:t>Д. </a:t>
            </a:r>
            <a:r>
              <a:rPr lang="uk-UA" sz="3200" dirty="0" err="1" smtClean="0"/>
              <a:t>Ольвеус</a:t>
            </a:r>
            <a:r>
              <a:rPr lang="uk-UA" sz="3200" dirty="0" smtClean="0"/>
              <a:t> вперше визначив:</a:t>
            </a:r>
            <a:endParaRPr lang="ru-RU" sz="3200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943132580"/>
              </p:ext>
            </p:extLst>
          </p:nvPr>
        </p:nvGraphicFramePr>
        <p:xfrm>
          <a:off x="468312" y="1675070"/>
          <a:ext cx="8352160" cy="4778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ko-K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Поняття </a:t>
            </a:r>
            <a:r>
              <a:rPr lang="uk-UA" altLang="ko-KR" sz="3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булінгу</a:t>
            </a:r>
            <a:r>
              <a:rPr lang="uk-UA" altLang="ko-K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історичний екскурс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629860235"/>
              </p:ext>
            </p:extLst>
          </p:nvPr>
        </p:nvGraphicFramePr>
        <p:xfrm>
          <a:off x="395536" y="404664"/>
          <a:ext cx="8568952" cy="4464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Выноска 1 (без границы) 13"/>
          <p:cNvSpPr/>
          <p:nvPr/>
        </p:nvSpPr>
        <p:spPr>
          <a:xfrm>
            <a:off x="611560" y="4293096"/>
            <a:ext cx="7128791" cy="2376264"/>
          </a:xfrm>
          <a:prstGeom prst="callout1">
            <a:avLst>
              <a:gd name="adj1" fmla="val -5059"/>
              <a:gd name="adj2" fmla="val 17834"/>
              <a:gd name="adj3" fmla="val -21124"/>
              <a:gd name="adj4" fmla="val 602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uk-UA" sz="2400" b="1" dirty="0"/>
              <a:t>БУЛІНГ –</a:t>
            </a:r>
            <a:r>
              <a:rPr lang="uk-UA" sz="2400" dirty="0"/>
              <a:t> це тривале фізичне або психологічне насильство, яке чинить одна особа або група </a:t>
            </a:r>
            <a:endParaRPr lang="uk-UA" sz="2400" dirty="0" smtClean="0"/>
          </a:p>
          <a:p>
            <a:pPr lvl="0"/>
            <a:r>
              <a:rPr lang="uk-UA" sz="2400" dirty="0" smtClean="0"/>
              <a:t>осіб </a:t>
            </a:r>
            <a:r>
              <a:rPr lang="uk-UA" sz="2400" dirty="0"/>
              <a:t>по відношенню до особи, яка нездатна </a:t>
            </a:r>
            <a:endParaRPr lang="uk-UA" sz="2400" dirty="0" smtClean="0"/>
          </a:p>
          <a:p>
            <a:pPr lvl="0"/>
            <a:r>
              <a:rPr lang="uk-UA" sz="2400" dirty="0" smtClean="0"/>
              <a:t>захистити </a:t>
            </a:r>
            <a:r>
              <a:rPr lang="uk-UA" sz="2400" dirty="0"/>
              <a:t>себе в даній ситуації, з усвідомленим бажанням завдати болю, залякати або </a:t>
            </a:r>
            <a:endParaRPr lang="uk-UA" sz="2400" dirty="0" smtClean="0"/>
          </a:p>
          <a:p>
            <a:pPr lvl="0"/>
            <a:r>
              <a:rPr lang="uk-UA" sz="2400" dirty="0" smtClean="0"/>
              <a:t>спричинити </a:t>
            </a:r>
            <a:r>
              <a:rPr lang="uk-UA" sz="2400" dirty="0"/>
              <a:t>стрес іншій </a:t>
            </a:r>
            <a:r>
              <a:rPr lang="uk-UA" sz="2400" dirty="0" smtClean="0"/>
              <a:t>особі.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91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88" y="4869160"/>
            <a:ext cx="1908314" cy="19888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ko-K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Поняття </a:t>
            </a:r>
            <a:r>
              <a:rPr lang="uk-UA" altLang="ko-KR" sz="3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булінгу</a:t>
            </a:r>
            <a:r>
              <a:rPr lang="uk-UA" altLang="ko-K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історичний екскурс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482014155"/>
              </p:ext>
            </p:extLst>
          </p:nvPr>
        </p:nvGraphicFramePr>
        <p:xfrm>
          <a:off x="213246" y="1546394"/>
          <a:ext cx="8751242" cy="483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085746"/>
            <a:ext cx="8435280" cy="460648"/>
          </a:xfrm>
        </p:spPr>
        <p:txBody>
          <a:bodyPr/>
          <a:lstStyle/>
          <a:p>
            <a:r>
              <a:rPr lang="uk-UA" dirty="0" smtClean="0"/>
              <a:t>Національна Асоціація шкільних працівників США визначає </a:t>
            </a:r>
            <a:r>
              <a:rPr lang="uk-UA" dirty="0" err="1" smtClean="0"/>
              <a:t>булінг</a:t>
            </a:r>
            <a:r>
              <a:rPr lang="uk-UA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40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615363" algn="l"/>
              </a:tabLst>
            </a:pPr>
            <a:r>
              <a:rPr lang="en-US" altLang="ko-KR" dirty="0" smtClean="0"/>
              <a:t> </a:t>
            </a:r>
            <a:r>
              <a:rPr lang="uk-UA" altLang="ko-KR" dirty="0" smtClean="0"/>
              <a:t>Ідентифікатори </a:t>
            </a:r>
            <a:r>
              <a:rPr lang="uk-UA" altLang="ko-KR" dirty="0" err="1" smtClean="0"/>
              <a:t>булінгу</a:t>
            </a:r>
            <a:r>
              <a:rPr lang="uk-UA" altLang="ko-KR" dirty="0" smtClean="0"/>
              <a:t>: </a:t>
            </a:r>
            <a:endParaRPr lang="ko-KR" alt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513335"/>
              </p:ext>
            </p:extLst>
          </p:nvPr>
        </p:nvGraphicFramePr>
        <p:xfrm>
          <a:off x="683568" y="836712"/>
          <a:ext cx="822960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29" y="3501008"/>
            <a:ext cx="2791405" cy="33569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>Відкрита студія:</a:t>
            </a:r>
            <a:br>
              <a:rPr lang="uk-UA" dirty="0" smtClean="0"/>
            </a:br>
            <a:r>
              <a:rPr lang="uk-UA" dirty="0" smtClean="0"/>
              <a:t>обговорення нормативно-</a:t>
            </a:r>
            <a:br>
              <a:rPr lang="uk-UA" dirty="0" smtClean="0"/>
            </a:br>
            <a:r>
              <a:rPr lang="uk-UA" dirty="0" smtClean="0"/>
              <a:t>правової бази щодо </a:t>
            </a:r>
            <a:r>
              <a:rPr lang="uk-UA" dirty="0" err="1" smtClean="0"/>
              <a:t>булінгу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0"/>
          </p:nvPr>
        </p:nvSpPr>
        <p:spPr>
          <a:xfrm>
            <a:off x="1187624" y="2276872"/>
            <a:ext cx="8280920" cy="35283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sz="3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України від 18.12.2019 №2657-</a:t>
            </a:r>
            <a:r>
              <a:rPr lang="en-US" sz="3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 </a:t>
            </a:r>
            <a:endParaRPr lang="uk-UA" sz="31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uk-U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 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внесення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</a:t>
            </a:r>
            <a:r>
              <a:rPr lang="uk-UA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 до 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деяких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аконодавчих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актів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щодо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ротидії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булінгу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цькуванню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Практична частина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60648"/>
          </a:xfrm>
        </p:spPr>
        <p:txBody>
          <a:bodyPr/>
          <a:lstStyle/>
          <a:p>
            <a:r>
              <a:rPr lang="uk-UA" sz="3200" b="1" dirty="0" smtClean="0">
                <a:solidFill>
                  <a:srgbClr val="FF0000"/>
                </a:solidFill>
              </a:rPr>
              <a:t>Вправа за технологією </a:t>
            </a:r>
            <a:r>
              <a:rPr lang="uk-UA" sz="3200" b="1" dirty="0" err="1" smtClean="0">
                <a:solidFill>
                  <a:srgbClr val="FF0000"/>
                </a:solidFill>
              </a:rPr>
              <a:t>“Світове</a:t>
            </a:r>
            <a:r>
              <a:rPr lang="uk-UA" sz="3200" b="1" dirty="0" smtClean="0">
                <a:solidFill>
                  <a:srgbClr val="FF0000"/>
                </a:solidFill>
              </a:rPr>
              <a:t> </a:t>
            </a:r>
            <a:r>
              <a:rPr lang="uk-UA" sz="3200" b="1" dirty="0" err="1" smtClean="0">
                <a:solidFill>
                  <a:srgbClr val="FF0000"/>
                </a:solidFill>
              </a:rPr>
              <a:t>кафе”</a:t>
            </a:r>
            <a:r>
              <a:rPr lang="uk-UA" sz="3200" b="1" dirty="0" smtClean="0">
                <a:solidFill>
                  <a:srgbClr val="FF0000"/>
                </a:solidFill>
              </a:rPr>
              <a:t>: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0"/>
          </p:nvPr>
        </p:nvSpPr>
        <p:spPr>
          <a:xfrm>
            <a:off x="500034" y="2071678"/>
            <a:ext cx="8229600" cy="36004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uk-UA" sz="3200" dirty="0" smtClean="0"/>
              <a:t>Ознаки </a:t>
            </a:r>
            <a:r>
              <a:rPr lang="uk-UA" sz="3200" dirty="0" err="1" smtClean="0"/>
              <a:t>булінгу</a:t>
            </a:r>
            <a:r>
              <a:rPr lang="uk-UA" sz="3200" dirty="0" smtClean="0"/>
              <a:t>.</a:t>
            </a:r>
          </a:p>
          <a:p>
            <a:pPr marL="342900" indent="-342900">
              <a:buAutoNum type="arabicPeriod"/>
            </a:pPr>
            <a:r>
              <a:rPr lang="uk-UA" sz="3200" dirty="0" smtClean="0"/>
              <a:t> Види </a:t>
            </a:r>
            <a:r>
              <a:rPr lang="uk-UA" sz="3200" dirty="0" err="1" smtClean="0"/>
              <a:t>булінгу</a:t>
            </a:r>
            <a:r>
              <a:rPr lang="uk-UA" sz="3200" dirty="0" smtClean="0"/>
              <a:t>.</a:t>
            </a:r>
          </a:p>
          <a:p>
            <a:pPr marL="342900" indent="-342900">
              <a:buAutoNum type="arabicPeriod"/>
            </a:pPr>
            <a:r>
              <a:rPr lang="uk-UA" sz="3200" dirty="0" smtClean="0"/>
              <a:t>Технологія реагування на виявлені </a:t>
            </a:r>
          </a:p>
          <a:p>
            <a:pPr marL="342900" indent="-342900"/>
            <a:r>
              <a:rPr lang="uk-UA" sz="3200" dirty="0" smtClean="0"/>
              <a:t>    факти </a:t>
            </a:r>
            <a:r>
              <a:rPr lang="uk-UA" sz="3200" dirty="0" err="1" smtClean="0"/>
              <a:t>булінгу</a:t>
            </a:r>
            <a:r>
              <a:rPr lang="uk-UA" sz="3200" dirty="0" smtClean="0"/>
              <a:t>.</a:t>
            </a:r>
          </a:p>
          <a:p>
            <a:pPr marL="342900" indent="-342900"/>
            <a:r>
              <a:rPr lang="uk-UA" sz="3200" dirty="0" smtClean="0"/>
              <a:t>4. Жертви </a:t>
            </a:r>
            <a:r>
              <a:rPr lang="uk-UA" sz="3200" dirty="0" err="1" smtClean="0"/>
              <a:t>булінгу</a:t>
            </a:r>
            <a:r>
              <a:rPr lang="uk-UA" sz="3200" dirty="0" smtClean="0"/>
              <a:t>.</a:t>
            </a:r>
          </a:p>
          <a:p>
            <a:pPr marL="342900" indent="-342900">
              <a:buAutoNum type="arabicPeriod"/>
            </a:pP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837512"/>
            <a:ext cx="2952328" cy="2873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-31428" y="0"/>
            <a:ext cx="7596336" cy="1107966"/>
          </a:xfrm>
        </p:spPr>
        <p:txBody>
          <a:bodyPr/>
          <a:lstStyle/>
          <a:p>
            <a:pPr algn="ctr"/>
            <a:r>
              <a:rPr lang="uk-UA" dirty="0" smtClean="0"/>
              <a:t>«Світове кафе:види </a:t>
            </a:r>
            <a:r>
              <a:rPr lang="uk-UA" dirty="0" err="1" smtClean="0"/>
              <a:t>булінгу</a:t>
            </a:r>
            <a:r>
              <a:rPr lang="uk-UA" dirty="0" smtClean="0"/>
              <a:t>»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0"/>
          </p:nvPr>
        </p:nvSpPr>
        <p:spPr>
          <a:xfrm>
            <a:off x="285720" y="4714884"/>
            <a:ext cx="8424936" cy="1152128"/>
          </a:xfrm>
        </p:spPr>
        <p:txBody>
          <a:bodyPr/>
          <a:lstStyle/>
          <a:p>
            <a:r>
              <a:rPr lang="ru-RU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Кіберзалякування</a:t>
            </a:r>
            <a:r>
              <a:rPr lang="ru-RU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кібербулінг</a:t>
            </a:r>
            <a:r>
              <a:rPr lang="ru-RU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- </a:t>
            </a:r>
            <a:r>
              <a:rPr lang="ru-RU" sz="2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зображення</a:t>
            </a:r>
            <a:r>
              <a:rPr lang="ru-RU" sz="2000" b="1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чи</a:t>
            </a:r>
            <a:r>
              <a:rPr lang="ru-RU" sz="2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відеозаписи</a:t>
            </a:r>
            <a:r>
              <a:rPr lang="ru-RU" sz="2000" b="1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ru-RU" sz="2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</a:t>
            </a: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розміщені</a:t>
            </a:r>
            <a:r>
              <a:rPr lang="ru-RU" sz="2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/>
                <a:ea typeface="Times New Roman"/>
              </a:rPr>
              <a:t>у </a:t>
            </a:r>
            <a:r>
              <a:rPr lang="ru-RU" sz="2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різних</a:t>
            </a:r>
            <a:r>
              <a:rPr lang="ru-RU" sz="2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інформаційних</a:t>
            </a:r>
            <a:r>
              <a:rPr lang="ru-RU" sz="2000" b="1" dirty="0">
                <a:solidFill>
                  <a:schemeClr val="tx1"/>
                </a:solidFill>
                <a:latin typeface="Times New Roman"/>
                <a:ea typeface="Times New Roman"/>
              </a:rPr>
              <a:t> мережах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інтернет</a:t>
            </a:r>
            <a:r>
              <a:rPr lang="ru-RU" sz="2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і 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спрямовані</a:t>
            </a:r>
            <a:r>
              <a:rPr lang="ru-RU" sz="2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</a:t>
            </a:r>
          </a:p>
          <a:p>
            <a:r>
              <a:rPr lang="ru-RU" sz="2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на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приниження</a:t>
            </a:r>
            <a:r>
              <a:rPr lang="ru-RU" sz="2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жертви</a:t>
            </a:r>
            <a:r>
              <a:rPr lang="ru-RU" sz="2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642910" y="1214422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Психологічний</a:t>
            </a:r>
            <a:r>
              <a:rPr lang="ru-RU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булінг</a:t>
            </a:r>
            <a:r>
              <a:rPr lang="ru-RU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образи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погрози,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непристойні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епітети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соціального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расистського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релігійного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характеру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інші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принизливі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висловлювання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щодо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жертви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571472" y="2500306"/>
            <a:ext cx="7920880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0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2.  </a:t>
            </a:r>
            <a:r>
              <a:rPr lang="ru-RU" sz="2000" b="1" dirty="0" err="1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Фізичний</a:t>
            </a:r>
            <a:r>
              <a:rPr lang="ru-RU" sz="20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булінг</a:t>
            </a:r>
            <a:r>
              <a:rPr lang="ru-RU" sz="2000" b="1" dirty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spc="50" dirty="0">
                <a:ln w="11430"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b="1" spc="50" dirty="0" err="1">
                <a:ln w="11430"/>
                <a:latin typeface="Times New Roman" pitchFamily="18" charset="0"/>
                <a:cs typeface="Times New Roman" pitchFamily="18" charset="0"/>
              </a:rPr>
              <a:t>проявляється</a:t>
            </a:r>
            <a:r>
              <a:rPr lang="ru-RU" sz="2000" b="1" spc="50" dirty="0">
                <a:ln w="11430"/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b="1" spc="50" dirty="0" err="1">
                <a:ln w="11430"/>
                <a:latin typeface="Times New Roman" pitchFamily="18" charset="0"/>
                <a:cs typeface="Times New Roman" pitchFamily="18" charset="0"/>
              </a:rPr>
              <a:t>вигляді</a:t>
            </a:r>
            <a:r>
              <a:rPr lang="ru-RU" sz="2000" b="1" spc="50" dirty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spc="50" dirty="0" err="1">
                <a:ln w="11430"/>
                <a:latin typeface="Times New Roman" pitchFamily="18" charset="0"/>
                <a:cs typeface="Times New Roman" pitchFamily="18" charset="0"/>
              </a:rPr>
              <a:t>ударів</a:t>
            </a:r>
            <a:r>
              <a:rPr lang="ru-RU" sz="2000" b="1" spc="50" dirty="0">
                <a:ln w="11430"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spc="50" dirty="0" err="1" smtClean="0">
                <a:ln w="11430"/>
                <a:latin typeface="Times New Roman" pitchFamily="18" charset="0"/>
                <a:cs typeface="Times New Roman" pitchFamily="18" charset="0"/>
              </a:rPr>
              <a:t>побиття</a:t>
            </a:r>
            <a:r>
              <a:rPr lang="ru-RU" sz="2000" b="1" spc="50" dirty="0" smtClean="0">
                <a:ln w="11430"/>
                <a:latin typeface="Times New Roman" pitchFamily="18" charset="0"/>
                <a:cs typeface="Times New Roman" pitchFamily="18" charset="0"/>
              </a:rPr>
              <a:t>,              </a:t>
            </a:r>
          </a:p>
          <a:p>
            <a:r>
              <a:rPr lang="ru-RU" sz="2000" b="1" spc="50" dirty="0" smtClean="0">
                <a:ln w="11430"/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b="1" spc="50" dirty="0" err="1" smtClean="0">
                <a:ln w="11430"/>
                <a:latin typeface="Times New Roman" pitchFamily="18" charset="0"/>
                <a:cs typeface="Times New Roman" pitchFamily="18" charset="0"/>
              </a:rPr>
              <a:t>щипання</a:t>
            </a:r>
            <a:r>
              <a:rPr lang="ru-RU" sz="2000" b="1" spc="50" dirty="0">
                <a:ln w="11430"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spc="50" dirty="0" err="1">
                <a:ln w="11430"/>
                <a:latin typeface="Times New Roman" pitchFamily="18" charset="0"/>
                <a:cs typeface="Times New Roman" pitchFamily="18" charset="0"/>
              </a:rPr>
              <a:t>бійки</a:t>
            </a:r>
            <a:r>
              <a:rPr lang="ru-RU" sz="2000" b="1" spc="50" dirty="0">
                <a:ln w="11430"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spc="50" dirty="0" err="1">
                <a:ln w="11430"/>
                <a:latin typeface="Times New Roman" pitchFamily="18" charset="0"/>
                <a:cs typeface="Times New Roman" pitchFamily="18" charset="0"/>
              </a:rPr>
              <a:t>нанесення</a:t>
            </a:r>
            <a:r>
              <a:rPr lang="ru-RU" sz="2000" b="1" spc="50" dirty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spc="50" dirty="0" err="1">
                <a:ln w="11430"/>
                <a:latin typeface="Times New Roman" pitchFamily="18" charset="0"/>
                <a:cs typeface="Times New Roman" pitchFamily="18" charset="0"/>
              </a:rPr>
              <a:t>тілесних</a:t>
            </a:r>
            <a:r>
              <a:rPr lang="ru-RU" sz="2000" b="1" spc="50" dirty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spc="50" dirty="0" err="1">
                <a:ln w="11430"/>
                <a:latin typeface="Times New Roman" pitchFamily="18" charset="0"/>
                <a:cs typeface="Times New Roman" pitchFamily="18" charset="0"/>
              </a:rPr>
              <a:t>ушкоджень</a:t>
            </a:r>
            <a:r>
              <a:rPr lang="ru-RU" sz="2000" b="1" spc="50" dirty="0">
                <a:ln w="11430"/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000" b="1" spc="50" dirty="0" err="1">
                <a:ln w="11430"/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sz="2000" b="1" spc="50" dirty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spc="50" dirty="0" smtClean="0">
              <a:ln w="11430"/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spc="50" dirty="0" smtClean="0">
                <a:ln w="11430"/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b="1" spc="50" dirty="0" err="1" smtClean="0">
                <a:ln w="11430"/>
                <a:latin typeface="Times New Roman" pitchFamily="18" charset="0"/>
                <a:cs typeface="Times New Roman" pitchFamily="18" charset="0"/>
              </a:rPr>
              <a:t>псування</a:t>
            </a:r>
            <a:r>
              <a:rPr lang="ru-RU" sz="2000" b="1" spc="50" dirty="0" smtClean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spc="50" dirty="0">
                <a:ln w="11430"/>
                <a:latin typeface="Times New Roman" pitchFamily="18" charset="0"/>
                <a:cs typeface="Times New Roman" pitchFamily="18" charset="0"/>
              </a:rPr>
              <a:t>майна. 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642910" y="3643314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Економічний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булінг</a:t>
            </a:r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/>
              <a:t>–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крадіжки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пошкодження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знищення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особистих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речей,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вимагання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грошей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1322</Words>
  <Application>Microsoft Office PowerPoint</Application>
  <PresentationFormat>Экран (4:3)</PresentationFormat>
  <Paragraphs>152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Arial Black</vt:lpstr>
      <vt:lpstr>Calibri</vt:lpstr>
      <vt:lpstr>Times New Roman</vt:lpstr>
      <vt:lpstr>Office Theme</vt:lpstr>
      <vt:lpstr>Custom Design</vt:lpstr>
      <vt:lpstr>Презентация PowerPoint</vt:lpstr>
      <vt:lpstr>Поняття булінгу: історичний екскурс</vt:lpstr>
      <vt:lpstr>Поняття булінгу: історичний екскурс</vt:lpstr>
      <vt:lpstr>Поняття булінгу: історичний екскурс</vt:lpstr>
      <vt:lpstr>Поняття булінгу: історичний екскурс</vt:lpstr>
      <vt:lpstr> Ідентифікатори булінгу: </vt:lpstr>
      <vt:lpstr>  Відкрита студія: обговорення нормативно- правової бази щодо булінгу</vt:lpstr>
      <vt:lpstr>Практична частина</vt:lpstr>
      <vt:lpstr>«Світове кафе:види булінгу»</vt:lpstr>
      <vt:lpstr>Ознаки булінгу:</vt:lpstr>
      <vt:lpstr>Найчастіше жертвами шкільного  булінгу стають діти, які мають:</vt:lpstr>
      <vt:lpstr>Технологія реагування на  виявлені факти булінгу:</vt:lpstr>
      <vt:lpstr>Соціальна структура булінгу</vt:lpstr>
      <vt:lpstr>Типові риси учнів, схильних  ставати булі:</vt:lpstr>
      <vt:lpstr>Характерні риси жертв булінгу:</vt:lpstr>
      <vt:lpstr> Спостерігач</vt:lpstr>
      <vt:lpstr>Робота у групах</vt:lpstr>
      <vt:lpstr>Перегляд відео</vt:lpstr>
      <vt:lpstr>Міфи та факти про булінг</vt:lpstr>
      <vt:lpstr>Міфи</vt:lpstr>
      <vt:lpstr>Факти:</vt:lpstr>
      <vt:lpstr>Проект “Антибулінгова майстерня для підлітків”</vt:lpstr>
      <vt:lpstr>“Антибулінгова майстерня”</vt:lpstr>
      <vt:lpstr>ПРОГРАМА «АНТИБУЛІНГОВА МАЙСТЕРНЯ ДЛЯ ПІДЛІТКІВ» В ОСВІТНЬОМУ ПРОСТОРІ ЗАКЛАДУ 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1</cp:lastModifiedBy>
  <cp:revision>133</cp:revision>
  <dcterms:created xsi:type="dcterms:W3CDTF">2014-04-01T16:35:38Z</dcterms:created>
  <dcterms:modified xsi:type="dcterms:W3CDTF">2019-10-28T19:03:22Z</dcterms:modified>
</cp:coreProperties>
</file>