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  <p:sldMasterId id="2147483702" r:id="rId4"/>
    <p:sldMasterId id="2147483714" r:id="rId5"/>
    <p:sldMasterId id="2147483726" r:id="rId6"/>
    <p:sldMasterId id="2147483738" r:id="rId7"/>
  </p:sldMasterIdLst>
  <p:handoutMasterIdLst>
    <p:handoutMasterId r:id="rId22"/>
  </p:handoutMasterIdLst>
  <p:sldIdLst>
    <p:sldId id="256" r:id="rId8"/>
    <p:sldId id="263" r:id="rId9"/>
    <p:sldId id="262" r:id="rId10"/>
    <p:sldId id="264" r:id="rId11"/>
    <p:sldId id="260" r:id="rId12"/>
    <p:sldId id="265" r:id="rId13"/>
    <p:sldId id="267" r:id="rId14"/>
    <p:sldId id="266" r:id="rId15"/>
    <p:sldId id="268" r:id="rId16"/>
    <p:sldId id="269" r:id="rId17"/>
    <p:sldId id="270" r:id="rId18"/>
    <p:sldId id="272" r:id="rId19"/>
    <p:sldId id="26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B6"/>
    <a:srgbClr val="F9D600"/>
    <a:srgbClr val="97000B"/>
    <a:srgbClr val="324057"/>
    <a:srgbClr val="007CCE"/>
    <a:srgbClr val="2A1255"/>
    <a:srgbClr val="A58C51"/>
    <a:srgbClr val="213969"/>
    <a:srgbClr val="332319"/>
    <a:srgbClr val="1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2"/>
                <c:pt idx="0">
                  <c:v>Знають</c:v>
                </c:pt>
                <c:pt idx="1">
                  <c:v>Частково знають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229</c:v>
                </c:pt>
                <c:pt idx="1">
                  <c:v>86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7677570974774599"/>
          <c:y val="0.29637361837952991"/>
          <c:w val="0.18991381669402599"/>
          <c:h val="0.203380304128209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13D8D-EEE8-4503-BFC2-57125905674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C4554523-D419-429E-978C-B07E3F185B9A}">
      <dgm:prSet phldrT="[Текст]"/>
      <dgm:spPr/>
      <dgm:t>
        <a:bodyPr/>
        <a:lstStyle/>
        <a:p>
          <a:r>
            <a:rPr lang="uk-UA" dirty="0" smtClean="0"/>
            <a:t>Нетерплячість</a:t>
          </a:r>
          <a:endParaRPr lang="ru-RU" dirty="0"/>
        </a:p>
      </dgm:t>
    </dgm:pt>
    <dgm:pt modelId="{7F0D5617-4B31-4C1E-9988-6633357C8A74}" type="parTrans" cxnId="{1F09A281-5AB9-4950-B611-6515C969D99C}">
      <dgm:prSet/>
      <dgm:spPr/>
      <dgm:t>
        <a:bodyPr/>
        <a:lstStyle/>
        <a:p>
          <a:endParaRPr lang="ru-RU"/>
        </a:p>
      </dgm:t>
    </dgm:pt>
    <dgm:pt modelId="{08480DFE-69AC-4301-B5AA-0E140C44D7A7}" type="sibTrans" cxnId="{1F09A281-5AB9-4950-B611-6515C969D99C}">
      <dgm:prSet/>
      <dgm:spPr/>
      <dgm:t>
        <a:bodyPr/>
        <a:lstStyle/>
        <a:p>
          <a:endParaRPr lang="ru-RU"/>
        </a:p>
      </dgm:t>
    </dgm:pt>
    <dgm:pt modelId="{026651D5-A532-4F1E-821D-8E1E6F9EF217}">
      <dgm:prSet phldrT="[Текст]"/>
      <dgm:spPr/>
      <dgm:t>
        <a:bodyPr/>
        <a:lstStyle/>
        <a:p>
          <a:r>
            <a:rPr lang="uk-UA" dirty="0" smtClean="0"/>
            <a:t>Зосередження на короткострокових цілях</a:t>
          </a:r>
          <a:endParaRPr lang="ru-RU" dirty="0"/>
        </a:p>
      </dgm:t>
    </dgm:pt>
    <dgm:pt modelId="{A1FBE02F-8A16-4CAB-A9B2-B725A6155413}" type="parTrans" cxnId="{467E69EB-24A0-4622-BFA4-B5D9AA7AA6AA}">
      <dgm:prSet/>
      <dgm:spPr/>
      <dgm:t>
        <a:bodyPr/>
        <a:lstStyle/>
        <a:p>
          <a:endParaRPr lang="ru-RU"/>
        </a:p>
      </dgm:t>
    </dgm:pt>
    <dgm:pt modelId="{61059CF8-7DD6-4D65-AE4B-2FB07C5D7A86}" type="sibTrans" cxnId="{467E69EB-24A0-4622-BFA4-B5D9AA7AA6AA}">
      <dgm:prSet/>
      <dgm:spPr/>
      <dgm:t>
        <a:bodyPr/>
        <a:lstStyle/>
        <a:p>
          <a:endParaRPr lang="ru-RU"/>
        </a:p>
      </dgm:t>
    </dgm:pt>
    <dgm:pt modelId="{4621E8B7-D478-405D-B6B5-E4E0012AEF81}">
      <dgm:prSet phldrT="[Текст]"/>
      <dgm:spPr/>
      <dgm:t>
        <a:bodyPr/>
        <a:lstStyle/>
        <a:p>
          <a:r>
            <a:rPr lang="uk-UA" dirty="0" smtClean="0"/>
            <a:t>Залежність від ІНТЕРНЕТУ</a:t>
          </a:r>
          <a:endParaRPr lang="ru-RU" dirty="0"/>
        </a:p>
      </dgm:t>
    </dgm:pt>
    <dgm:pt modelId="{0FA70ECF-ED03-4251-A728-C1B4C6AEB1E0}" type="parTrans" cxnId="{4A64DD38-78B2-4A41-8A7A-6061AF88ACF4}">
      <dgm:prSet/>
      <dgm:spPr/>
      <dgm:t>
        <a:bodyPr/>
        <a:lstStyle/>
        <a:p>
          <a:endParaRPr lang="ru-RU"/>
        </a:p>
      </dgm:t>
    </dgm:pt>
    <dgm:pt modelId="{6C090857-3303-4F03-BF8D-47A85C0D16F0}" type="sibTrans" cxnId="{4A64DD38-78B2-4A41-8A7A-6061AF88ACF4}">
      <dgm:prSet/>
      <dgm:spPr/>
      <dgm:t>
        <a:bodyPr/>
        <a:lstStyle/>
        <a:p>
          <a:endParaRPr lang="ru-RU"/>
        </a:p>
      </dgm:t>
    </dgm:pt>
    <dgm:pt modelId="{F2D6446A-7C21-4B82-BA5E-EFA6CA1F2B85}" type="pres">
      <dgm:prSet presAssocID="{75413D8D-EEE8-4503-BFC2-571259056743}" presName="linear" presStyleCnt="0">
        <dgm:presLayoutVars>
          <dgm:dir/>
          <dgm:animLvl val="lvl"/>
          <dgm:resizeHandles val="exact"/>
        </dgm:presLayoutVars>
      </dgm:prSet>
      <dgm:spPr/>
    </dgm:pt>
    <dgm:pt modelId="{755D5433-6D43-440D-AA74-D18B0971B394}" type="pres">
      <dgm:prSet presAssocID="{C4554523-D419-429E-978C-B07E3F185B9A}" presName="parentLin" presStyleCnt="0"/>
      <dgm:spPr/>
    </dgm:pt>
    <dgm:pt modelId="{7B9A614B-1823-445D-BAF9-A04794886F7A}" type="pres">
      <dgm:prSet presAssocID="{C4554523-D419-429E-978C-B07E3F185B9A}" presName="parentLeftMargin" presStyleLbl="node1" presStyleIdx="0" presStyleCnt="3"/>
      <dgm:spPr/>
    </dgm:pt>
    <dgm:pt modelId="{F16A2FB8-2C35-43CD-B3DB-B6E9069002DC}" type="pres">
      <dgm:prSet presAssocID="{C4554523-D419-429E-978C-B07E3F185B9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27757C-5A14-44A2-AAC2-995F2C708950}" type="pres">
      <dgm:prSet presAssocID="{C4554523-D419-429E-978C-B07E3F185B9A}" presName="negativeSpace" presStyleCnt="0"/>
      <dgm:spPr/>
    </dgm:pt>
    <dgm:pt modelId="{E0FF74CE-8B91-4485-8BEE-DB8866B7F0D7}" type="pres">
      <dgm:prSet presAssocID="{C4554523-D419-429E-978C-B07E3F185B9A}" presName="childText" presStyleLbl="conFgAcc1" presStyleIdx="0" presStyleCnt="3">
        <dgm:presLayoutVars>
          <dgm:bulletEnabled val="1"/>
        </dgm:presLayoutVars>
      </dgm:prSet>
      <dgm:spPr/>
    </dgm:pt>
    <dgm:pt modelId="{4C4A6CF9-7A6A-409A-BEEB-ADC1DBDCFF7E}" type="pres">
      <dgm:prSet presAssocID="{08480DFE-69AC-4301-B5AA-0E140C44D7A7}" presName="spaceBetweenRectangles" presStyleCnt="0"/>
      <dgm:spPr/>
    </dgm:pt>
    <dgm:pt modelId="{D63E6290-7A5B-4A5A-BDF8-26F9DFCBBC55}" type="pres">
      <dgm:prSet presAssocID="{026651D5-A532-4F1E-821D-8E1E6F9EF217}" presName="parentLin" presStyleCnt="0"/>
      <dgm:spPr/>
    </dgm:pt>
    <dgm:pt modelId="{50001CB1-D6C1-44ED-AA57-62162AB32895}" type="pres">
      <dgm:prSet presAssocID="{026651D5-A532-4F1E-821D-8E1E6F9EF217}" presName="parentLeftMargin" presStyleLbl="node1" presStyleIdx="0" presStyleCnt="3"/>
      <dgm:spPr/>
    </dgm:pt>
    <dgm:pt modelId="{55B10766-4B17-401E-BCD8-AEFA4547EC62}" type="pres">
      <dgm:prSet presAssocID="{026651D5-A532-4F1E-821D-8E1E6F9EF2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7A6CE4-68E8-4844-8AD8-8D1484768BD7}" type="pres">
      <dgm:prSet presAssocID="{026651D5-A532-4F1E-821D-8E1E6F9EF217}" presName="negativeSpace" presStyleCnt="0"/>
      <dgm:spPr/>
    </dgm:pt>
    <dgm:pt modelId="{6BC64EDB-8E20-4B5A-BB4B-3C2DDB963D67}" type="pres">
      <dgm:prSet presAssocID="{026651D5-A532-4F1E-821D-8E1E6F9EF217}" presName="childText" presStyleLbl="conFgAcc1" presStyleIdx="1" presStyleCnt="3">
        <dgm:presLayoutVars>
          <dgm:bulletEnabled val="1"/>
        </dgm:presLayoutVars>
      </dgm:prSet>
      <dgm:spPr/>
    </dgm:pt>
    <dgm:pt modelId="{BDDD6D8D-A8E1-4AAA-998C-40351D83381B}" type="pres">
      <dgm:prSet presAssocID="{61059CF8-7DD6-4D65-AE4B-2FB07C5D7A86}" presName="spaceBetweenRectangles" presStyleCnt="0"/>
      <dgm:spPr/>
    </dgm:pt>
    <dgm:pt modelId="{BE8ADF04-4355-4DF0-8BF5-537A6A552527}" type="pres">
      <dgm:prSet presAssocID="{4621E8B7-D478-405D-B6B5-E4E0012AEF81}" presName="parentLin" presStyleCnt="0"/>
      <dgm:spPr/>
    </dgm:pt>
    <dgm:pt modelId="{9671D2AE-651F-4318-A9EF-D3A8697DF4CD}" type="pres">
      <dgm:prSet presAssocID="{4621E8B7-D478-405D-B6B5-E4E0012AEF81}" presName="parentLeftMargin" presStyleLbl="node1" presStyleIdx="1" presStyleCnt="3"/>
      <dgm:spPr/>
    </dgm:pt>
    <dgm:pt modelId="{AB7DFFDF-E1D3-4A25-B6A9-E97D7EC447F2}" type="pres">
      <dgm:prSet presAssocID="{4621E8B7-D478-405D-B6B5-E4E0012AEF8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B69A4A-CF9D-45FD-9CC5-FEA30AD8CB68}" type="pres">
      <dgm:prSet presAssocID="{4621E8B7-D478-405D-B6B5-E4E0012AEF81}" presName="negativeSpace" presStyleCnt="0"/>
      <dgm:spPr/>
    </dgm:pt>
    <dgm:pt modelId="{56FF2CC4-0A32-4F04-8EEE-1A35DD24A255}" type="pres">
      <dgm:prSet presAssocID="{4621E8B7-D478-405D-B6B5-E4E0012AEF8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69E31E9-A178-4852-8025-BCB18A9FDF55}" type="presOf" srcId="{026651D5-A532-4F1E-821D-8E1E6F9EF217}" destId="{50001CB1-D6C1-44ED-AA57-62162AB32895}" srcOrd="0" destOrd="0" presId="urn:microsoft.com/office/officeart/2005/8/layout/list1"/>
    <dgm:cxn modelId="{8B5F959C-DE9E-4567-9113-63A050A33475}" type="presOf" srcId="{026651D5-A532-4F1E-821D-8E1E6F9EF217}" destId="{55B10766-4B17-401E-BCD8-AEFA4547EC62}" srcOrd="1" destOrd="0" presId="urn:microsoft.com/office/officeart/2005/8/layout/list1"/>
    <dgm:cxn modelId="{D41660D4-E013-4D4C-B289-B9829CC5F8ED}" type="presOf" srcId="{C4554523-D419-429E-978C-B07E3F185B9A}" destId="{7B9A614B-1823-445D-BAF9-A04794886F7A}" srcOrd="0" destOrd="0" presId="urn:microsoft.com/office/officeart/2005/8/layout/list1"/>
    <dgm:cxn modelId="{4A64DD38-78B2-4A41-8A7A-6061AF88ACF4}" srcId="{75413D8D-EEE8-4503-BFC2-571259056743}" destId="{4621E8B7-D478-405D-B6B5-E4E0012AEF81}" srcOrd="2" destOrd="0" parTransId="{0FA70ECF-ED03-4251-A728-C1B4C6AEB1E0}" sibTransId="{6C090857-3303-4F03-BF8D-47A85C0D16F0}"/>
    <dgm:cxn modelId="{1F09A281-5AB9-4950-B611-6515C969D99C}" srcId="{75413D8D-EEE8-4503-BFC2-571259056743}" destId="{C4554523-D419-429E-978C-B07E3F185B9A}" srcOrd="0" destOrd="0" parTransId="{7F0D5617-4B31-4C1E-9988-6633357C8A74}" sibTransId="{08480DFE-69AC-4301-B5AA-0E140C44D7A7}"/>
    <dgm:cxn modelId="{1B76E848-9DDF-4A88-A52A-BE03F87CAF49}" type="presOf" srcId="{4621E8B7-D478-405D-B6B5-E4E0012AEF81}" destId="{9671D2AE-651F-4318-A9EF-D3A8697DF4CD}" srcOrd="0" destOrd="0" presId="urn:microsoft.com/office/officeart/2005/8/layout/list1"/>
    <dgm:cxn modelId="{0639B244-656A-4822-B061-33AF2CFF6D14}" type="presOf" srcId="{4621E8B7-D478-405D-B6B5-E4E0012AEF81}" destId="{AB7DFFDF-E1D3-4A25-B6A9-E97D7EC447F2}" srcOrd="1" destOrd="0" presId="urn:microsoft.com/office/officeart/2005/8/layout/list1"/>
    <dgm:cxn modelId="{467E69EB-24A0-4622-BFA4-B5D9AA7AA6AA}" srcId="{75413D8D-EEE8-4503-BFC2-571259056743}" destId="{026651D5-A532-4F1E-821D-8E1E6F9EF217}" srcOrd="1" destOrd="0" parTransId="{A1FBE02F-8A16-4CAB-A9B2-B725A6155413}" sibTransId="{61059CF8-7DD6-4D65-AE4B-2FB07C5D7A86}"/>
    <dgm:cxn modelId="{EB8A6B80-448C-44CC-B327-16030D0C32E7}" type="presOf" srcId="{75413D8D-EEE8-4503-BFC2-571259056743}" destId="{F2D6446A-7C21-4B82-BA5E-EFA6CA1F2B85}" srcOrd="0" destOrd="0" presId="urn:microsoft.com/office/officeart/2005/8/layout/list1"/>
    <dgm:cxn modelId="{CBCD9C34-A2DA-4885-87D4-44BBE65AE64E}" type="presOf" srcId="{C4554523-D419-429E-978C-B07E3F185B9A}" destId="{F16A2FB8-2C35-43CD-B3DB-B6E9069002DC}" srcOrd="1" destOrd="0" presId="urn:microsoft.com/office/officeart/2005/8/layout/list1"/>
    <dgm:cxn modelId="{67E846C8-892C-4F82-9E0D-38F8EEE0E90C}" type="presParOf" srcId="{F2D6446A-7C21-4B82-BA5E-EFA6CA1F2B85}" destId="{755D5433-6D43-440D-AA74-D18B0971B394}" srcOrd="0" destOrd="0" presId="urn:microsoft.com/office/officeart/2005/8/layout/list1"/>
    <dgm:cxn modelId="{682BCD5B-4552-4CF3-8334-4F38EF809CEB}" type="presParOf" srcId="{755D5433-6D43-440D-AA74-D18B0971B394}" destId="{7B9A614B-1823-445D-BAF9-A04794886F7A}" srcOrd="0" destOrd="0" presId="urn:microsoft.com/office/officeart/2005/8/layout/list1"/>
    <dgm:cxn modelId="{814F1A8F-D44D-4BE3-AC21-0AB58AD92048}" type="presParOf" srcId="{755D5433-6D43-440D-AA74-D18B0971B394}" destId="{F16A2FB8-2C35-43CD-B3DB-B6E9069002DC}" srcOrd="1" destOrd="0" presId="urn:microsoft.com/office/officeart/2005/8/layout/list1"/>
    <dgm:cxn modelId="{EF52CA1D-D0F6-4D49-8C9E-420ABEF7BB7F}" type="presParOf" srcId="{F2D6446A-7C21-4B82-BA5E-EFA6CA1F2B85}" destId="{3427757C-5A14-44A2-AAC2-995F2C708950}" srcOrd="1" destOrd="0" presId="urn:microsoft.com/office/officeart/2005/8/layout/list1"/>
    <dgm:cxn modelId="{49941F63-67A0-4F65-AABC-26592DF94E21}" type="presParOf" srcId="{F2D6446A-7C21-4B82-BA5E-EFA6CA1F2B85}" destId="{E0FF74CE-8B91-4485-8BEE-DB8866B7F0D7}" srcOrd="2" destOrd="0" presId="urn:microsoft.com/office/officeart/2005/8/layout/list1"/>
    <dgm:cxn modelId="{F44267B9-CC51-42D6-8047-6DC513308A4F}" type="presParOf" srcId="{F2D6446A-7C21-4B82-BA5E-EFA6CA1F2B85}" destId="{4C4A6CF9-7A6A-409A-BEEB-ADC1DBDCFF7E}" srcOrd="3" destOrd="0" presId="urn:microsoft.com/office/officeart/2005/8/layout/list1"/>
    <dgm:cxn modelId="{BC7DB019-0688-4052-826A-6797596C6D41}" type="presParOf" srcId="{F2D6446A-7C21-4B82-BA5E-EFA6CA1F2B85}" destId="{D63E6290-7A5B-4A5A-BDF8-26F9DFCBBC55}" srcOrd="4" destOrd="0" presId="urn:microsoft.com/office/officeart/2005/8/layout/list1"/>
    <dgm:cxn modelId="{1EBB14A9-CF19-4786-85F7-0D823C8D9CB7}" type="presParOf" srcId="{D63E6290-7A5B-4A5A-BDF8-26F9DFCBBC55}" destId="{50001CB1-D6C1-44ED-AA57-62162AB32895}" srcOrd="0" destOrd="0" presId="urn:microsoft.com/office/officeart/2005/8/layout/list1"/>
    <dgm:cxn modelId="{09D006CD-30D9-4C47-9BCC-AD99B7E41DCE}" type="presParOf" srcId="{D63E6290-7A5B-4A5A-BDF8-26F9DFCBBC55}" destId="{55B10766-4B17-401E-BCD8-AEFA4547EC62}" srcOrd="1" destOrd="0" presId="urn:microsoft.com/office/officeart/2005/8/layout/list1"/>
    <dgm:cxn modelId="{45C676C5-4192-4F9A-8EA9-1B7B11E6B47B}" type="presParOf" srcId="{F2D6446A-7C21-4B82-BA5E-EFA6CA1F2B85}" destId="{657A6CE4-68E8-4844-8AD8-8D1484768BD7}" srcOrd="5" destOrd="0" presId="urn:microsoft.com/office/officeart/2005/8/layout/list1"/>
    <dgm:cxn modelId="{A9AD8F9E-6D54-4FF6-BD56-0E3A4C40849C}" type="presParOf" srcId="{F2D6446A-7C21-4B82-BA5E-EFA6CA1F2B85}" destId="{6BC64EDB-8E20-4B5A-BB4B-3C2DDB963D67}" srcOrd="6" destOrd="0" presId="urn:microsoft.com/office/officeart/2005/8/layout/list1"/>
    <dgm:cxn modelId="{53A04F0C-A2DD-4F68-8F8F-07ED2F97E012}" type="presParOf" srcId="{F2D6446A-7C21-4B82-BA5E-EFA6CA1F2B85}" destId="{BDDD6D8D-A8E1-4AAA-998C-40351D83381B}" srcOrd="7" destOrd="0" presId="urn:microsoft.com/office/officeart/2005/8/layout/list1"/>
    <dgm:cxn modelId="{DDFF9A87-EA60-47D3-B5C8-81B192212E01}" type="presParOf" srcId="{F2D6446A-7C21-4B82-BA5E-EFA6CA1F2B85}" destId="{BE8ADF04-4355-4DF0-8BF5-537A6A552527}" srcOrd="8" destOrd="0" presId="urn:microsoft.com/office/officeart/2005/8/layout/list1"/>
    <dgm:cxn modelId="{62C72210-AE95-4E90-B08F-A28AEF10ADB4}" type="presParOf" srcId="{BE8ADF04-4355-4DF0-8BF5-537A6A552527}" destId="{9671D2AE-651F-4318-A9EF-D3A8697DF4CD}" srcOrd="0" destOrd="0" presId="urn:microsoft.com/office/officeart/2005/8/layout/list1"/>
    <dgm:cxn modelId="{DA728603-5312-478D-A72A-3291C198E06A}" type="presParOf" srcId="{BE8ADF04-4355-4DF0-8BF5-537A6A552527}" destId="{AB7DFFDF-E1D3-4A25-B6A9-E97D7EC447F2}" srcOrd="1" destOrd="0" presId="urn:microsoft.com/office/officeart/2005/8/layout/list1"/>
    <dgm:cxn modelId="{EC157F32-3865-4D40-9B1B-950153A812E5}" type="presParOf" srcId="{F2D6446A-7C21-4B82-BA5E-EFA6CA1F2B85}" destId="{D6B69A4A-CF9D-45FD-9CC5-FEA30AD8CB68}" srcOrd="9" destOrd="0" presId="urn:microsoft.com/office/officeart/2005/8/layout/list1"/>
    <dgm:cxn modelId="{0B33DC8E-D12D-4E6A-86DC-A9099F24394B}" type="presParOf" srcId="{F2D6446A-7C21-4B82-BA5E-EFA6CA1F2B85}" destId="{56FF2CC4-0A32-4F04-8EEE-1A35DD24A2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EAC1B3-57A7-48B0-A8B6-B28C1A900D5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916827D-D4D4-4020-9C3F-F099218BA3BE}">
      <dgm:prSet phldrT="[Текст]"/>
      <dgm:spPr/>
      <dgm:t>
        <a:bodyPr/>
        <a:lstStyle/>
        <a:p>
          <a:r>
            <a:rPr lang="uk-UA" dirty="0" smtClean="0"/>
            <a:t>Фрагментарність образного мислення</a:t>
          </a:r>
          <a:endParaRPr lang="ru-RU" dirty="0"/>
        </a:p>
      </dgm:t>
    </dgm:pt>
    <dgm:pt modelId="{FC9AC2AF-C664-4C92-9E87-C3117FD05E72}" type="parTrans" cxnId="{09A715F5-8A5E-48DE-86F0-0D182158C1FD}">
      <dgm:prSet/>
      <dgm:spPr/>
      <dgm:t>
        <a:bodyPr/>
        <a:lstStyle/>
        <a:p>
          <a:endParaRPr lang="ru-RU"/>
        </a:p>
      </dgm:t>
    </dgm:pt>
    <dgm:pt modelId="{4B633266-049B-46B3-A7DF-2F2698743626}" type="sibTrans" cxnId="{09A715F5-8A5E-48DE-86F0-0D182158C1FD}">
      <dgm:prSet/>
      <dgm:spPr/>
      <dgm:t>
        <a:bodyPr/>
        <a:lstStyle/>
        <a:p>
          <a:endParaRPr lang="ru-RU"/>
        </a:p>
      </dgm:t>
    </dgm:pt>
    <dgm:pt modelId="{85879FC3-336D-4B67-8FDC-F1069202885B}">
      <dgm:prSet phldrT="[Текст]"/>
      <dgm:spPr/>
      <dgm:t>
        <a:bodyPr/>
        <a:lstStyle/>
        <a:p>
          <a:r>
            <a:rPr lang="uk-UA" dirty="0" smtClean="0"/>
            <a:t>Швидко стають дорослими</a:t>
          </a:r>
          <a:endParaRPr lang="ru-RU" dirty="0"/>
        </a:p>
      </dgm:t>
    </dgm:pt>
    <dgm:pt modelId="{B9214425-B334-45E3-BCED-8A6E6953FBFA}" type="parTrans" cxnId="{F3A96522-AFCB-447C-80BE-E0274874B729}">
      <dgm:prSet/>
      <dgm:spPr/>
      <dgm:t>
        <a:bodyPr/>
        <a:lstStyle/>
        <a:p>
          <a:endParaRPr lang="ru-RU"/>
        </a:p>
      </dgm:t>
    </dgm:pt>
    <dgm:pt modelId="{05E00151-8E11-4F3D-B24D-51E149C1E495}" type="sibTrans" cxnId="{F3A96522-AFCB-447C-80BE-E0274874B729}">
      <dgm:prSet/>
      <dgm:spPr/>
      <dgm:t>
        <a:bodyPr/>
        <a:lstStyle/>
        <a:p>
          <a:endParaRPr lang="ru-RU"/>
        </a:p>
      </dgm:t>
    </dgm:pt>
    <dgm:pt modelId="{8C845B0B-9B57-4B10-9F10-4B9705BE5495}">
      <dgm:prSet phldrT="[Текст]"/>
      <dgm:spPr/>
      <dgm:t>
        <a:bodyPr/>
        <a:lstStyle/>
        <a:p>
          <a:r>
            <a:rPr lang="uk-UA" dirty="0" smtClean="0"/>
            <a:t>Орієнтація на використання</a:t>
          </a:r>
        </a:p>
      </dgm:t>
    </dgm:pt>
    <dgm:pt modelId="{3981E21F-E084-459E-A46B-4293EB31D5D2}" type="parTrans" cxnId="{C4EA7A18-C54D-4B2C-B676-3AADE3D64077}">
      <dgm:prSet/>
      <dgm:spPr/>
      <dgm:t>
        <a:bodyPr/>
        <a:lstStyle/>
        <a:p>
          <a:endParaRPr lang="ru-RU"/>
        </a:p>
      </dgm:t>
    </dgm:pt>
    <dgm:pt modelId="{5D1DF668-B090-4956-976D-B5C57DAFBCF7}" type="sibTrans" cxnId="{C4EA7A18-C54D-4B2C-B676-3AADE3D64077}">
      <dgm:prSet/>
      <dgm:spPr/>
      <dgm:t>
        <a:bodyPr/>
        <a:lstStyle/>
        <a:p>
          <a:endParaRPr lang="ru-RU"/>
        </a:p>
      </dgm:t>
    </dgm:pt>
    <dgm:pt modelId="{ED453B0E-BCB8-41F6-BDE0-565C747E5074}">
      <dgm:prSet/>
      <dgm:spPr/>
      <dgm:t>
        <a:bodyPr/>
        <a:lstStyle/>
        <a:p>
          <a:r>
            <a:rPr lang="uk-UA" dirty="0" smtClean="0"/>
            <a:t>Цінують чесність, тому в соціальних мережах відкриті</a:t>
          </a:r>
          <a:endParaRPr lang="ru-RU" dirty="0"/>
        </a:p>
      </dgm:t>
    </dgm:pt>
    <dgm:pt modelId="{81817800-3B62-4462-BC63-097EA9619DCA}" type="parTrans" cxnId="{9A083455-74AD-4A5A-B7A9-BF43411D54E2}">
      <dgm:prSet/>
      <dgm:spPr/>
      <dgm:t>
        <a:bodyPr/>
        <a:lstStyle/>
        <a:p>
          <a:endParaRPr lang="ru-RU"/>
        </a:p>
      </dgm:t>
    </dgm:pt>
    <dgm:pt modelId="{288FA607-E0F2-4FC2-9DF8-3ED9E2D2FAE1}" type="sibTrans" cxnId="{9A083455-74AD-4A5A-B7A9-BF43411D54E2}">
      <dgm:prSet/>
      <dgm:spPr/>
      <dgm:t>
        <a:bodyPr/>
        <a:lstStyle/>
        <a:p>
          <a:endParaRPr lang="ru-RU"/>
        </a:p>
      </dgm:t>
    </dgm:pt>
    <dgm:pt modelId="{D90CDA88-F5DC-46BF-9CDD-213A9AD491CB}">
      <dgm:prSet/>
      <dgm:spPr/>
      <dgm:t>
        <a:bodyPr/>
        <a:lstStyle/>
        <a:p>
          <a:r>
            <a:rPr lang="uk-UA" dirty="0" smtClean="0"/>
            <a:t>Віртуальний світ на першому плані</a:t>
          </a:r>
          <a:endParaRPr lang="ru-RU" dirty="0"/>
        </a:p>
      </dgm:t>
    </dgm:pt>
    <dgm:pt modelId="{D68B8BCA-21D4-4A42-9BA9-FC05983671BE}" type="parTrans" cxnId="{011E9D98-3269-4FF6-BC80-B3BF0BEA3A74}">
      <dgm:prSet/>
      <dgm:spPr/>
      <dgm:t>
        <a:bodyPr/>
        <a:lstStyle/>
        <a:p>
          <a:endParaRPr lang="ru-RU"/>
        </a:p>
      </dgm:t>
    </dgm:pt>
    <dgm:pt modelId="{B4B34C4C-41D0-41A2-837A-41821F16B04D}" type="sibTrans" cxnId="{011E9D98-3269-4FF6-BC80-B3BF0BEA3A74}">
      <dgm:prSet/>
      <dgm:spPr/>
      <dgm:t>
        <a:bodyPr/>
        <a:lstStyle/>
        <a:p>
          <a:endParaRPr lang="ru-RU"/>
        </a:p>
      </dgm:t>
    </dgm:pt>
    <dgm:pt modelId="{E0E94F26-3F6A-456D-9BBE-2D936F6FAF4A}">
      <dgm:prSet/>
      <dgm:spPr/>
      <dgm:t>
        <a:bodyPr/>
        <a:lstStyle/>
        <a:p>
          <a:r>
            <a:rPr lang="uk-UA" dirty="0" smtClean="0"/>
            <a:t>Техніку знають краще, ніж розуміють почуття людей</a:t>
          </a:r>
          <a:endParaRPr lang="ru-RU" dirty="0"/>
        </a:p>
      </dgm:t>
    </dgm:pt>
    <dgm:pt modelId="{E6FA3B23-9C3A-442E-A7DA-0F631CAA9BCE}" type="parTrans" cxnId="{6B029D16-E498-4A72-ACEE-5537B100CCED}">
      <dgm:prSet/>
      <dgm:spPr/>
      <dgm:t>
        <a:bodyPr/>
        <a:lstStyle/>
        <a:p>
          <a:endParaRPr lang="ru-RU"/>
        </a:p>
      </dgm:t>
    </dgm:pt>
    <dgm:pt modelId="{6FA03A25-1C9A-4892-9ADB-46E797F5B2F9}" type="sibTrans" cxnId="{6B029D16-E498-4A72-ACEE-5537B100CCED}">
      <dgm:prSet/>
      <dgm:spPr/>
      <dgm:t>
        <a:bodyPr/>
        <a:lstStyle/>
        <a:p>
          <a:endParaRPr lang="ru-RU"/>
        </a:p>
      </dgm:t>
    </dgm:pt>
    <dgm:pt modelId="{36E0A255-B6CF-45B0-B31D-9773A4725006}">
      <dgm:prSet/>
      <dgm:spPr/>
      <dgm:t>
        <a:bodyPr/>
        <a:lstStyle/>
        <a:p>
          <a:r>
            <a:rPr lang="uk-UA" dirty="0" smtClean="0"/>
            <a:t>Розумні виконавці</a:t>
          </a:r>
          <a:endParaRPr lang="ru-RU" dirty="0"/>
        </a:p>
      </dgm:t>
    </dgm:pt>
    <dgm:pt modelId="{D3EAE756-2B84-4A8C-96F2-82476D63088C}" type="parTrans" cxnId="{648D4A85-F889-4068-A314-7DE8B24016BE}">
      <dgm:prSet/>
      <dgm:spPr/>
      <dgm:t>
        <a:bodyPr/>
        <a:lstStyle/>
        <a:p>
          <a:endParaRPr lang="ru-RU"/>
        </a:p>
      </dgm:t>
    </dgm:pt>
    <dgm:pt modelId="{32F9EC36-B0DF-42F0-BD8C-AB069B087502}" type="sibTrans" cxnId="{648D4A85-F889-4068-A314-7DE8B24016BE}">
      <dgm:prSet/>
      <dgm:spPr/>
      <dgm:t>
        <a:bodyPr/>
        <a:lstStyle/>
        <a:p>
          <a:endParaRPr lang="ru-RU"/>
        </a:p>
      </dgm:t>
    </dgm:pt>
    <dgm:pt modelId="{1E4B3061-A056-483F-BDF8-D7193A959A94}" type="pres">
      <dgm:prSet presAssocID="{AEEAC1B3-57A7-48B0-A8B6-B28C1A900D59}" presName="linear" presStyleCnt="0">
        <dgm:presLayoutVars>
          <dgm:dir/>
          <dgm:animLvl val="lvl"/>
          <dgm:resizeHandles val="exact"/>
        </dgm:presLayoutVars>
      </dgm:prSet>
      <dgm:spPr/>
    </dgm:pt>
    <dgm:pt modelId="{40B25B3B-F24C-4480-B275-E887DA109744}" type="pres">
      <dgm:prSet presAssocID="{2916827D-D4D4-4020-9C3F-F099218BA3BE}" presName="parentLin" presStyleCnt="0"/>
      <dgm:spPr/>
    </dgm:pt>
    <dgm:pt modelId="{662C5BE5-52F1-4BC1-872C-6B98C318DDBA}" type="pres">
      <dgm:prSet presAssocID="{2916827D-D4D4-4020-9C3F-F099218BA3BE}" presName="parentLeftMargin" presStyleLbl="node1" presStyleIdx="0" presStyleCnt="7"/>
      <dgm:spPr/>
    </dgm:pt>
    <dgm:pt modelId="{9209F208-5D3C-4666-9CB8-188711AB803D}" type="pres">
      <dgm:prSet presAssocID="{2916827D-D4D4-4020-9C3F-F099218BA3B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F170E75-888B-48D6-B0D9-92F48EDC8D9C}" type="pres">
      <dgm:prSet presAssocID="{2916827D-D4D4-4020-9C3F-F099218BA3BE}" presName="negativeSpace" presStyleCnt="0"/>
      <dgm:spPr/>
    </dgm:pt>
    <dgm:pt modelId="{2ADA278B-4C88-482E-9110-65E07134C02F}" type="pres">
      <dgm:prSet presAssocID="{2916827D-D4D4-4020-9C3F-F099218BA3BE}" presName="childText" presStyleLbl="conFgAcc1" presStyleIdx="0" presStyleCnt="7">
        <dgm:presLayoutVars>
          <dgm:bulletEnabled val="1"/>
        </dgm:presLayoutVars>
      </dgm:prSet>
      <dgm:spPr/>
    </dgm:pt>
    <dgm:pt modelId="{AEBA22DB-BF64-4A5E-B537-188B37C487B2}" type="pres">
      <dgm:prSet presAssocID="{4B633266-049B-46B3-A7DF-2F2698743626}" presName="spaceBetweenRectangles" presStyleCnt="0"/>
      <dgm:spPr/>
    </dgm:pt>
    <dgm:pt modelId="{303EE898-6E0C-45E3-BED1-49AB6CEB88B6}" type="pres">
      <dgm:prSet presAssocID="{85879FC3-336D-4B67-8FDC-F1069202885B}" presName="parentLin" presStyleCnt="0"/>
      <dgm:spPr/>
    </dgm:pt>
    <dgm:pt modelId="{CAE56018-9A37-4DAE-A945-15F4B94DF6C7}" type="pres">
      <dgm:prSet presAssocID="{85879FC3-336D-4B67-8FDC-F1069202885B}" presName="parentLeftMargin" presStyleLbl="node1" presStyleIdx="0" presStyleCnt="7"/>
      <dgm:spPr/>
    </dgm:pt>
    <dgm:pt modelId="{EA6509DF-6BF9-4B50-83C9-0943302EE0E7}" type="pres">
      <dgm:prSet presAssocID="{85879FC3-336D-4B67-8FDC-F1069202885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48EE8E7-2B2A-4327-A432-3D934920F597}" type="pres">
      <dgm:prSet presAssocID="{85879FC3-336D-4B67-8FDC-F1069202885B}" presName="negativeSpace" presStyleCnt="0"/>
      <dgm:spPr/>
    </dgm:pt>
    <dgm:pt modelId="{76972F77-FF5B-4A6B-B3F5-CD3B9EFD2BA5}" type="pres">
      <dgm:prSet presAssocID="{85879FC3-336D-4B67-8FDC-F1069202885B}" presName="childText" presStyleLbl="conFgAcc1" presStyleIdx="1" presStyleCnt="7">
        <dgm:presLayoutVars>
          <dgm:bulletEnabled val="1"/>
        </dgm:presLayoutVars>
      </dgm:prSet>
      <dgm:spPr/>
    </dgm:pt>
    <dgm:pt modelId="{229106A3-84CA-4972-8978-EE98B036E3C8}" type="pres">
      <dgm:prSet presAssocID="{05E00151-8E11-4F3D-B24D-51E149C1E495}" presName="spaceBetweenRectangles" presStyleCnt="0"/>
      <dgm:spPr/>
    </dgm:pt>
    <dgm:pt modelId="{F50B8703-0E99-4DB0-9F94-94622A36B471}" type="pres">
      <dgm:prSet presAssocID="{8C845B0B-9B57-4B10-9F10-4B9705BE5495}" presName="parentLin" presStyleCnt="0"/>
      <dgm:spPr/>
    </dgm:pt>
    <dgm:pt modelId="{4D636578-AF57-4B73-81F5-AE329D0EC3F4}" type="pres">
      <dgm:prSet presAssocID="{8C845B0B-9B57-4B10-9F10-4B9705BE5495}" presName="parentLeftMargin" presStyleLbl="node1" presStyleIdx="1" presStyleCnt="7"/>
      <dgm:spPr/>
    </dgm:pt>
    <dgm:pt modelId="{76FE9F1B-E917-4426-8B79-924E230C476F}" type="pres">
      <dgm:prSet presAssocID="{8C845B0B-9B57-4B10-9F10-4B9705BE549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CC2890-101A-47FA-BF9D-93F24D0A2E4D}" type="pres">
      <dgm:prSet presAssocID="{8C845B0B-9B57-4B10-9F10-4B9705BE5495}" presName="negativeSpace" presStyleCnt="0"/>
      <dgm:spPr/>
    </dgm:pt>
    <dgm:pt modelId="{A442716D-277D-4D16-AB8E-61CEEC82FE63}" type="pres">
      <dgm:prSet presAssocID="{8C845B0B-9B57-4B10-9F10-4B9705BE5495}" presName="childText" presStyleLbl="conFgAcc1" presStyleIdx="2" presStyleCnt="7">
        <dgm:presLayoutVars>
          <dgm:bulletEnabled val="1"/>
        </dgm:presLayoutVars>
      </dgm:prSet>
      <dgm:spPr/>
    </dgm:pt>
    <dgm:pt modelId="{8592328B-9541-4FC3-9C8F-A3606E5D926C}" type="pres">
      <dgm:prSet presAssocID="{5D1DF668-B090-4956-976D-B5C57DAFBCF7}" presName="spaceBetweenRectangles" presStyleCnt="0"/>
      <dgm:spPr/>
    </dgm:pt>
    <dgm:pt modelId="{14A3915A-71F9-4222-9124-F038A5E9351E}" type="pres">
      <dgm:prSet presAssocID="{ED453B0E-BCB8-41F6-BDE0-565C747E5074}" presName="parentLin" presStyleCnt="0"/>
      <dgm:spPr/>
    </dgm:pt>
    <dgm:pt modelId="{C56FBB0C-3077-46E7-A52F-30E30E30ACD1}" type="pres">
      <dgm:prSet presAssocID="{ED453B0E-BCB8-41F6-BDE0-565C747E5074}" presName="parentLeftMargin" presStyleLbl="node1" presStyleIdx="2" presStyleCnt="7"/>
      <dgm:spPr/>
    </dgm:pt>
    <dgm:pt modelId="{A056D0F4-AEB0-4994-BF9E-3D79D9A54E72}" type="pres">
      <dgm:prSet presAssocID="{ED453B0E-BCB8-41F6-BDE0-565C747E5074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FEE2EE-6576-4874-A3B8-9D9A10BC3388}" type="pres">
      <dgm:prSet presAssocID="{ED453B0E-BCB8-41F6-BDE0-565C747E5074}" presName="negativeSpace" presStyleCnt="0"/>
      <dgm:spPr/>
    </dgm:pt>
    <dgm:pt modelId="{062EF62D-BB7B-455D-A5A0-6118634B6403}" type="pres">
      <dgm:prSet presAssocID="{ED453B0E-BCB8-41F6-BDE0-565C747E5074}" presName="childText" presStyleLbl="conFgAcc1" presStyleIdx="3" presStyleCnt="7">
        <dgm:presLayoutVars>
          <dgm:bulletEnabled val="1"/>
        </dgm:presLayoutVars>
      </dgm:prSet>
      <dgm:spPr/>
    </dgm:pt>
    <dgm:pt modelId="{AB704641-C2D4-49B7-BBD3-6E3214CE37C0}" type="pres">
      <dgm:prSet presAssocID="{288FA607-E0F2-4FC2-9DF8-3ED9E2D2FAE1}" presName="spaceBetweenRectangles" presStyleCnt="0"/>
      <dgm:spPr/>
    </dgm:pt>
    <dgm:pt modelId="{551C9489-A545-4C83-A682-8A946DA5EAD6}" type="pres">
      <dgm:prSet presAssocID="{D90CDA88-F5DC-46BF-9CDD-213A9AD491CB}" presName="parentLin" presStyleCnt="0"/>
      <dgm:spPr/>
    </dgm:pt>
    <dgm:pt modelId="{D35E62F8-1D8F-4034-9D2E-4DE52BD6BE16}" type="pres">
      <dgm:prSet presAssocID="{D90CDA88-F5DC-46BF-9CDD-213A9AD491CB}" presName="parentLeftMargin" presStyleLbl="node1" presStyleIdx="3" presStyleCnt="7"/>
      <dgm:spPr/>
    </dgm:pt>
    <dgm:pt modelId="{85E5103D-14F4-4934-A827-D5BCB08865A8}" type="pres">
      <dgm:prSet presAssocID="{D90CDA88-F5DC-46BF-9CDD-213A9AD491C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08B2040-2231-4252-8AD1-3EAEB0FFEAB0}" type="pres">
      <dgm:prSet presAssocID="{D90CDA88-F5DC-46BF-9CDD-213A9AD491CB}" presName="negativeSpace" presStyleCnt="0"/>
      <dgm:spPr/>
    </dgm:pt>
    <dgm:pt modelId="{ED00D467-CE7D-46E6-9758-7306B1DE6365}" type="pres">
      <dgm:prSet presAssocID="{D90CDA88-F5DC-46BF-9CDD-213A9AD491CB}" presName="childText" presStyleLbl="conFgAcc1" presStyleIdx="4" presStyleCnt="7">
        <dgm:presLayoutVars>
          <dgm:bulletEnabled val="1"/>
        </dgm:presLayoutVars>
      </dgm:prSet>
      <dgm:spPr/>
    </dgm:pt>
    <dgm:pt modelId="{B7FB8E3A-BB07-4762-A38D-1D4EEB1CBCC0}" type="pres">
      <dgm:prSet presAssocID="{B4B34C4C-41D0-41A2-837A-41821F16B04D}" presName="spaceBetweenRectangles" presStyleCnt="0"/>
      <dgm:spPr/>
    </dgm:pt>
    <dgm:pt modelId="{FC6C7EC1-87D7-4EF3-9465-2F9114C9C6E7}" type="pres">
      <dgm:prSet presAssocID="{E0E94F26-3F6A-456D-9BBE-2D936F6FAF4A}" presName="parentLin" presStyleCnt="0"/>
      <dgm:spPr/>
    </dgm:pt>
    <dgm:pt modelId="{0008DB5C-A89D-4C8B-B803-7E81B236FF2B}" type="pres">
      <dgm:prSet presAssocID="{E0E94F26-3F6A-456D-9BBE-2D936F6FAF4A}" presName="parentLeftMargin" presStyleLbl="node1" presStyleIdx="4" presStyleCnt="7"/>
      <dgm:spPr/>
    </dgm:pt>
    <dgm:pt modelId="{750D189F-F885-45DF-90CF-BCB2EB56A9A5}" type="pres">
      <dgm:prSet presAssocID="{E0E94F26-3F6A-456D-9BBE-2D936F6FAF4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32F38CB-9154-4C4C-B6CA-F60285604C35}" type="pres">
      <dgm:prSet presAssocID="{E0E94F26-3F6A-456D-9BBE-2D936F6FAF4A}" presName="negativeSpace" presStyleCnt="0"/>
      <dgm:spPr/>
    </dgm:pt>
    <dgm:pt modelId="{7972EE4F-7960-4A43-8E47-93B01AB977CF}" type="pres">
      <dgm:prSet presAssocID="{E0E94F26-3F6A-456D-9BBE-2D936F6FAF4A}" presName="childText" presStyleLbl="conFgAcc1" presStyleIdx="5" presStyleCnt="7">
        <dgm:presLayoutVars>
          <dgm:bulletEnabled val="1"/>
        </dgm:presLayoutVars>
      </dgm:prSet>
      <dgm:spPr/>
    </dgm:pt>
    <dgm:pt modelId="{1B5E48C9-774E-44AC-81E7-6952C31D2D1B}" type="pres">
      <dgm:prSet presAssocID="{6FA03A25-1C9A-4892-9ADB-46E797F5B2F9}" presName="spaceBetweenRectangles" presStyleCnt="0"/>
      <dgm:spPr/>
    </dgm:pt>
    <dgm:pt modelId="{37415CBB-AC84-4441-82BE-8521C0B0BF4F}" type="pres">
      <dgm:prSet presAssocID="{36E0A255-B6CF-45B0-B31D-9773A4725006}" presName="parentLin" presStyleCnt="0"/>
      <dgm:spPr/>
    </dgm:pt>
    <dgm:pt modelId="{B27E1B7F-34C4-4051-A454-78D0C2FE1539}" type="pres">
      <dgm:prSet presAssocID="{36E0A255-B6CF-45B0-B31D-9773A4725006}" presName="parentLeftMargin" presStyleLbl="node1" presStyleIdx="5" presStyleCnt="7"/>
      <dgm:spPr/>
    </dgm:pt>
    <dgm:pt modelId="{062B8681-888D-4CD5-9EDE-AF5F2EF781CA}" type="pres">
      <dgm:prSet presAssocID="{36E0A255-B6CF-45B0-B31D-9773A4725006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0EFE4F-821E-406D-8CB2-B5D0E9204C7F}" type="pres">
      <dgm:prSet presAssocID="{36E0A255-B6CF-45B0-B31D-9773A4725006}" presName="negativeSpace" presStyleCnt="0"/>
      <dgm:spPr/>
    </dgm:pt>
    <dgm:pt modelId="{416B4C3B-CEDF-4CE0-8B54-EF7667BD8592}" type="pres">
      <dgm:prSet presAssocID="{36E0A255-B6CF-45B0-B31D-9773A472500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4EA7A18-C54D-4B2C-B676-3AADE3D64077}" srcId="{AEEAC1B3-57A7-48B0-A8B6-B28C1A900D59}" destId="{8C845B0B-9B57-4B10-9F10-4B9705BE5495}" srcOrd="2" destOrd="0" parTransId="{3981E21F-E084-459E-A46B-4293EB31D5D2}" sibTransId="{5D1DF668-B090-4956-976D-B5C57DAFBCF7}"/>
    <dgm:cxn modelId="{7FB1481D-AD90-4F69-A063-5A2361E199DA}" type="presOf" srcId="{8C845B0B-9B57-4B10-9F10-4B9705BE5495}" destId="{76FE9F1B-E917-4426-8B79-924E230C476F}" srcOrd="1" destOrd="0" presId="urn:microsoft.com/office/officeart/2005/8/layout/list1"/>
    <dgm:cxn modelId="{8B91E6E8-59E5-4E59-8D7A-4DD9AF1B4817}" type="presOf" srcId="{ED453B0E-BCB8-41F6-BDE0-565C747E5074}" destId="{A056D0F4-AEB0-4994-BF9E-3D79D9A54E72}" srcOrd="1" destOrd="0" presId="urn:microsoft.com/office/officeart/2005/8/layout/list1"/>
    <dgm:cxn modelId="{F3A96522-AFCB-447C-80BE-E0274874B729}" srcId="{AEEAC1B3-57A7-48B0-A8B6-B28C1A900D59}" destId="{85879FC3-336D-4B67-8FDC-F1069202885B}" srcOrd="1" destOrd="0" parTransId="{B9214425-B334-45E3-BCED-8A6E6953FBFA}" sibTransId="{05E00151-8E11-4F3D-B24D-51E149C1E495}"/>
    <dgm:cxn modelId="{011E9D98-3269-4FF6-BC80-B3BF0BEA3A74}" srcId="{AEEAC1B3-57A7-48B0-A8B6-B28C1A900D59}" destId="{D90CDA88-F5DC-46BF-9CDD-213A9AD491CB}" srcOrd="4" destOrd="0" parTransId="{D68B8BCA-21D4-4A42-9BA9-FC05983671BE}" sibTransId="{B4B34C4C-41D0-41A2-837A-41821F16B04D}"/>
    <dgm:cxn modelId="{648D4A85-F889-4068-A314-7DE8B24016BE}" srcId="{AEEAC1B3-57A7-48B0-A8B6-B28C1A900D59}" destId="{36E0A255-B6CF-45B0-B31D-9773A4725006}" srcOrd="6" destOrd="0" parTransId="{D3EAE756-2B84-4A8C-96F2-82476D63088C}" sibTransId="{32F9EC36-B0DF-42F0-BD8C-AB069B087502}"/>
    <dgm:cxn modelId="{8A7C884E-78A3-48C4-9F4F-4DFCEC52D8DF}" type="presOf" srcId="{36E0A255-B6CF-45B0-B31D-9773A4725006}" destId="{062B8681-888D-4CD5-9EDE-AF5F2EF781CA}" srcOrd="1" destOrd="0" presId="urn:microsoft.com/office/officeart/2005/8/layout/list1"/>
    <dgm:cxn modelId="{138E0E21-41E2-4566-ADF2-789E0A08E4CC}" type="presOf" srcId="{8C845B0B-9B57-4B10-9F10-4B9705BE5495}" destId="{4D636578-AF57-4B73-81F5-AE329D0EC3F4}" srcOrd="0" destOrd="0" presId="urn:microsoft.com/office/officeart/2005/8/layout/list1"/>
    <dgm:cxn modelId="{5D4022A0-C498-4142-BC1B-C3C54F8E9EBD}" type="presOf" srcId="{E0E94F26-3F6A-456D-9BBE-2D936F6FAF4A}" destId="{750D189F-F885-45DF-90CF-BCB2EB56A9A5}" srcOrd="1" destOrd="0" presId="urn:microsoft.com/office/officeart/2005/8/layout/list1"/>
    <dgm:cxn modelId="{09A715F5-8A5E-48DE-86F0-0D182158C1FD}" srcId="{AEEAC1B3-57A7-48B0-A8B6-B28C1A900D59}" destId="{2916827D-D4D4-4020-9C3F-F099218BA3BE}" srcOrd="0" destOrd="0" parTransId="{FC9AC2AF-C664-4C92-9E87-C3117FD05E72}" sibTransId="{4B633266-049B-46B3-A7DF-2F2698743626}"/>
    <dgm:cxn modelId="{C741AFED-E6B8-4C5E-8238-A6A0C94E81A7}" type="presOf" srcId="{ED453B0E-BCB8-41F6-BDE0-565C747E5074}" destId="{C56FBB0C-3077-46E7-A52F-30E30E30ACD1}" srcOrd="0" destOrd="0" presId="urn:microsoft.com/office/officeart/2005/8/layout/list1"/>
    <dgm:cxn modelId="{008DEDE1-5B3F-482A-B10F-0DFFC3A185EE}" type="presOf" srcId="{85879FC3-336D-4B67-8FDC-F1069202885B}" destId="{CAE56018-9A37-4DAE-A945-15F4B94DF6C7}" srcOrd="0" destOrd="0" presId="urn:microsoft.com/office/officeart/2005/8/layout/list1"/>
    <dgm:cxn modelId="{C30C16B5-32E2-43EC-A811-9A87E87ED32A}" type="presOf" srcId="{D90CDA88-F5DC-46BF-9CDD-213A9AD491CB}" destId="{D35E62F8-1D8F-4034-9D2E-4DE52BD6BE16}" srcOrd="0" destOrd="0" presId="urn:microsoft.com/office/officeart/2005/8/layout/list1"/>
    <dgm:cxn modelId="{92F9A6A7-EF4B-4ABE-914A-453A3AE7F4C4}" type="presOf" srcId="{D90CDA88-F5DC-46BF-9CDD-213A9AD491CB}" destId="{85E5103D-14F4-4934-A827-D5BCB08865A8}" srcOrd="1" destOrd="0" presId="urn:microsoft.com/office/officeart/2005/8/layout/list1"/>
    <dgm:cxn modelId="{9A083455-74AD-4A5A-B7A9-BF43411D54E2}" srcId="{AEEAC1B3-57A7-48B0-A8B6-B28C1A900D59}" destId="{ED453B0E-BCB8-41F6-BDE0-565C747E5074}" srcOrd="3" destOrd="0" parTransId="{81817800-3B62-4462-BC63-097EA9619DCA}" sibTransId="{288FA607-E0F2-4FC2-9DF8-3ED9E2D2FAE1}"/>
    <dgm:cxn modelId="{922BB435-3BDA-4587-8C3A-A1B26BBB0F50}" type="presOf" srcId="{AEEAC1B3-57A7-48B0-A8B6-B28C1A900D59}" destId="{1E4B3061-A056-483F-BDF8-D7193A959A94}" srcOrd="0" destOrd="0" presId="urn:microsoft.com/office/officeart/2005/8/layout/list1"/>
    <dgm:cxn modelId="{A0B1EDDE-15B5-436A-9D21-ACDDFF39416C}" type="presOf" srcId="{85879FC3-336D-4B67-8FDC-F1069202885B}" destId="{EA6509DF-6BF9-4B50-83C9-0943302EE0E7}" srcOrd="1" destOrd="0" presId="urn:microsoft.com/office/officeart/2005/8/layout/list1"/>
    <dgm:cxn modelId="{FC69B925-DE98-464F-B338-8099A095B804}" type="presOf" srcId="{E0E94F26-3F6A-456D-9BBE-2D936F6FAF4A}" destId="{0008DB5C-A89D-4C8B-B803-7E81B236FF2B}" srcOrd="0" destOrd="0" presId="urn:microsoft.com/office/officeart/2005/8/layout/list1"/>
    <dgm:cxn modelId="{BF22F6AC-CD71-496C-B3A5-96BAC3E11505}" type="presOf" srcId="{2916827D-D4D4-4020-9C3F-F099218BA3BE}" destId="{9209F208-5D3C-4666-9CB8-188711AB803D}" srcOrd="1" destOrd="0" presId="urn:microsoft.com/office/officeart/2005/8/layout/list1"/>
    <dgm:cxn modelId="{A12549B8-D3C6-4608-8ECC-CA68DB3AE8B7}" type="presOf" srcId="{2916827D-D4D4-4020-9C3F-F099218BA3BE}" destId="{662C5BE5-52F1-4BC1-872C-6B98C318DDBA}" srcOrd="0" destOrd="0" presId="urn:microsoft.com/office/officeart/2005/8/layout/list1"/>
    <dgm:cxn modelId="{6B029D16-E498-4A72-ACEE-5537B100CCED}" srcId="{AEEAC1B3-57A7-48B0-A8B6-B28C1A900D59}" destId="{E0E94F26-3F6A-456D-9BBE-2D936F6FAF4A}" srcOrd="5" destOrd="0" parTransId="{E6FA3B23-9C3A-442E-A7DA-0F631CAA9BCE}" sibTransId="{6FA03A25-1C9A-4892-9ADB-46E797F5B2F9}"/>
    <dgm:cxn modelId="{306720D5-4859-43F1-BEE1-407F5A37EA44}" type="presOf" srcId="{36E0A255-B6CF-45B0-B31D-9773A4725006}" destId="{B27E1B7F-34C4-4051-A454-78D0C2FE1539}" srcOrd="0" destOrd="0" presId="urn:microsoft.com/office/officeart/2005/8/layout/list1"/>
    <dgm:cxn modelId="{D8AA862D-A685-4A1F-9A4B-729F9C9CC93F}" type="presParOf" srcId="{1E4B3061-A056-483F-BDF8-D7193A959A94}" destId="{40B25B3B-F24C-4480-B275-E887DA109744}" srcOrd="0" destOrd="0" presId="urn:microsoft.com/office/officeart/2005/8/layout/list1"/>
    <dgm:cxn modelId="{C759C07D-0ED6-4A12-8602-842CB4AAF4CA}" type="presParOf" srcId="{40B25B3B-F24C-4480-B275-E887DA109744}" destId="{662C5BE5-52F1-4BC1-872C-6B98C318DDBA}" srcOrd="0" destOrd="0" presId="urn:microsoft.com/office/officeart/2005/8/layout/list1"/>
    <dgm:cxn modelId="{695634C6-ED02-41AC-9471-607DF56C7300}" type="presParOf" srcId="{40B25B3B-F24C-4480-B275-E887DA109744}" destId="{9209F208-5D3C-4666-9CB8-188711AB803D}" srcOrd="1" destOrd="0" presId="urn:microsoft.com/office/officeart/2005/8/layout/list1"/>
    <dgm:cxn modelId="{5DCD4A45-2508-46C8-A40E-6CDD7E6BF0B4}" type="presParOf" srcId="{1E4B3061-A056-483F-BDF8-D7193A959A94}" destId="{AF170E75-888B-48D6-B0D9-92F48EDC8D9C}" srcOrd="1" destOrd="0" presId="urn:microsoft.com/office/officeart/2005/8/layout/list1"/>
    <dgm:cxn modelId="{F3129867-EB70-42E4-96C7-5EF3FB2117D9}" type="presParOf" srcId="{1E4B3061-A056-483F-BDF8-D7193A959A94}" destId="{2ADA278B-4C88-482E-9110-65E07134C02F}" srcOrd="2" destOrd="0" presId="urn:microsoft.com/office/officeart/2005/8/layout/list1"/>
    <dgm:cxn modelId="{B6E05A7A-D5CD-43B8-BA61-6B380290219D}" type="presParOf" srcId="{1E4B3061-A056-483F-BDF8-D7193A959A94}" destId="{AEBA22DB-BF64-4A5E-B537-188B37C487B2}" srcOrd="3" destOrd="0" presId="urn:microsoft.com/office/officeart/2005/8/layout/list1"/>
    <dgm:cxn modelId="{E8B907D8-E570-4A5E-82F7-1AE86C4D30EC}" type="presParOf" srcId="{1E4B3061-A056-483F-BDF8-D7193A959A94}" destId="{303EE898-6E0C-45E3-BED1-49AB6CEB88B6}" srcOrd="4" destOrd="0" presId="urn:microsoft.com/office/officeart/2005/8/layout/list1"/>
    <dgm:cxn modelId="{C7422CBB-024A-4301-9206-80CBB1FF7987}" type="presParOf" srcId="{303EE898-6E0C-45E3-BED1-49AB6CEB88B6}" destId="{CAE56018-9A37-4DAE-A945-15F4B94DF6C7}" srcOrd="0" destOrd="0" presId="urn:microsoft.com/office/officeart/2005/8/layout/list1"/>
    <dgm:cxn modelId="{8CF576FC-C5E2-44A1-9555-681AF69368B4}" type="presParOf" srcId="{303EE898-6E0C-45E3-BED1-49AB6CEB88B6}" destId="{EA6509DF-6BF9-4B50-83C9-0943302EE0E7}" srcOrd="1" destOrd="0" presId="urn:microsoft.com/office/officeart/2005/8/layout/list1"/>
    <dgm:cxn modelId="{296F3BCD-614A-42EB-B445-BB7959023204}" type="presParOf" srcId="{1E4B3061-A056-483F-BDF8-D7193A959A94}" destId="{648EE8E7-2B2A-4327-A432-3D934920F597}" srcOrd="5" destOrd="0" presId="urn:microsoft.com/office/officeart/2005/8/layout/list1"/>
    <dgm:cxn modelId="{4256C568-666B-4242-94A8-8F64CB5A66F0}" type="presParOf" srcId="{1E4B3061-A056-483F-BDF8-D7193A959A94}" destId="{76972F77-FF5B-4A6B-B3F5-CD3B9EFD2BA5}" srcOrd="6" destOrd="0" presId="urn:microsoft.com/office/officeart/2005/8/layout/list1"/>
    <dgm:cxn modelId="{85388E42-3B64-4689-BFAC-3B3CE4E3A4C0}" type="presParOf" srcId="{1E4B3061-A056-483F-BDF8-D7193A959A94}" destId="{229106A3-84CA-4972-8978-EE98B036E3C8}" srcOrd="7" destOrd="0" presId="urn:microsoft.com/office/officeart/2005/8/layout/list1"/>
    <dgm:cxn modelId="{EC3B19C6-4B60-4FD7-AE9C-797F7C43EDBE}" type="presParOf" srcId="{1E4B3061-A056-483F-BDF8-D7193A959A94}" destId="{F50B8703-0E99-4DB0-9F94-94622A36B471}" srcOrd="8" destOrd="0" presId="urn:microsoft.com/office/officeart/2005/8/layout/list1"/>
    <dgm:cxn modelId="{184688CC-F8A2-4236-AFBC-12935428F7D5}" type="presParOf" srcId="{F50B8703-0E99-4DB0-9F94-94622A36B471}" destId="{4D636578-AF57-4B73-81F5-AE329D0EC3F4}" srcOrd="0" destOrd="0" presId="urn:microsoft.com/office/officeart/2005/8/layout/list1"/>
    <dgm:cxn modelId="{EC958119-AA14-455A-8D90-534CB05C52B1}" type="presParOf" srcId="{F50B8703-0E99-4DB0-9F94-94622A36B471}" destId="{76FE9F1B-E917-4426-8B79-924E230C476F}" srcOrd="1" destOrd="0" presId="urn:microsoft.com/office/officeart/2005/8/layout/list1"/>
    <dgm:cxn modelId="{25E92E9A-37F4-4DA1-A8F5-4395FD399553}" type="presParOf" srcId="{1E4B3061-A056-483F-BDF8-D7193A959A94}" destId="{4CCC2890-101A-47FA-BF9D-93F24D0A2E4D}" srcOrd="9" destOrd="0" presId="urn:microsoft.com/office/officeart/2005/8/layout/list1"/>
    <dgm:cxn modelId="{861DDFF5-61A4-4CA2-9C67-20EDAA96CCA2}" type="presParOf" srcId="{1E4B3061-A056-483F-BDF8-D7193A959A94}" destId="{A442716D-277D-4D16-AB8E-61CEEC82FE63}" srcOrd="10" destOrd="0" presId="urn:microsoft.com/office/officeart/2005/8/layout/list1"/>
    <dgm:cxn modelId="{2C2055E0-CCE8-4E5F-A0AD-3535D534E82C}" type="presParOf" srcId="{1E4B3061-A056-483F-BDF8-D7193A959A94}" destId="{8592328B-9541-4FC3-9C8F-A3606E5D926C}" srcOrd="11" destOrd="0" presId="urn:microsoft.com/office/officeart/2005/8/layout/list1"/>
    <dgm:cxn modelId="{3DC83971-EF4D-4F03-B488-88B6FC176B29}" type="presParOf" srcId="{1E4B3061-A056-483F-BDF8-D7193A959A94}" destId="{14A3915A-71F9-4222-9124-F038A5E9351E}" srcOrd="12" destOrd="0" presId="urn:microsoft.com/office/officeart/2005/8/layout/list1"/>
    <dgm:cxn modelId="{EDAD6E2E-AA62-4C84-9E09-50241A740D51}" type="presParOf" srcId="{14A3915A-71F9-4222-9124-F038A5E9351E}" destId="{C56FBB0C-3077-46E7-A52F-30E30E30ACD1}" srcOrd="0" destOrd="0" presId="urn:microsoft.com/office/officeart/2005/8/layout/list1"/>
    <dgm:cxn modelId="{73A1507C-E04B-4B40-A216-CF87EC86B283}" type="presParOf" srcId="{14A3915A-71F9-4222-9124-F038A5E9351E}" destId="{A056D0F4-AEB0-4994-BF9E-3D79D9A54E72}" srcOrd="1" destOrd="0" presId="urn:microsoft.com/office/officeart/2005/8/layout/list1"/>
    <dgm:cxn modelId="{AAC5CD91-7C6D-4EB5-9B17-766CAE1CD071}" type="presParOf" srcId="{1E4B3061-A056-483F-BDF8-D7193A959A94}" destId="{77FEE2EE-6576-4874-A3B8-9D9A10BC3388}" srcOrd="13" destOrd="0" presId="urn:microsoft.com/office/officeart/2005/8/layout/list1"/>
    <dgm:cxn modelId="{EFB9C630-9EF2-4AB5-AEB0-4D3EB2A89338}" type="presParOf" srcId="{1E4B3061-A056-483F-BDF8-D7193A959A94}" destId="{062EF62D-BB7B-455D-A5A0-6118634B6403}" srcOrd="14" destOrd="0" presId="urn:microsoft.com/office/officeart/2005/8/layout/list1"/>
    <dgm:cxn modelId="{30E07B24-1AD4-4544-8B51-5AC018AB9A8D}" type="presParOf" srcId="{1E4B3061-A056-483F-BDF8-D7193A959A94}" destId="{AB704641-C2D4-49B7-BBD3-6E3214CE37C0}" srcOrd="15" destOrd="0" presId="urn:microsoft.com/office/officeart/2005/8/layout/list1"/>
    <dgm:cxn modelId="{05375CBE-55F4-408F-B906-2B32FA17722C}" type="presParOf" srcId="{1E4B3061-A056-483F-BDF8-D7193A959A94}" destId="{551C9489-A545-4C83-A682-8A946DA5EAD6}" srcOrd="16" destOrd="0" presId="urn:microsoft.com/office/officeart/2005/8/layout/list1"/>
    <dgm:cxn modelId="{30C56865-D641-449C-AD44-801463F87D99}" type="presParOf" srcId="{551C9489-A545-4C83-A682-8A946DA5EAD6}" destId="{D35E62F8-1D8F-4034-9D2E-4DE52BD6BE16}" srcOrd="0" destOrd="0" presId="urn:microsoft.com/office/officeart/2005/8/layout/list1"/>
    <dgm:cxn modelId="{32C1B9FB-225D-4268-B4B6-7E529CB35F58}" type="presParOf" srcId="{551C9489-A545-4C83-A682-8A946DA5EAD6}" destId="{85E5103D-14F4-4934-A827-D5BCB08865A8}" srcOrd="1" destOrd="0" presId="urn:microsoft.com/office/officeart/2005/8/layout/list1"/>
    <dgm:cxn modelId="{F00BB709-5F33-4BBE-8EDD-9F419ADE1106}" type="presParOf" srcId="{1E4B3061-A056-483F-BDF8-D7193A959A94}" destId="{808B2040-2231-4252-8AD1-3EAEB0FFEAB0}" srcOrd="17" destOrd="0" presId="urn:microsoft.com/office/officeart/2005/8/layout/list1"/>
    <dgm:cxn modelId="{9B05699A-74B8-4CA1-BDA1-2B037EEC5CAF}" type="presParOf" srcId="{1E4B3061-A056-483F-BDF8-D7193A959A94}" destId="{ED00D467-CE7D-46E6-9758-7306B1DE6365}" srcOrd="18" destOrd="0" presId="urn:microsoft.com/office/officeart/2005/8/layout/list1"/>
    <dgm:cxn modelId="{C65F318D-1717-495B-99FC-FB65D14C0A0A}" type="presParOf" srcId="{1E4B3061-A056-483F-BDF8-D7193A959A94}" destId="{B7FB8E3A-BB07-4762-A38D-1D4EEB1CBCC0}" srcOrd="19" destOrd="0" presId="urn:microsoft.com/office/officeart/2005/8/layout/list1"/>
    <dgm:cxn modelId="{0CF518DB-F93B-49A9-9FE5-4632D9721D1E}" type="presParOf" srcId="{1E4B3061-A056-483F-BDF8-D7193A959A94}" destId="{FC6C7EC1-87D7-4EF3-9465-2F9114C9C6E7}" srcOrd="20" destOrd="0" presId="urn:microsoft.com/office/officeart/2005/8/layout/list1"/>
    <dgm:cxn modelId="{6991CDDE-D4C5-42FC-AAE6-A90445702B86}" type="presParOf" srcId="{FC6C7EC1-87D7-4EF3-9465-2F9114C9C6E7}" destId="{0008DB5C-A89D-4C8B-B803-7E81B236FF2B}" srcOrd="0" destOrd="0" presId="urn:microsoft.com/office/officeart/2005/8/layout/list1"/>
    <dgm:cxn modelId="{4CC2EB47-DE9D-4A65-AF74-10F8FC2FCB2B}" type="presParOf" srcId="{FC6C7EC1-87D7-4EF3-9465-2F9114C9C6E7}" destId="{750D189F-F885-45DF-90CF-BCB2EB56A9A5}" srcOrd="1" destOrd="0" presId="urn:microsoft.com/office/officeart/2005/8/layout/list1"/>
    <dgm:cxn modelId="{72CA7EAA-1A32-4E44-A689-F17E261066D5}" type="presParOf" srcId="{1E4B3061-A056-483F-BDF8-D7193A959A94}" destId="{B32F38CB-9154-4C4C-B6CA-F60285604C35}" srcOrd="21" destOrd="0" presId="urn:microsoft.com/office/officeart/2005/8/layout/list1"/>
    <dgm:cxn modelId="{13B7A9AE-5F41-45C7-B525-16353D928A18}" type="presParOf" srcId="{1E4B3061-A056-483F-BDF8-D7193A959A94}" destId="{7972EE4F-7960-4A43-8E47-93B01AB977CF}" srcOrd="22" destOrd="0" presId="urn:microsoft.com/office/officeart/2005/8/layout/list1"/>
    <dgm:cxn modelId="{2C58AF6D-FD44-4824-924D-BB6484823B7E}" type="presParOf" srcId="{1E4B3061-A056-483F-BDF8-D7193A959A94}" destId="{1B5E48C9-774E-44AC-81E7-6952C31D2D1B}" srcOrd="23" destOrd="0" presId="urn:microsoft.com/office/officeart/2005/8/layout/list1"/>
    <dgm:cxn modelId="{2D4E68F9-6E28-4EA4-82FC-54D34223DCDF}" type="presParOf" srcId="{1E4B3061-A056-483F-BDF8-D7193A959A94}" destId="{37415CBB-AC84-4441-82BE-8521C0B0BF4F}" srcOrd="24" destOrd="0" presId="urn:microsoft.com/office/officeart/2005/8/layout/list1"/>
    <dgm:cxn modelId="{BF20CE2B-5AE1-4033-8A80-53224B4609EA}" type="presParOf" srcId="{37415CBB-AC84-4441-82BE-8521C0B0BF4F}" destId="{B27E1B7F-34C4-4051-A454-78D0C2FE1539}" srcOrd="0" destOrd="0" presId="urn:microsoft.com/office/officeart/2005/8/layout/list1"/>
    <dgm:cxn modelId="{5F8766DC-37E0-4D51-AEB6-6381C43D9380}" type="presParOf" srcId="{37415CBB-AC84-4441-82BE-8521C0B0BF4F}" destId="{062B8681-888D-4CD5-9EDE-AF5F2EF781CA}" srcOrd="1" destOrd="0" presId="urn:microsoft.com/office/officeart/2005/8/layout/list1"/>
    <dgm:cxn modelId="{87FE2ED3-C593-4F79-8758-AF0A22971E18}" type="presParOf" srcId="{1E4B3061-A056-483F-BDF8-D7193A959A94}" destId="{FF0EFE4F-821E-406D-8CB2-B5D0E9204C7F}" srcOrd="25" destOrd="0" presId="urn:microsoft.com/office/officeart/2005/8/layout/list1"/>
    <dgm:cxn modelId="{366C208C-154F-468A-A7B0-0E34454AAD80}" type="presParOf" srcId="{1E4B3061-A056-483F-BDF8-D7193A959A94}" destId="{416B4C3B-CEDF-4CE0-8B54-EF7667BD8592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A9679-ABAE-4C6F-A67E-0C6E81973C5A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37DA32F3-1C91-4546-B57F-7728D4C32FA3}">
      <dgm:prSet phldrT="[Текст]"/>
      <dgm:spPr/>
      <dgm:t>
        <a:bodyPr/>
        <a:lstStyle/>
        <a:p>
          <a:r>
            <a:rPr lang="uk-UA" dirty="0" smtClean="0"/>
            <a:t>Втомлюваність</a:t>
          </a:r>
          <a:endParaRPr lang="ru-RU" dirty="0"/>
        </a:p>
      </dgm:t>
    </dgm:pt>
    <dgm:pt modelId="{B93F790C-AB67-4045-8D8A-20E00F9DF6EA}" type="parTrans" cxnId="{F77B8154-BEFF-4B2C-B8CC-397ADAFB7370}">
      <dgm:prSet/>
      <dgm:spPr/>
      <dgm:t>
        <a:bodyPr/>
        <a:lstStyle/>
        <a:p>
          <a:endParaRPr lang="ru-RU"/>
        </a:p>
      </dgm:t>
    </dgm:pt>
    <dgm:pt modelId="{7A46D812-DE53-494C-AC5F-B02233FCC64A}" type="sibTrans" cxnId="{F77B8154-BEFF-4B2C-B8CC-397ADAFB7370}">
      <dgm:prSet/>
      <dgm:spPr/>
      <dgm:t>
        <a:bodyPr/>
        <a:lstStyle/>
        <a:p>
          <a:endParaRPr lang="ru-RU"/>
        </a:p>
      </dgm:t>
    </dgm:pt>
    <dgm:pt modelId="{7CC19177-F0B5-40F7-91E6-3714FE96DE33}">
      <dgm:prSet phldrT="[Текст]"/>
      <dgm:spPr/>
      <dgm:t>
        <a:bodyPr/>
        <a:lstStyle/>
        <a:p>
          <a:r>
            <a:rPr lang="uk-UA" dirty="0" smtClean="0"/>
            <a:t>Відсутність програми на майбутнє</a:t>
          </a:r>
          <a:endParaRPr lang="ru-RU" dirty="0"/>
        </a:p>
      </dgm:t>
    </dgm:pt>
    <dgm:pt modelId="{5CC55A54-D047-4B31-8B4D-384D6F7D80DA}" type="parTrans" cxnId="{A1D00E97-8296-4D8F-AAE8-46E675F84525}">
      <dgm:prSet/>
      <dgm:spPr/>
      <dgm:t>
        <a:bodyPr/>
        <a:lstStyle/>
        <a:p>
          <a:endParaRPr lang="ru-RU"/>
        </a:p>
      </dgm:t>
    </dgm:pt>
    <dgm:pt modelId="{EEE02EEC-8C6D-43B1-B1EE-17D4C141C2C1}" type="sibTrans" cxnId="{A1D00E97-8296-4D8F-AAE8-46E675F84525}">
      <dgm:prSet/>
      <dgm:spPr/>
      <dgm:t>
        <a:bodyPr/>
        <a:lstStyle/>
        <a:p>
          <a:endParaRPr lang="ru-RU"/>
        </a:p>
      </dgm:t>
    </dgm:pt>
    <dgm:pt modelId="{4D7E7525-F7CA-43EE-814B-79A57A6EA742}">
      <dgm:prSet phldrT="[Текст]"/>
      <dgm:spPr/>
      <dgm:t>
        <a:bodyPr/>
        <a:lstStyle/>
        <a:p>
          <a:r>
            <a:rPr lang="uk-UA" dirty="0" smtClean="0"/>
            <a:t>Порушення активності</a:t>
          </a:r>
          <a:endParaRPr lang="ru-RU" dirty="0"/>
        </a:p>
      </dgm:t>
    </dgm:pt>
    <dgm:pt modelId="{7E36DA12-A3FE-44E7-9000-F6E1B9A92F47}" type="parTrans" cxnId="{77311938-34A7-41A2-BCAE-645FA0599CA6}">
      <dgm:prSet/>
      <dgm:spPr/>
      <dgm:t>
        <a:bodyPr/>
        <a:lstStyle/>
        <a:p>
          <a:endParaRPr lang="ru-RU"/>
        </a:p>
      </dgm:t>
    </dgm:pt>
    <dgm:pt modelId="{A00CDC7E-EF1C-48CB-9424-8B98577751C1}" type="sibTrans" cxnId="{77311938-34A7-41A2-BCAE-645FA0599CA6}">
      <dgm:prSet/>
      <dgm:spPr/>
      <dgm:t>
        <a:bodyPr/>
        <a:lstStyle/>
        <a:p>
          <a:endParaRPr lang="ru-RU"/>
        </a:p>
      </dgm:t>
    </dgm:pt>
    <dgm:pt modelId="{BC38B1C4-BBFE-48C4-B52B-3DE2CEC27188}">
      <dgm:prSet/>
      <dgm:spPr/>
      <dgm:t>
        <a:bodyPr/>
        <a:lstStyle/>
        <a:p>
          <a:r>
            <a:rPr lang="uk-UA" dirty="0" smtClean="0"/>
            <a:t>Нездатність радіти</a:t>
          </a:r>
          <a:endParaRPr lang="ru-RU" dirty="0"/>
        </a:p>
      </dgm:t>
    </dgm:pt>
    <dgm:pt modelId="{B78150D5-0EBB-4729-8198-2F9AB7059E8D}" type="parTrans" cxnId="{45D82B72-3CD9-4DB3-806C-79AF0BB4CB20}">
      <dgm:prSet/>
      <dgm:spPr/>
      <dgm:t>
        <a:bodyPr/>
        <a:lstStyle/>
        <a:p>
          <a:endParaRPr lang="ru-RU"/>
        </a:p>
      </dgm:t>
    </dgm:pt>
    <dgm:pt modelId="{6D53B453-BD2B-4171-B454-9218EA891E45}" type="sibTrans" cxnId="{45D82B72-3CD9-4DB3-806C-79AF0BB4CB20}">
      <dgm:prSet/>
      <dgm:spPr/>
      <dgm:t>
        <a:bodyPr/>
        <a:lstStyle/>
        <a:p>
          <a:endParaRPr lang="ru-RU"/>
        </a:p>
      </dgm:t>
    </dgm:pt>
    <dgm:pt modelId="{0CC8DA45-1B9A-4C80-84AC-BAD0CE55F8C0}">
      <dgm:prSet/>
      <dgm:spPr/>
      <dgm:t>
        <a:bodyPr/>
        <a:lstStyle/>
        <a:p>
          <a:r>
            <a:rPr lang="uk-UA" dirty="0" smtClean="0"/>
            <a:t>Гроші – еквівалент енергії</a:t>
          </a:r>
          <a:endParaRPr lang="ru-RU" dirty="0"/>
        </a:p>
      </dgm:t>
    </dgm:pt>
    <dgm:pt modelId="{35CE3779-7FB2-4EB3-A64F-7F92D17BB08A}" type="parTrans" cxnId="{082E22CD-B973-44DC-9ECA-294D776AD2D9}">
      <dgm:prSet/>
      <dgm:spPr/>
      <dgm:t>
        <a:bodyPr/>
        <a:lstStyle/>
        <a:p>
          <a:endParaRPr lang="ru-RU"/>
        </a:p>
      </dgm:t>
    </dgm:pt>
    <dgm:pt modelId="{8916C9A4-2861-493D-8168-DD74B2EBB8B3}" type="sibTrans" cxnId="{082E22CD-B973-44DC-9ECA-294D776AD2D9}">
      <dgm:prSet/>
      <dgm:spPr/>
      <dgm:t>
        <a:bodyPr/>
        <a:lstStyle/>
        <a:p>
          <a:endParaRPr lang="ru-RU"/>
        </a:p>
      </dgm:t>
    </dgm:pt>
    <dgm:pt modelId="{4BFE0E38-C948-485F-9935-A9C2BB42631E}" type="pres">
      <dgm:prSet presAssocID="{25AA9679-ABAE-4C6F-A67E-0C6E81973C5A}" presName="compositeShape" presStyleCnt="0">
        <dgm:presLayoutVars>
          <dgm:chMax val="7"/>
          <dgm:dir/>
          <dgm:resizeHandles val="exact"/>
        </dgm:presLayoutVars>
      </dgm:prSet>
      <dgm:spPr/>
    </dgm:pt>
    <dgm:pt modelId="{BBD03E8A-09DD-4F88-9E43-5E1308F94A53}" type="pres">
      <dgm:prSet presAssocID="{37DA32F3-1C91-4546-B57F-7728D4C32FA3}" presName="circ1" presStyleLbl="vennNode1" presStyleIdx="0" presStyleCnt="5"/>
      <dgm:spPr/>
    </dgm:pt>
    <dgm:pt modelId="{BE4C3B6E-66D5-47D6-B6F8-D46385AD032C}" type="pres">
      <dgm:prSet presAssocID="{37DA32F3-1C91-4546-B57F-7728D4C32F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66B777-CCBB-47A9-B1FB-4A36806BB0ED}" type="pres">
      <dgm:prSet presAssocID="{7CC19177-F0B5-40F7-91E6-3714FE96DE33}" presName="circ2" presStyleLbl="vennNode1" presStyleIdx="1" presStyleCnt="5"/>
      <dgm:spPr/>
    </dgm:pt>
    <dgm:pt modelId="{94640A0F-F2F4-4266-8E37-934DD6001E1C}" type="pres">
      <dgm:prSet presAssocID="{7CC19177-F0B5-40F7-91E6-3714FE96DE3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8C67AEB-FAC7-4275-803B-F78C956BC776}" type="pres">
      <dgm:prSet presAssocID="{BC38B1C4-BBFE-48C4-B52B-3DE2CEC27188}" presName="circ3" presStyleLbl="vennNode1" presStyleIdx="2" presStyleCnt="5"/>
      <dgm:spPr/>
    </dgm:pt>
    <dgm:pt modelId="{FCAD6693-AE91-461D-A7D3-7006EE480313}" type="pres">
      <dgm:prSet presAssocID="{BC38B1C4-BBFE-48C4-B52B-3DE2CEC2718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52C3C96-EEA7-4E1A-807D-6ECCAB030077}" type="pres">
      <dgm:prSet presAssocID="{0CC8DA45-1B9A-4C80-84AC-BAD0CE55F8C0}" presName="circ4" presStyleLbl="vennNode1" presStyleIdx="3" presStyleCnt="5"/>
      <dgm:spPr/>
    </dgm:pt>
    <dgm:pt modelId="{565D1521-A1F4-4A6F-892D-27A5F2522F4D}" type="pres">
      <dgm:prSet presAssocID="{0CC8DA45-1B9A-4C80-84AC-BAD0CE55F8C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45F648-C67C-4C7D-B5E6-2CF384499DC0}" type="pres">
      <dgm:prSet presAssocID="{4D7E7525-F7CA-43EE-814B-79A57A6EA742}" presName="circ5" presStyleLbl="vennNode1" presStyleIdx="4" presStyleCnt="5"/>
      <dgm:spPr/>
    </dgm:pt>
    <dgm:pt modelId="{23EACF7B-6E30-4605-8239-92395908D2C7}" type="pres">
      <dgm:prSet presAssocID="{4D7E7525-F7CA-43EE-814B-79A57A6EA74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2B5082B-1505-4CA5-A557-3729CAA88A49}" type="presOf" srcId="{BC38B1C4-BBFE-48C4-B52B-3DE2CEC27188}" destId="{FCAD6693-AE91-461D-A7D3-7006EE480313}" srcOrd="0" destOrd="0" presId="urn:microsoft.com/office/officeart/2005/8/layout/venn1"/>
    <dgm:cxn modelId="{A1D00E97-8296-4D8F-AAE8-46E675F84525}" srcId="{25AA9679-ABAE-4C6F-A67E-0C6E81973C5A}" destId="{7CC19177-F0B5-40F7-91E6-3714FE96DE33}" srcOrd="1" destOrd="0" parTransId="{5CC55A54-D047-4B31-8B4D-384D6F7D80DA}" sibTransId="{EEE02EEC-8C6D-43B1-B1EE-17D4C141C2C1}"/>
    <dgm:cxn modelId="{F77B8154-BEFF-4B2C-B8CC-397ADAFB7370}" srcId="{25AA9679-ABAE-4C6F-A67E-0C6E81973C5A}" destId="{37DA32F3-1C91-4546-B57F-7728D4C32FA3}" srcOrd="0" destOrd="0" parTransId="{B93F790C-AB67-4045-8D8A-20E00F9DF6EA}" sibTransId="{7A46D812-DE53-494C-AC5F-B02233FCC64A}"/>
    <dgm:cxn modelId="{B5AD0C9C-396B-47C4-B403-52D26A20BE42}" type="presOf" srcId="{25AA9679-ABAE-4C6F-A67E-0C6E81973C5A}" destId="{4BFE0E38-C948-485F-9935-A9C2BB42631E}" srcOrd="0" destOrd="0" presId="urn:microsoft.com/office/officeart/2005/8/layout/venn1"/>
    <dgm:cxn modelId="{77311938-34A7-41A2-BCAE-645FA0599CA6}" srcId="{25AA9679-ABAE-4C6F-A67E-0C6E81973C5A}" destId="{4D7E7525-F7CA-43EE-814B-79A57A6EA742}" srcOrd="4" destOrd="0" parTransId="{7E36DA12-A3FE-44E7-9000-F6E1B9A92F47}" sibTransId="{A00CDC7E-EF1C-48CB-9424-8B98577751C1}"/>
    <dgm:cxn modelId="{6C9DD1A3-45FF-4578-9C51-528D2343F649}" type="presOf" srcId="{4D7E7525-F7CA-43EE-814B-79A57A6EA742}" destId="{23EACF7B-6E30-4605-8239-92395908D2C7}" srcOrd="0" destOrd="0" presId="urn:microsoft.com/office/officeart/2005/8/layout/venn1"/>
    <dgm:cxn modelId="{4E77F3BC-41DF-4217-9F19-592A0888BF6E}" type="presOf" srcId="{7CC19177-F0B5-40F7-91E6-3714FE96DE33}" destId="{94640A0F-F2F4-4266-8E37-934DD6001E1C}" srcOrd="0" destOrd="0" presId="urn:microsoft.com/office/officeart/2005/8/layout/venn1"/>
    <dgm:cxn modelId="{4E0B1586-5CA4-46F5-B5ED-B3FB3843ECBB}" type="presOf" srcId="{37DA32F3-1C91-4546-B57F-7728D4C32FA3}" destId="{BE4C3B6E-66D5-47D6-B6F8-D46385AD032C}" srcOrd="0" destOrd="0" presId="urn:microsoft.com/office/officeart/2005/8/layout/venn1"/>
    <dgm:cxn modelId="{495E2E76-2762-4949-BA0D-F2D624A9EB74}" type="presOf" srcId="{0CC8DA45-1B9A-4C80-84AC-BAD0CE55F8C0}" destId="{565D1521-A1F4-4A6F-892D-27A5F2522F4D}" srcOrd="0" destOrd="0" presId="urn:microsoft.com/office/officeart/2005/8/layout/venn1"/>
    <dgm:cxn modelId="{45D82B72-3CD9-4DB3-806C-79AF0BB4CB20}" srcId="{25AA9679-ABAE-4C6F-A67E-0C6E81973C5A}" destId="{BC38B1C4-BBFE-48C4-B52B-3DE2CEC27188}" srcOrd="2" destOrd="0" parTransId="{B78150D5-0EBB-4729-8198-2F9AB7059E8D}" sibTransId="{6D53B453-BD2B-4171-B454-9218EA891E45}"/>
    <dgm:cxn modelId="{082E22CD-B973-44DC-9ECA-294D776AD2D9}" srcId="{25AA9679-ABAE-4C6F-A67E-0C6E81973C5A}" destId="{0CC8DA45-1B9A-4C80-84AC-BAD0CE55F8C0}" srcOrd="3" destOrd="0" parTransId="{35CE3779-7FB2-4EB3-A64F-7F92D17BB08A}" sibTransId="{8916C9A4-2861-493D-8168-DD74B2EBB8B3}"/>
    <dgm:cxn modelId="{FC9BDB01-D483-415C-B4DC-9F6600931AD5}" type="presParOf" srcId="{4BFE0E38-C948-485F-9935-A9C2BB42631E}" destId="{BBD03E8A-09DD-4F88-9E43-5E1308F94A53}" srcOrd="0" destOrd="0" presId="urn:microsoft.com/office/officeart/2005/8/layout/venn1"/>
    <dgm:cxn modelId="{60C51188-08EF-47E0-92AC-E63F8C3258DE}" type="presParOf" srcId="{4BFE0E38-C948-485F-9935-A9C2BB42631E}" destId="{BE4C3B6E-66D5-47D6-B6F8-D46385AD032C}" srcOrd="1" destOrd="0" presId="urn:microsoft.com/office/officeart/2005/8/layout/venn1"/>
    <dgm:cxn modelId="{06C6AB25-836D-4A54-A082-F3ECB2F47F80}" type="presParOf" srcId="{4BFE0E38-C948-485F-9935-A9C2BB42631E}" destId="{0266B777-CCBB-47A9-B1FB-4A36806BB0ED}" srcOrd="2" destOrd="0" presId="urn:microsoft.com/office/officeart/2005/8/layout/venn1"/>
    <dgm:cxn modelId="{6DD42535-BCE4-4F49-A221-8481C2A76BC0}" type="presParOf" srcId="{4BFE0E38-C948-485F-9935-A9C2BB42631E}" destId="{94640A0F-F2F4-4266-8E37-934DD6001E1C}" srcOrd="3" destOrd="0" presId="urn:microsoft.com/office/officeart/2005/8/layout/venn1"/>
    <dgm:cxn modelId="{2C1E1C6D-4902-4119-ABB7-5FBB1A81D03A}" type="presParOf" srcId="{4BFE0E38-C948-485F-9935-A9C2BB42631E}" destId="{48C67AEB-FAC7-4275-803B-F78C956BC776}" srcOrd="4" destOrd="0" presId="urn:microsoft.com/office/officeart/2005/8/layout/venn1"/>
    <dgm:cxn modelId="{D2138262-2CB8-49AA-B613-D8B6D9D72E06}" type="presParOf" srcId="{4BFE0E38-C948-485F-9935-A9C2BB42631E}" destId="{FCAD6693-AE91-461D-A7D3-7006EE480313}" srcOrd="5" destOrd="0" presId="urn:microsoft.com/office/officeart/2005/8/layout/venn1"/>
    <dgm:cxn modelId="{82C22C40-8E1D-47B8-BE2F-5B39EB1AEF21}" type="presParOf" srcId="{4BFE0E38-C948-485F-9935-A9C2BB42631E}" destId="{052C3C96-EEA7-4E1A-807D-6ECCAB030077}" srcOrd="6" destOrd="0" presId="urn:microsoft.com/office/officeart/2005/8/layout/venn1"/>
    <dgm:cxn modelId="{1C5DC3D8-2C27-44E9-BE4D-9B3AF3ED79BF}" type="presParOf" srcId="{4BFE0E38-C948-485F-9935-A9C2BB42631E}" destId="{565D1521-A1F4-4A6F-892D-27A5F2522F4D}" srcOrd="7" destOrd="0" presId="urn:microsoft.com/office/officeart/2005/8/layout/venn1"/>
    <dgm:cxn modelId="{602B059A-DA22-4894-B439-4497A0AC13CE}" type="presParOf" srcId="{4BFE0E38-C948-485F-9935-A9C2BB42631E}" destId="{2045F648-C67C-4C7D-B5E6-2CF384499DC0}" srcOrd="8" destOrd="0" presId="urn:microsoft.com/office/officeart/2005/8/layout/venn1"/>
    <dgm:cxn modelId="{F9BB31D7-AF81-4105-A19C-293A2F43E849}" type="presParOf" srcId="{4BFE0E38-C948-485F-9935-A9C2BB42631E}" destId="{23EACF7B-6E30-4605-8239-92395908D2C7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F74CE-8B91-4485-8BEE-DB8866B7F0D7}">
      <dsp:nvSpPr>
        <dsp:cNvPr id="0" name=""/>
        <dsp:cNvSpPr/>
      </dsp:nvSpPr>
      <dsp:spPr>
        <a:xfrm>
          <a:off x="0" y="619009"/>
          <a:ext cx="705522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A2FB8-2C35-43CD-B3DB-B6E9069002DC}">
      <dsp:nvSpPr>
        <dsp:cNvPr id="0" name=""/>
        <dsp:cNvSpPr/>
      </dsp:nvSpPr>
      <dsp:spPr>
        <a:xfrm>
          <a:off x="352761" y="338569"/>
          <a:ext cx="493865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69" tIns="0" rIns="18666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Нетерплячість</a:t>
          </a:r>
          <a:endParaRPr lang="ru-RU" sz="1900" kern="1200" dirty="0"/>
        </a:p>
      </dsp:txBody>
      <dsp:txXfrm>
        <a:off x="380141" y="365949"/>
        <a:ext cx="4883897" cy="506120"/>
      </dsp:txXfrm>
    </dsp:sp>
    <dsp:sp modelId="{6BC64EDB-8E20-4B5A-BB4B-3C2DDB963D67}">
      <dsp:nvSpPr>
        <dsp:cNvPr id="0" name=""/>
        <dsp:cNvSpPr/>
      </dsp:nvSpPr>
      <dsp:spPr>
        <a:xfrm>
          <a:off x="0" y="1480850"/>
          <a:ext cx="705522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10766-4B17-401E-BCD8-AEFA4547EC62}">
      <dsp:nvSpPr>
        <dsp:cNvPr id="0" name=""/>
        <dsp:cNvSpPr/>
      </dsp:nvSpPr>
      <dsp:spPr>
        <a:xfrm>
          <a:off x="352761" y="1200409"/>
          <a:ext cx="4938657" cy="5608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69" tIns="0" rIns="18666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Зосередження на короткострокових цілях</a:t>
          </a:r>
          <a:endParaRPr lang="ru-RU" sz="1900" kern="1200" dirty="0"/>
        </a:p>
      </dsp:txBody>
      <dsp:txXfrm>
        <a:off x="380141" y="1227789"/>
        <a:ext cx="4883897" cy="506120"/>
      </dsp:txXfrm>
    </dsp:sp>
    <dsp:sp modelId="{56FF2CC4-0A32-4F04-8EEE-1A35DD24A255}">
      <dsp:nvSpPr>
        <dsp:cNvPr id="0" name=""/>
        <dsp:cNvSpPr/>
      </dsp:nvSpPr>
      <dsp:spPr>
        <a:xfrm>
          <a:off x="0" y="2342690"/>
          <a:ext cx="705522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DFFDF-E1D3-4A25-B6A9-E97D7EC447F2}">
      <dsp:nvSpPr>
        <dsp:cNvPr id="0" name=""/>
        <dsp:cNvSpPr/>
      </dsp:nvSpPr>
      <dsp:spPr>
        <a:xfrm>
          <a:off x="352761" y="2062250"/>
          <a:ext cx="4938657" cy="5608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69" tIns="0" rIns="18666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 smtClean="0"/>
            <a:t>Залежність від ІНТЕРНЕТУ</a:t>
          </a:r>
          <a:endParaRPr lang="ru-RU" sz="1900" kern="1200" dirty="0"/>
        </a:p>
      </dsp:txBody>
      <dsp:txXfrm>
        <a:off x="380141" y="2089630"/>
        <a:ext cx="4883897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A278B-4C88-482E-9110-65E07134C02F}">
      <dsp:nvSpPr>
        <dsp:cNvPr id="0" name=""/>
        <dsp:cNvSpPr/>
      </dsp:nvSpPr>
      <dsp:spPr>
        <a:xfrm>
          <a:off x="0" y="1087517"/>
          <a:ext cx="75734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9F208-5D3C-4666-9CB8-188711AB803D}">
      <dsp:nvSpPr>
        <dsp:cNvPr id="0" name=""/>
        <dsp:cNvSpPr/>
      </dsp:nvSpPr>
      <dsp:spPr>
        <a:xfrm>
          <a:off x="378670" y="851357"/>
          <a:ext cx="53013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80" tIns="0" rIns="2003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Фрагментарність образного мислення</a:t>
          </a:r>
          <a:endParaRPr lang="ru-RU" sz="1600" kern="1200" dirty="0"/>
        </a:p>
      </dsp:txBody>
      <dsp:txXfrm>
        <a:off x="401727" y="874414"/>
        <a:ext cx="5255268" cy="426206"/>
      </dsp:txXfrm>
    </dsp:sp>
    <dsp:sp modelId="{76972F77-FF5B-4A6B-B3F5-CD3B9EFD2BA5}">
      <dsp:nvSpPr>
        <dsp:cNvPr id="0" name=""/>
        <dsp:cNvSpPr/>
      </dsp:nvSpPr>
      <dsp:spPr>
        <a:xfrm>
          <a:off x="0" y="1813277"/>
          <a:ext cx="75734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509DF-6BF9-4B50-83C9-0943302EE0E7}">
      <dsp:nvSpPr>
        <dsp:cNvPr id="0" name=""/>
        <dsp:cNvSpPr/>
      </dsp:nvSpPr>
      <dsp:spPr>
        <a:xfrm>
          <a:off x="378670" y="1577117"/>
          <a:ext cx="5301382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80" tIns="0" rIns="2003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Швидко стають дорослими</a:t>
          </a:r>
          <a:endParaRPr lang="ru-RU" sz="1600" kern="1200" dirty="0"/>
        </a:p>
      </dsp:txBody>
      <dsp:txXfrm>
        <a:off x="401727" y="1600174"/>
        <a:ext cx="5255268" cy="426206"/>
      </dsp:txXfrm>
    </dsp:sp>
    <dsp:sp modelId="{A442716D-277D-4D16-AB8E-61CEEC82FE63}">
      <dsp:nvSpPr>
        <dsp:cNvPr id="0" name=""/>
        <dsp:cNvSpPr/>
      </dsp:nvSpPr>
      <dsp:spPr>
        <a:xfrm>
          <a:off x="0" y="2539037"/>
          <a:ext cx="75734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E9F1B-E917-4426-8B79-924E230C476F}">
      <dsp:nvSpPr>
        <dsp:cNvPr id="0" name=""/>
        <dsp:cNvSpPr/>
      </dsp:nvSpPr>
      <dsp:spPr>
        <a:xfrm>
          <a:off x="378670" y="2302877"/>
          <a:ext cx="5301382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80" tIns="0" rIns="2003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Орієнтація на використання</a:t>
          </a:r>
        </a:p>
      </dsp:txBody>
      <dsp:txXfrm>
        <a:off x="401727" y="2325934"/>
        <a:ext cx="5255268" cy="426206"/>
      </dsp:txXfrm>
    </dsp:sp>
    <dsp:sp modelId="{062EF62D-BB7B-455D-A5A0-6118634B6403}">
      <dsp:nvSpPr>
        <dsp:cNvPr id="0" name=""/>
        <dsp:cNvSpPr/>
      </dsp:nvSpPr>
      <dsp:spPr>
        <a:xfrm>
          <a:off x="0" y="3264797"/>
          <a:ext cx="75734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6D0F4-AEB0-4994-BF9E-3D79D9A54E72}">
      <dsp:nvSpPr>
        <dsp:cNvPr id="0" name=""/>
        <dsp:cNvSpPr/>
      </dsp:nvSpPr>
      <dsp:spPr>
        <a:xfrm>
          <a:off x="378670" y="3028637"/>
          <a:ext cx="5301382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80" tIns="0" rIns="2003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Цінують чесність, тому в соціальних мережах відкриті</a:t>
          </a:r>
          <a:endParaRPr lang="ru-RU" sz="1600" kern="1200" dirty="0"/>
        </a:p>
      </dsp:txBody>
      <dsp:txXfrm>
        <a:off x="401727" y="3051694"/>
        <a:ext cx="5255268" cy="426206"/>
      </dsp:txXfrm>
    </dsp:sp>
    <dsp:sp modelId="{ED00D467-CE7D-46E6-9758-7306B1DE6365}">
      <dsp:nvSpPr>
        <dsp:cNvPr id="0" name=""/>
        <dsp:cNvSpPr/>
      </dsp:nvSpPr>
      <dsp:spPr>
        <a:xfrm>
          <a:off x="0" y="3990557"/>
          <a:ext cx="75734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5103D-14F4-4934-A827-D5BCB08865A8}">
      <dsp:nvSpPr>
        <dsp:cNvPr id="0" name=""/>
        <dsp:cNvSpPr/>
      </dsp:nvSpPr>
      <dsp:spPr>
        <a:xfrm>
          <a:off x="378670" y="3754397"/>
          <a:ext cx="5301382" cy="472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80" tIns="0" rIns="2003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Віртуальний світ на першому плані</a:t>
          </a:r>
          <a:endParaRPr lang="ru-RU" sz="1600" kern="1200" dirty="0"/>
        </a:p>
      </dsp:txBody>
      <dsp:txXfrm>
        <a:off x="401727" y="3777454"/>
        <a:ext cx="5255268" cy="426206"/>
      </dsp:txXfrm>
    </dsp:sp>
    <dsp:sp modelId="{7972EE4F-7960-4A43-8E47-93B01AB977CF}">
      <dsp:nvSpPr>
        <dsp:cNvPr id="0" name=""/>
        <dsp:cNvSpPr/>
      </dsp:nvSpPr>
      <dsp:spPr>
        <a:xfrm>
          <a:off x="0" y="4716317"/>
          <a:ext cx="75734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D189F-F885-45DF-90CF-BCB2EB56A9A5}">
      <dsp:nvSpPr>
        <dsp:cNvPr id="0" name=""/>
        <dsp:cNvSpPr/>
      </dsp:nvSpPr>
      <dsp:spPr>
        <a:xfrm>
          <a:off x="378670" y="4480157"/>
          <a:ext cx="530138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80" tIns="0" rIns="2003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Техніку знають краще, ніж розуміють почуття людей</a:t>
          </a:r>
          <a:endParaRPr lang="ru-RU" sz="1600" kern="1200" dirty="0"/>
        </a:p>
      </dsp:txBody>
      <dsp:txXfrm>
        <a:off x="401727" y="4503214"/>
        <a:ext cx="5255268" cy="426206"/>
      </dsp:txXfrm>
    </dsp:sp>
    <dsp:sp modelId="{416B4C3B-CEDF-4CE0-8B54-EF7667BD8592}">
      <dsp:nvSpPr>
        <dsp:cNvPr id="0" name=""/>
        <dsp:cNvSpPr/>
      </dsp:nvSpPr>
      <dsp:spPr>
        <a:xfrm>
          <a:off x="0" y="5442077"/>
          <a:ext cx="757340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B8681-888D-4CD5-9EDE-AF5F2EF781CA}">
      <dsp:nvSpPr>
        <dsp:cNvPr id="0" name=""/>
        <dsp:cNvSpPr/>
      </dsp:nvSpPr>
      <dsp:spPr>
        <a:xfrm>
          <a:off x="378670" y="5205917"/>
          <a:ext cx="5301382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380" tIns="0" rIns="2003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/>
            <a:t>Розумні виконавці</a:t>
          </a:r>
          <a:endParaRPr lang="ru-RU" sz="1600" kern="1200" dirty="0"/>
        </a:p>
      </dsp:txBody>
      <dsp:txXfrm>
        <a:off x="401727" y="5228974"/>
        <a:ext cx="5255268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03E8A-09DD-4F88-9E43-5E1308F94A53}">
      <dsp:nvSpPr>
        <dsp:cNvPr id="0" name=""/>
        <dsp:cNvSpPr/>
      </dsp:nvSpPr>
      <dsp:spPr>
        <a:xfrm>
          <a:off x="3587338" y="1329846"/>
          <a:ext cx="1633145" cy="163314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E4C3B6E-66D5-47D6-B6F8-D46385AD032C}">
      <dsp:nvSpPr>
        <dsp:cNvPr id="0" name=""/>
        <dsp:cNvSpPr/>
      </dsp:nvSpPr>
      <dsp:spPr>
        <a:xfrm>
          <a:off x="3456687" y="0"/>
          <a:ext cx="1894448" cy="10965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Втомлюваність</a:t>
          </a:r>
          <a:endParaRPr lang="ru-RU" sz="2300" kern="1200" dirty="0"/>
        </a:p>
      </dsp:txBody>
      <dsp:txXfrm>
        <a:off x="3456687" y="0"/>
        <a:ext cx="1894448" cy="1096540"/>
      </dsp:txXfrm>
    </dsp:sp>
    <dsp:sp modelId="{0266B777-CCBB-47A9-B1FB-4A36806BB0ED}">
      <dsp:nvSpPr>
        <dsp:cNvPr id="0" name=""/>
        <dsp:cNvSpPr/>
      </dsp:nvSpPr>
      <dsp:spPr>
        <a:xfrm>
          <a:off x="4208587" y="1781061"/>
          <a:ext cx="1633145" cy="1633145"/>
        </a:xfrm>
        <a:prstGeom prst="ellipse">
          <a:avLst/>
        </a:prstGeom>
        <a:solidFill>
          <a:schemeClr val="accent5">
            <a:alpha val="50000"/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4640A0F-F2F4-4266-8E37-934DD6001E1C}">
      <dsp:nvSpPr>
        <dsp:cNvPr id="0" name=""/>
        <dsp:cNvSpPr/>
      </dsp:nvSpPr>
      <dsp:spPr>
        <a:xfrm>
          <a:off x="5971730" y="1446499"/>
          <a:ext cx="1698470" cy="11898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Відсутність програми на майбутнє</a:t>
          </a:r>
          <a:endParaRPr lang="ru-RU" sz="2300" kern="1200" dirty="0"/>
        </a:p>
      </dsp:txBody>
      <dsp:txXfrm>
        <a:off x="5971730" y="1446499"/>
        <a:ext cx="1698470" cy="1189862"/>
      </dsp:txXfrm>
    </dsp:sp>
    <dsp:sp modelId="{48C67AEB-FAC7-4275-803B-F78C956BC776}">
      <dsp:nvSpPr>
        <dsp:cNvPr id="0" name=""/>
        <dsp:cNvSpPr/>
      </dsp:nvSpPr>
      <dsp:spPr>
        <a:xfrm>
          <a:off x="3971454" y="2511777"/>
          <a:ext cx="1633145" cy="1633145"/>
        </a:xfrm>
        <a:prstGeom prst="ellipse">
          <a:avLst/>
        </a:prstGeom>
        <a:solidFill>
          <a:schemeClr val="accent5">
            <a:alpha val="50000"/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AD6693-AE91-461D-A7D3-7006EE480313}">
      <dsp:nvSpPr>
        <dsp:cNvPr id="0" name=""/>
        <dsp:cNvSpPr/>
      </dsp:nvSpPr>
      <dsp:spPr>
        <a:xfrm>
          <a:off x="5710427" y="3476266"/>
          <a:ext cx="1698470" cy="11898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Нездатність радіти</a:t>
          </a:r>
          <a:endParaRPr lang="ru-RU" sz="2300" kern="1200" dirty="0"/>
        </a:p>
      </dsp:txBody>
      <dsp:txXfrm>
        <a:off x="5710427" y="3476266"/>
        <a:ext cx="1698470" cy="1189862"/>
      </dsp:txXfrm>
    </dsp:sp>
    <dsp:sp modelId="{052C3C96-EEA7-4E1A-807D-6ECCAB030077}">
      <dsp:nvSpPr>
        <dsp:cNvPr id="0" name=""/>
        <dsp:cNvSpPr/>
      </dsp:nvSpPr>
      <dsp:spPr>
        <a:xfrm>
          <a:off x="3203223" y="2511777"/>
          <a:ext cx="1633145" cy="1633145"/>
        </a:xfrm>
        <a:prstGeom prst="ellipse">
          <a:avLst/>
        </a:prstGeom>
        <a:solidFill>
          <a:schemeClr val="accent5">
            <a:alpha val="50000"/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65D1521-A1F4-4A6F-892D-27A5F2522F4D}">
      <dsp:nvSpPr>
        <dsp:cNvPr id="0" name=""/>
        <dsp:cNvSpPr/>
      </dsp:nvSpPr>
      <dsp:spPr>
        <a:xfrm>
          <a:off x="1398924" y="3476266"/>
          <a:ext cx="1698470" cy="11898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Гроші – еквівалент енергії</a:t>
          </a:r>
          <a:endParaRPr lang="ru-RU" sz="2300" kern="1200" dirty="0"/>
        </a:p>
      </dsp:txBody>
      <dsp:txXfrm>
        <a:off x="1398924" y="3476266"/>
        <a:ext cx="1698470" cy="1189862"/>
      </dsp:txXfrm>
    </dsp:sp>
    <dsp:sp modelId="{2045F648-C67C-4C7D-B5E6-2CF384499DC0}">
      <dsp:nvSpPr>
        <dsp:cNvPr id="0" name=""/>
        <dsp:cNvSpPr/>
      </dsp:nvSpPr>
      <dsp:spPr>
        <a:xfrm>
          <a:off x="2966090" y="1781061"/>
          <a:ext cx="1633145" cy="1633145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EACF7B-6E30-4605-8239-92395908D2C7}">
      <dsp:nvSpPr>
        <dsp:cNvPr id="0" name=""/>
        <dsp:cNvSpPr/>
      </dsp:nvSpPr>
      <dsp:spPr>
        <a:xfrm>
          <a:off x="1137621" y="1446499"/>
          <a:ext cx="1698470" cy="11898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 smtClean="0"/>
            <a:t>Порушення активності</a:t>
          </a:r>
          <a:endParaRPr lang="ru-RU" sz="2300" kern="1200" dirty="0"/>
        </a:p>
      </dsp:txBody>
      <dsp:txXfrm>
        <a:off x="1137621" y="1446499"/>
        <a:ext cx="1698470" cy="118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7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06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2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4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85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05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02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75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342900"/>
            <a:r>
              <a:rPr lang="en-US" sz="6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342900"/>
            <a:r>
              <a:rPr lang="en-US" sz="6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6407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5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6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21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684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/>
                </a:solidFill>
              </a:rPr>
              <a:pPr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9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70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0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56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3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5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52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019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872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25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6C5DA-B028-4194-9A16-8901D4781F5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00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A7557-FAEA-4799-B163-88DEC98E55D3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06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AF0D0-34E9-4EFB-946E-2E51D611D1B8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943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AC5E3-A4C4-4090-B0B1-4E7A3D034EE5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393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9C5D4-8726-48E1-BC19-12ADD0EB5BE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32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B6046-F86E-4867-8139-67F0AFF2D37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818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91CC-28BE-43D2-9486-0BDB791C5462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535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9A04A-5DB5-43E6-9706-B1C25E8D94E8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906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C9203-F2F8-43AE-9AA1-75EA2C17D49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423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39665-1891-423B-AEFA-527D92DB0F3E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0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DC987-02D1-4CD4-BEE9-2404EE95CE1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490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6C5DA-B028-4194-9A16-8901D4781F5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399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A7557-FAEA-4799-B163-88DEC98E55D3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122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AF0D0-34E9-4EFB-946E-2E51D611D1B8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638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AC5E3-A4C4-4090-B0B1-4E7A3D034EE5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725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9C5D4-8726-48E1-BC19-12ADD0EB5BE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235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B6046-F86E-4867-8139-67F0AFF2D37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905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91CC-28BE-43D2-9486-0BDB791C5462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312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9A04A-5DB5-43E6-9706-B1C25E8D94E8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677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C9203-F2F8-43AE-9AA1-75EA2C17D49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39665-1891-423B-AEFA-527D92DB0F3E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133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DC987-02D1-4CD4-BEE9-2404EE95CE1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313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6C5DA-B028-4194-9A16-8901D4781F5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6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A7557-FAEA-4799-B163-88DEC98E55D3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AF0D0-34E9-4EFB-946E-2E51D611D1B8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396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AC5E3-A4C4-4090-B0B1-4E7A3D034EE5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826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9C5D4-8726-48E1-BC19-12ADD0EB5BE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823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B6046-F86E-4867-8139-67F0AFF2D37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1716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D91CC-28BE-43D2-9486-0BDB791C5462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760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9A04A-5DB5-43E6-9706-B1C25E8D94E8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1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C9203-F2F8-43AE-9AA1-75EA2C17D49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4249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39665-1891-423B-AEFA-527D92DB0F3E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548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DC987-02D1-4CD4-BEE9-2404EE95CE11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755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F8BB5-90F6-4C20-A647-F6E88923A887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640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347D9-D066-4D56-9B77-636761D3BA38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781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55887-A75F-408F-B733-4293AB66A318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199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C8E9D-918D-4D04-BB76-86152149E259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33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73A2D-39C7-4968-B0B4-4C5493B8997E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12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08724-EE4D-4D82-8F9C-78C98ADD0DDF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898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D7217-BDEC-48BD-AD21-182632C07378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6DF1F-4485-4C2D-B495-F4D8F6006D2A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821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57D06A-7E1C-4A55-870A-BA236577D645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662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67598-BFC4-4608-9B8D-B117662531EF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039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8D5DDE-B466-4724-B7DB-73B9184F8719}" type="slidenum">
              <a:rPr lang="en-US" altLang="uk-UA">
                <a:solidFill>
                  <a:srgbClr val="000000"/>
                </a:solidFill>
              </a:rPr>
              <a:pPr/>
              <a:t>‹#›</a:t>
            </a:fld>
            <a:endParaRPr lang="en-US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3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6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8.jpe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2.jpe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defTabSz="342900"/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 defTabSz="342900"/>
              <a:t>11/23/2018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pPr defTabSz="3429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defTabSz="342900"/>
            <a:fld id="{6D22F896-40B5-4ADD-8801-0D06FADFA095}" type="slidenum">
              <a:rPr lang="en-US" smtClean="0">
                <a:solidFill>
                  <a:prstClr val="black"/>
                </a:solidFill>
              </a:rPr>
              <a:pPr defTabSz="3429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94D4-BA80-4740-BB12-92DF5AFA686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23.11.2018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5F99-6EB7-48CE-963F-FAA5C0BD47A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Рисунок 9" descr="24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2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0" descr="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b="6250"/>
          <a:stretch>
            <a:fillRect/>
          </a:stretch>
        </p:blipFill>
        <p:spPr bwMode="gray">
          <a:xfrm>
            <a:off x="152400" y="0"/>
            <a:ext cx="1447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Freeform 31"/>
          <p:cNvSpPr>
            <a:spLocks/>
          </p:cNvSpPr>
          <p:nvPr/>
        </p:nvSpPr>
        <p:spPr bwMode="ltGray">
          <a:xfrm>
            <a:off x="228600" y="0"/>
            <a:ext cx="8915400" cy="6883400"/>
          </a:xfrm>
          <a:custGeom>
            <a:avLst/>
            <a:gdLst/>
            <a:ahLst/>
            <a:cxnLst>
              <a:cxn ang="0">
                <a:pos x="312" y="4336"/>
              </a:cxn>
              <a:cxn ang="0">
                <a:pos x="0" y="0"/>
              </a:cxn>
              <a:cxn ang="0">
                <a:pos x="5480" y="0"/>
              </a:cxn>
              <a:cxn ang="0">
                <a:pos x="5480" y="4320"/>
              </a:cxn>
              <a:cxn ang="0">
                <a:pos x="312" y="4336"/>
              </a:cxn>
            </a:cxnLst>
            <a:rect l="0" t="0" r="r" b="b"/>
            <a:pathLst>
              <a:path w="5480" h="4336">
                <a:moveTo>
                  <a:pt x="312" y="4336"/>
                </a:moveTo>
                <a:lnTo>
                  <a:pt x="0" y="0"/>
                </a:lnTo>
                <a:lnTo>
                  <a:pt x="5480" y="0"/>
                </a:lnTo>
                <a:lnTo>
                  <a:pt x="5480" y="4320"/>
                </a:lnTo>
                <a:lnTo>
                  <a:pt x="312" y="4336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3372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762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  <a:endParaRPr lang="en-US" altLang="uk-UA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  <a:endParaRPr lang="en-US" altLang="uk-UA" smtClean="0"/>
          </a:p>
        </p:txBody>
      </p:sp>
      <p:pic>
        <p:nvPicPr>
          <p:cNvPr id="2054" name="Picture 20" descr="0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200" y="5638800"/>
            <a:ext cx="1676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21"/>
          <p:cNvSpPr txBox="1">
            <a:spLocks noChangeArrowheads="1"/>
          </p:cNvSpPr>
          <p:nvPr/>
        </p:nvSpPr>
        <p:spPr bwMode="gray">
          <a:xfrm>
            <a:off x="7050088" y="6465888"/>
            <a:ext cx="201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uk-UA" sz="1400" smtClean="0">
                <a:solidFill>
                  <a:srgbClr val="000000"/>
                </a:solidFill>
              </a:rPr>
              <a:t>www.themegallery.com</a:t>
            </a:r>
          </a:p>
        </p:txBody>
      </p:sp>
      <p:grpSp>
        <p:nvGrpSpPr>
          <p:cNvPr id="2056" name="Group 22"/>
          <p:cNvGrpSpPr>
            <a:grpSpLocks/>
          </p:cNvGrpSpPr>
          <p:nvPr/>
        </p:nvGrpSpPr>
        <p:grpSpPr bwMode="auto">
          <a:xfrm>
            <a:off x="762000" y="381000"/>
            <a:ext cx="6781800" cy="609600"/>
            <a:chOff x="480" y="240"/>
            <a:chExt cx="3168" cy="576"/>
          </a:xfrm>
        </p:grpSpPr>
        <p:sp>
          <p:nvSpPr>
            <p:cNvPr id="2066" name="Line 23"/>
            <p:cNvSpPr>
              <a:spLocks noChangeShapeType="1"/>
            </p:cNvSpPr>
            <p:nvPr userDrawn="1"/>
          </p:nvSpPr>
          <p:spPr bwMode="gray">
            <a:xfrm>
              <a:off x="480" y="240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67" name="Line 24"/>
            <p:cNvSpPr>
              <a:spLocks noChangeShapeType="1"/>
            </p:cNvSpPr>
            <p:nvPr userDrawn="1"/>
          </p:nvSpPr>
          <p:spPr bwMode="gray">
            <a:xfrm>
              <a:off x="480" y="384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68" name="Line 25"/>
            <p:cNvSpPr>
              <a:spLocks noChangeShapeType="1"/>
            </p:cNvSpPr>
            <p:nvPr userDrawn="1"/>
          </p:nvSpPr>
          <p:spPr bwMode="gray">
            <a:xfrm>
              <a:off x="480" y="528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69" name="Line 26"/>
            <p:cNvSpPr>
              <a:spLocks noChangeShapeType="1"/>
            </p:cNvSpPr>
            <p:nvPr userDrawn="1"/>
          </p:nvSpPr>
          <p:spPr bwMode="gray">
            <a:xfrm>
              <a:off x="480" y="672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70" name="Line 27"/>
            <p:cNvSpPr>
              <a:spLocks noChangeShapeType="1"/>
            </p:cNvSpPr>
            <p:nvPr userDrawn="1"/>
          </p:nvSpPr>
          <p:spPr bwMode="gray">
            <a:xfrm>
              <a:off x="480" y="816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013700" y="193675"/>
            <a:ext cx="901700" cy="971550"/>
            <a:chOff x="5048" y="122"/>
            <a:chExt cx="568" cy="612"/>
          </a:xfrm>
        </p:grpSpPr>
        <p:sp>
          <p:nvSpPr>
            <p:cNvPr id="2064" name="Rectangle 16" descr="02"/>
            <p:cNvSpPr>
              <a:spLocks noChangeArrowheads="1"/>
            </p:cNvSpPr>
            <p:nvPr userDrawn="1"/>
          </p:nvSpPr>
          <p:spPr bwMode="gray">
            <a:xfrm rot="1760290">
              <a:off x="5048" y="166"/>
              <a:ext cx="568" cy="568"/>
            </a:xfrm>
            <a:prstGeom prst="rect">
              <a:avLst/>
            </a:prstGeom>
            <a:blipFill dpi="0" rotWithShape="1">
              <a:blip r:embed="rId15" cstate="print"/>
              <a:srcRect/>
              <a:stretch>
                <a:fillRect/>
              </a:stretch>
            </a:blip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uk-UA" altLang="uk-UA" smtClean="0">
                <a:solidFill>
                  <a:srgbClr val="000000"/>
                </a:solidFill>
              </a:endParaRPr>
            </a:p>
          </p:txBody>
        </p:sp>
        <p:pic>
          <p:nvPicPr>
            <p:cNvPr id="2065" name="Picture 18" descr="0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464" y="122"/>
              <a:ext cx="10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283450" y="0"/>
            <a:ext cx="1022350" cy="1233488"/>
            <a:chOff x="4588" y="0"/>
            <a:chExt cx="644" cy="777"/>
          </a:xfrm>
        </p:grpSpPr>
        <p:sp>
          <p:nvSpPr>
            <p:cNvPr id="2062" name="Rectangle 17" descr="01"/>
            <p:cNvSpPr>
              <a:spLocks noChangeArrowheads="1"/>
            </p:cNvSpPr>
            <p:nvPr userDrawn="1"/>
          </p:nvSpPr>
          <p:spPr bwMode="gray">
            <a:xfrm rot="682726">
              <a:off x="4588" y="133"/>
              <a:ext cx="644" cy="644"/>
            </a:xfrm>
            <a:prstGeom prst="rect">
              <a:avLst/>
            </a:prstGeom>
            <a:blipFill dpi="0" rotWithShape="1">
              <a:blip r:embed="rId17" cstate="print"/>
              <a:srcRect/>
              <a:stretch>
                <a:fillRect/>
              </a:stretch>
            </a:blip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uk-UA" altLang="uk-UA" smtClean="0">
                <a:solidFill>
                  <a:srgbClr val="000000"/>
                </a:solidFill>
              </a:endParaRPr>
            </a:p>
          </p:txBody>
        </p:sp>
        <p:pic>
          <p:nvPicPr>
            <p:cNvPr id="2063" name="Picture 19" descr="04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880" y="0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8194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477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563E44-867E-469E-9BF4-9C725EAF9D55}" type="slidenum">
              <a:rPr lang="en-US" altLang="uk-UA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uk-UA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0" descr="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b="6250"/>
          <a:stretch>
            <a:fillRect/>
          </a:stretch>
        </p:blipFill>
        <p:spPr bwMode="gray">
          <a:xfrm>
            <a:off x="152400" y="0"/>
            <a:ext cx="1447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Freeform 31"/>
          <p:cNvSpPr>
            <a:spLocks/>
          </p:cNvSpPr>
          <p:nvPr/>
        </p:nvSpPr>
        <p:spPr bwMode="ltGray">
          <a:xfrm>
            <a:off x="228600" y="0"/>
            <a:ext cx="8915400" cy="6883400"/>
          </a:xfrm>
          <a:custGeom>
            <a:avLst/>
            <a:gdLst/>
            <a:ahLst/>
            <a:cxnLst>
              <a:cxn ang="0">
                <a:pos x="312" y="4336"/>
              </a:cxn>
              <a:cxn ang="0">
                <a:pos x="0" y="0"/>
              </a:cxn>
              <a:cxn ang="0">
                <a:pos x="5480" y="0"/>
              </a:cxn>
              <a:cxn ang="0">
                <a:pos x="5480" y="4320"/>
              </a:cxn>
              <a:cxn ang="0">
                <a:pos x="312" y="4336"/>
              </a:cxn>
            </a:cxnLst>
            <a:rect l="0" t="0" r="r" b="b"/>
            <a:pathLst>
              <a:path w="5480" h="4336">
                <a:moveTo>
                  <a:pt x="312" y="4336"/>
                </a:moveTo>
                <a:lnTo>
                  <a:pt x="0" y="0"/>
                </a:lnTo>
                <a:lnTo>
                  <a:pt x="5480" y="0"/>
                </a:lnTo>
                <a:lnTo>
                  <a:pt x="5480" y="4320"/>
                </a:lnTo>
                <a:lnTo>
                  <a:pt x="312" y="4336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3372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762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  <a:endParaRPr lang="en-US" altLang="uk-UA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  <a:endParaRPr lang="en-US" altLang="uk-UA" smtClean="0"/>
          </a:p>
        </p:txBody>
      </p:sp>
      <p:pic>
        <p:nvPicPr>
          <p:cNvPr id="2054" name="Picture 20" descr="0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200" y="5638800"/>
            <a:ext cx="1676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21"/>
          <p:cNvSpPr txBox="1">
            <a:spLocks noChangeArrowheads="1"/>
          </p:cNvSpPr>
          <p:nvPr/>
        </p:nvSpPr>
        <p:spPr bwMode="gray">
          <a:xfrm>
            <a:off x="7050088" y="6465888"/>
            <a:ext cx="201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uk-UA" sz="1400" smtClean="0">
                <a:solidFill>
                  <a:srgbClr val="000000"/>
                </a:solidFill>
              </a:rPr>
              <a:t>www.themegallery.com</a:t>
            </a:r>
          </a:p>
        </p:txBody>
      </p:sp>
      <p:grpSp>
        <p:nvGrpSpPr>
          <p:cNvPr id="2056" name="Group 22"/>
          <p:cNvGrpSpPr>
            <a:grpSpLocks/>
          </p:cNvGrpSpPr>
          <p:nvPr/>
        </p:nvGrpSpPr>
        <p:grpSpPr bwMode="auto">
          <a:xfrm>
            <a:off x="762000" y="381000"/>
            <a:ext cx="6781800" cy="609600"/>
            <a:chOff x="480" y="240"/>
            <a:chExt cx="3168" cy="576"/>
          </a:xfrm>
        </p:grpSpPr>
        <p:sp>
          <p:nvSpPr>
            <p:cNvPr id="2066" name="Line 23"/>
            <p:cNvSpPr>
              <a:spLocks noChangeShapeType="1"/>
            </p:cNvSpPr>
            <p:nvPr userDrawn="1"/>
          </p:nvSpPr>
          <p:spPr bwMode="gray">
            <a:xfrm>
              <a:off x="480" y="240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67" name="Line 24"/>
            <p:cNvSpPr>
              <a:spLocks noChangeShapeType="1"/>
            </p:cNvSpPr>
            <p:nvPr userDrawn="1"/>
          </p:nvSpPr>
          <p:spPr bwMode="gray">
            <a:xfrm>
              <a:off x="480" y="384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68" name="Line 25"/>
            <p:cNvSpPr>
              <a:spLocks noChangeShapeType="1"/>
            </p:cNvSpPr>
            <p:nvPr userDrawn="1"/>
          </p:nvSpPr>
          <p:spPr bwMode="gray">
            <a:xfrm>
              <a:off x="480" y="528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69" name="Line 26"/>
            <p:cNvSpPr>
              <a:spLocks noChangeShapeType="1"/>
            </p:cNvSpPr>
            <p:nvPr userDrawn="1"/>
          </p:nvSpPr>
          <p:spPr bwMode="gray">
            <a:xfrm>
              <a:off x="480" y="672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70" name="Line 27"/>
            <p:cNvSpPr>
              <a:spLocks noChangeShapeType="1"/>
            </p:cNvSpPr>
            <p:nvPr userDrawn="1"/>
          </p:nvSpPr>
          <p:spPr bwMode="gray">
            <a:xfrm>
              <a:off x="480" y="816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013700" y="193675"/>
            <a:ext cx="901700" cy="971550"/>
            <a:chOff x="5048" y="122"/>
            <a:chExt cx="568" cy="612"/>
          </a:xfrm>
        </p:grpSpPr>
        <p:sp>
          <p:nvSpPr>
            <p:cNvPr id="2064" name="Rectangle 16" descr="02"/>
            <p:cNvSpPr>
              <a:spLocks noChangeArrowheads="1"/>
            </p:cNvSpPr>
            <p:nvPr userDrawn="1"/>
          </p:nvSpPr>
          <p:spPr bwMode="gray">
            <a:xfrm rot="1760290">
              <a:off x="5048" y="166"/>
              <a:ext cx="568" cy="568"/>
            </a:xfrm>
            <a:prstGeom prst="rect">
              <a:avLst/>
            </a:prstGeom>
            <a:blipFill dpi="0" rotWithShape="1">
              <a:blip r:embed="rId15" cstate="print"/>
              <a:srcRect/>
              <a:stretch>
                <a:fillRect/>
              </a:stretch>
            </a:blip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uk-UA" altLang="uk-UA" smtClean="0">
                <a:solidFill>
                  <a:srgbClr val="000000"/>
                </a:solidFill>
              </a:endParaRPr>
            </a:p>
          </p:txBody>
        </p:sp>
        <p:pic>
          <p:nvPicPr>
            <p:cNvPr id="2065" name="Picture 18" descr="0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464" y="122"/>
              <a:ext cx="10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283450" y="0"/>
            <a:ext cx="1022350" cy="1233488"/>
            <a:chOff x="4588" y="0"/>
            <a:chExt cx="644" cy="777"/>
          </a:xfrm>
        </p:grpSpPr>
        <p:sp>
          <p:nvSpPr>
            <p:cNvPr id="2062" name="Rectangle 17" descr="01"/>
            <p:cNvSpPr>
              <a:spLocks noChangeArrowheads="1"/>
            </p:cNvSpPr>
            <p:nvPr userDrawn="1"/>
          </p:nvSpPr>
          <p:spPr bwMode="gray">
            <a:xfrm rot="682726">
              <a:off x="4588" y="133"/>
              <a:ext cx="644" cy="644"/>
            </a:xfrm>
            <a:prstGeom prst="rect">
              <a:avLst/>
            </a:prstGeom>
            <a:blipFill dpi="0" rotWithShape="1">
              <a:blip r:embed="rId17" cstate="print"/>
              <a:srcRect/>
              <a:stretch>
                <a:fillRect/>
              </a:stretch>
            </a:blip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uk-UA" altLang="uk-UA" smtClean="0">
                <a:solidFill>
                  <a:srgbClr val="000000"/>
                </a:solidFill>
              </a:endParaRPr>
            </a:p>
          </p:txBody>
        </p:sp>
        <p:pic>
          <p:nvPicPr>
            <p:cNvPr id="2063" name="Picture 19" descr="04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880" y="0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8194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477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563E44-867E-469E-9BF4-9C725EAF9D55}" type="slidenum">
              <a:rPr lang="en-US" altLang="uk-UA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uk-UA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0" descr="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b="6250"/>
          <a:stretch>
            <a:fillRect/>
          </a:stretch>
        </p:blipFill>
        <p:spPr bwMode="gray">
          <a:xfrm>
            <a:off x="152400" y="0"/>
            <a:ext cx="1447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Freeform 31"/>
          <p:cNvSpPr>
            <a:spLocks/>
          </p:cNvSpPr>
          <p:nvPr/>
        </p:nvSpPr>
        <p:spPr bwMode="ltGray">
          <a:xfrm>
            <a:off x="228600" y="0"/>
            <a:ext cx="8915400" cy="6883400"/>
          </a:xfrm>
          <a:custGeom>
            <a:avLst/>
            <a:gdLst/>
            <a:ahLst/>
            <a:cxnLst>
              <a:cxn ang="0">
                <a:pos x="312" y="4336"/>
              </a:cxn>
              <a:cxn ang="0">
                <a:pos x="0" y="0"/>
              </a:cxn>
              <a:cxn ang="0">
                <a:pos x="5480" y="0"/>
              </a:cxn>
              <a:cxn ang="0">
                <a:pos x="5480" y="4320"/>
              </a:cxn>
              <a:cxn ang="0">
                <a:pos x="312" y="4336"/>
              </a:cxn>
            </a:cxnLst>
            <a:rect l="0" t="0" r="r" b="b"/>
            <a:pathLst>
              <a:path w="5480" h="4336">
                <a:moveTo>
                  <a:pt x="312" y="4336"/>
                </a:moveTo>
                <a:lnTo>
                  <a:pt x="0" y="0"/>
                </a:lnTo>
                <a:lnTo>
                  <a:pt x="5480" y="0"/>
                </a:lnTo>
                <a:lnTo>
                  <a:pt x="5480" y="4320"/>
                </a:lnTo>
                <a:lnTo>
                  <a:pt x="312" y="4336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3372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762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  <a:endParaRPr lang="en-US" altLang="uk-UA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  <a:endParaRPr lang="en-US" altLang="uk-UA" smtClean="0"/>
          </a:p>
        </p:txBody>
      </p:sp>
      <p:pic>
        <p:nvPicPr>
          <p:cNvPr id="2054" name="Picture 20" descr="0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200" y="5638800"/>
            <a:ext cx="1676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21"/>
          <p:cNvSpPr txBox="1">
            <a:spLocks noChangeArrowheads="1"/>
          </p:cNvSpPr>
          <p:nvPr/>
        </p:nvSpPr>
        <p:spPr bwMode="gray">
          <a:xfrm>
            <a:off x="7050088" y="6465888"/>
            <a:ext cx="201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uk-UA" sz="1400" smtClean="0">
                <a:solidFill>
                  <a:srgbClr val="000000"/>
                </a:solidFill>
              </a:rPr>
              <a:t>www.themegallery.com</a:t>
            </a:r>
          </a:p>
        </p:txBody>
      </p:sp>
      <p:grpSp>
        <p:nvGrpSpPr>
          <p:cNvPr id="2056" name="Group 22"/>
          <p:cNvGrpSpPr>
            <a:grpSpLocks/>
          </p:cNvGrpSpPr>
          <p:nvPr/>
        </p:nvGrpSpPr>
        <p:grpSpPr bwMode="auto">
          <a:xfrm>
            <a:off x="762000" y="381000"/>
            <a:ext cx="6781800" cy="609600"/>
            <a:chOff x="480" y="240"/>
            <a:chExt cx="3168" cy="576"/>
          </a:xfrm>
        </p:grpSpPr>
        <p:sp>
          <p:nvSpPr>
            <p:cNvPr id="2066" name="Line 23"/>
            <p:cNvSpPr>
              <a:spLocks noChangeShapeType="1"/>
            </p:cNvSpPr>
            <p:nvPr userDrawn="1"/>
          </p:nvSpPr>
          <p:spPr bwMode="gray">
            <a:xfrm>
              <a:off x="480" y="240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67" name="Line 24"/>
            <p:cNvSpPr>
              <a:spLocks noChangeShapeType="1"/>
            </p:cNvSpPr>
            <p:nvPr userDrawn="1"/>
          </p:nvSpPr>
          <p:spPr bwMode="gray">
            <a:xfrm>
              <a:off x="480" y="384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68" name="Line 25"/>
            <p:cNvSpPr>
              <a:spLocks noChangeShapeType="1"/>
            </p:cNvSpPr>
            <p:nvPr userDrawn="1"/>
          </p:nvSpPr>
          <p:spPr bwMode="gray">
            <a:xfrm>
              <a:off x="480" y="528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69" name="Line 26"/>
            <p:cNvSpPr>
              <a:spLocks noChangeShapeType="1"/>
            </p:cNvSpPr>
            <p:nvPr userDrawn="1"/>
          </p:nvSpPr>
          <p:spPr bwMode="gray">
            <a:xfrm>
              <a:off x="480" y="672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070" name="Line 27"/>
            <p:cNvSpPr>
              <a:spLocks noChangeShapeType="1"/>
            </p:cNvSpPr>
            <p:nvPr userDrawn="1"/>
          </p:nvSpPr>
          <p:spPr bwMode="gray">
            <a:xfrm>
              <a:off x="480" y="816"/>
              <a:ext cx="3168" cy="0"/>
            </a:xfrm>
            <a:prstGeom prst="line">
              <a:avLst/>
            </a:prstGeom>
            <a:noFill/>
            <a:ln w="9525">
              <a:solidFill>
                <a:srgbClr val="FFFFD9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013700" y="193675"/>
            <a:ext cx="901700" cy="971550"/>
            <a:chOff x="5048" y="122"/>
            <a:chExt cx="568" cy="612"/>
          </a:xfrm>
        </p:grpSpPr>
        <p:sp>
          <p:nvSpPr>
            <p:cNvPr id="2064" name="Rectangle 16" descr="02"/>
            <p:cNvSpPr>
              <a:spLocks noChangeArrowheads="1"/>
            </p:cNvSpPr>
            <p:nvPr userDrawn="1"/>
          </p:nvSpPr>
          <p:spPr bwMode="gray">
            <a:xfrm rot="1760290">
              <a:off x="5048" y="166"/>
              <a:ext cx="568" cy="568"/>
            </a:xfrm>
            <a:prstGeom prst="rect">
              <a:avLst/>
            </a:prstGeom>
            <a:blipFill dpi="0" rotWithShape="1">
              <a:blip r:embed="rId15" cstate="print"/>
              <a:srcRect/>
              <a:stretch>
                <a:fillRect/>
              </a:stretch>
            </a:blip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uk-UA" altLang="uk-UA" smtClean="0">
                <a:solidFill>
                  <a:srgbClr val="000000"/>
                </a:solidFill>
              </a:endParaRPr>
            </a:p>
          </p:txBody>
        </p:sp>
        <p:pic>
          <p:nvPicPr>
            <p:cNvPr id="2065" name="Picture 18" descr="0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464" y="122"/>
              <a:ext cx="10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283450" y="0"/>
            <a:ext cx="1022350" cy="1233488"/>
            <a:chOff x="4588" y="0"/>
            <a:chExt cx="644" cy="777"/>
          </a:xfrm>
        </p:grpSpPr>
        <p:sp>
          <p:nvSpPr>
            <p:cNvPr id="2062" name="Rectangle 17" descr="01"/>
            <p:cNvSpPr>
              <a:spLocks noChangeArrowheads="1"/>
            </p:cNvSpPr>
            <p:nvPr userDrawn="1"/>
          </p:nvSpPr>
          <p:spPr bwMode="gray">
            <a:xfrm rot="682726">
              <a:off x="4588" y="133"/>
              <a:ext cx="644" cy="644"/>
            </a:xfrm>
            <a:prstGeom prst="rect">
              <a:avLst/>
            </a:prstGeom>
            <a:blipFill dpi="0" rotWithShape="1">
              <a:blip r:embed="rId17" cstate="print"/>
              <a:srcRect/>
              <a:stretch>
                <a:fillRect/>
              </a:stretch>
            </a:blip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uk-UA" altLang="uk-UA" smtClean="0">
                <a:solidFill>
                  <a:srgbClr val="000000"/>
                </a:solidFill>
              </a:endParaRPr>
            </a:p>
          </p:txBody>
        </p:sp>
        <p:pic>
          <p:nvPicPr>
            <p:cNvPr id="2063" name="Picture 19" descr="04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880" y="0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8194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029200" y="6477000"/>
            <a:ext cx="1981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477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563E44-867E-469E-9BF4-9C725EAF9D55}" type="slidenum">
              <a:rPr lang="en-US" altLang="uk-UA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uk-UA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7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7" descr="02"/>
          <p:cNvSpPr>
            <a:spLocks noChangeArrowheads="1"/>
          </p:cNvSpPr>
          <p:nvPr/>
        </p:nvSpPr>
        <p:spPr bwMode="gray">
          <a:xfrm rot="-472398">
            <a:off x="381000" y="304800"/>
            <a:ext cx="4267200" cy="4267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uk-UA" altLang="uk-UA" smtClean="0">
              <a:solidFill>
                <a:srgbClr val="000000"/>
              </a:solidFill>
            </a:endParaRPr>
          </a:p>
        </p:txBody>
      </p:sp>
      <p:sp>
        <p:nvSpPr>
          <p:cNvPr id="24" name="Rectangle 25" descr="01"/>
          <p:cNvSpPr>
            <a:spLocks noChangeArrowheads="1"/>
          </p:cNvSpPr>
          <p:nvPr/>
        </p:nvSpPr>
        <p:spPr bwMode="gray">
          <a:xfrm rot="-1211045">
            <a:off x="762000" y="1219200"/>
            <a:ext cx="4876800" cy="48768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uk-UA" altLang="uk-UA" smtClean="0">
              <a:solidFill>
                <a:srgbClr val="000000"/>
              </a:solidFill>
            </a:endParaRPr>
          </a:p>
        </p:txBody>
      </p:sp>
      <p:pic>
        <p:nvPicPr>
          <p:cNvPr id="1028" name="Picture 12" descr="0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6" b="6250"/>
          <a:stretch>
            <a:fillRect/>
          </a:stretch>
        </p:blipFill>
        <p:spPr bwMode="gray">
          <a:xfrm>
            <a:off x="2466975" y="0"/>
            <a:ext cx="21050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reeform 7"/>
          <p:cNvSpPr>
            <a:spLocks/>
          </p:cNvSpPr>
          <p:nvPr/>
        </p:nvSpPr>
        <p:spPr bwMode="gray">
          <a:xfrm>
            <a:off x="2895600" y="0"/>
            <a:ext cx="6248400" cy="6858000"/>
          </a:xfrm>
          <a:custGeom>
            <a:avLst/>
            <a:gdLst/>
            <a:ahLst/>
            <a:cxnLst>
              <a:cxn ang="0">
                <a:pos x="305" y="4317"/>
              </a:cxn>
              <a:cxn ang="0">
                <a:pos x="0" y="0"/>
              </a:cxn>
              <a:cxn ang="0">
                <a:pos x="3936" y="0"/>
              </a:cxn>
              <a:cxn ang="0">
                <a:pos x="3936" y="4320"/>
              </a:cxn>
              <a:cxn ang="0">
                <a:pos x="305" y="4317"/>
              </a:cxn>
            </a:cxnLst>
            <a:rect l="0" t="0" r="r" b="b"/>
            <a:pathLst>
              <a:path w="3936" h="4320">
                <a:moveTo>
                  <a:pt x="305" y="4317"/>
                </a:moveTo>
                <a:lnTo>
                  <a:pt x="0" y="0"/>
                </a:lnTo>
                <a:lnTo>
                  <a:pt x="3936" y="0"/>
                </a:lnTo>
                <a:lnTo>
                  <a:pt x="3936" y="4320"/>
                </a:lnTo>
                <a:lnTo>
                  <a:pt x="305" y="4317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372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gray">
          <a:xfrm>
            <a:off x="7772400" y="6186488"/>
            <a:ext cx="1035050" cy="3667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uk-UA" smtClean="0">
                <a:solidFill>
                  <a:srgbClr val="000000"/>
                </a:solidFill>
              </a:rPr>
              <a:t>L/O/G/O</a:t>
            </a:r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gray">
          <a:xfrm>
            <a:off x="3657600" y="52578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gray">
          <a:xfrm>
            <a:off x="3657600" y="54864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gray">
          <a:xfrm>
            <a:off x="3657600" y="57150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4" name="Line 16"/>
          <p:cNvSpPr>
            <a:spLocks noChangeShapeType="1"/>
          </p:cNvSpPr>
          <p:nvPr/>
        </p:nvSpPr>
        <p:spPr bwMode="gray">
          <a:xfrm>
            <a:off x="3657600" y="59436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5" name="Line 17"/>
          <p:cNvSpPr>
            <a:spLocks noChangeShapeType="1"/>
          </p:cNvSpPr>
          <p:nvPr/>
        </p:nvSpPr>
        <p:spPr bwMode="gray">
          <a:xfrm>
            <a:off x="3657600" y="6172200"/>
            <a:ext cx="5029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pic>
        <p:nvPicPr>
          <p:cNvPr id="33" name="Picture 29" descr="0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4625" y="0"/>
            <a:ext cx="3841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0" descr="0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76400" y="1193800"/>
            <a:ext cx="3968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0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57600" y="4884738"/>
            <a:ext cx="297180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76200"/>
            <a:ext cx="693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  <a:endParaRPr lang="en-US" altLang="uk-UA" smtClean="0"/>
          </a:p>
        </p:txBody>
      </p:sp>
      <p:sp>
        <p:nvSpPr>
          <p:cNvPr id="104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  <a:endParaRPr lang="en-US" altLang="uk-UA" smtClean="0"/>
          </a:p>
        </p:txBody>
      </p:sp>
      <p:sp>
        <p:nvSpPr>
          <p:cNvPr id="3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C38646-990F-4B5A-B0C3-FC9D82BA8075}" type="slidenum">
              <a:rPr lang="en-US" altLang="uk-UA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uk-UA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1%D1%82%D1%96%D0%BB%D1%8C%D0%BD%D0%B8%D0%BA%D0%BE%D0%B2%D0%B8%D0%B9_%D1%82%D0%B5%D0%BB%D0%B5%D1%84%D0%BE%D0%BD" TargetMode="External"/><Relationship Id="rId2" Type="http://schemas.openxmlformats.org/officeDocument/2006/relationships/hyperlink" Target="https://uk.wikipedia.org/wiki/%D0%90%D0%BD%D0%B3%D0%BB%D1%96%D0%B9%D1%81%D1%8C%D0%BA%D0%B0_%D0%BC%D0%BE%D0%B2%D0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%D0%95%D0%BB%D0%B5%D0%BA%D1%82%D1%80%D0%BE%D0%BD%D0%BD%D0%B0_%D0%BF%D0%BE%D1%88%D1%82%D0%B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998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74260" y="1354296"/>
            <a:ext cx="6562164" cy="4149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Створення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 </a:t>
            </a:r>
          </a:p>
          <a:p>
            <a:r>
              <a:rPr lang="ru-RU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безпечних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 умов для </a:t>
            </a:r>
            <a:r>
              <a:rPr lang="ru-RU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гармон</a:t>
            </a:r>
            <a:r>
              <a:rPr lang="uk-UA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і</a:t>
            </a:r>
            <a:r>
              <a:rPr lang="ru-RU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йного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 </a:t>
            </a:r>
            <a:r>
              <a:rPr lang="ru-RU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розвитку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 та </a:t>
            </a:r>
            <a:r>
              <a:rPr lang="ru-RU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досягнення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 </a:t>
            </a:r>
            <a:r>
              <a:rPr lang="ru-RU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особистісного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 </a:t>
            </a:r>
            <a:r>
              <a:rPr lang="ru-RU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успіху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 </a:t>
            </a:r>
            <a:r>
              <a:rPr lang="ru-RU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41B6"/>
                </a:solidFill>
                <a:latin typeface="+mn-lt"/>
              </a:rPr>
              <a:t>дитини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41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64776"/>
            <a:ext cx="8532812" cy="5385174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uk-UA" sz="4000" i="1" dirty="0" err="1" smtClean="0">
                <a:solidFill>
                  <a:srgbClr val="663300"/>
                </a:solidFill>
                <a:latin typeface="Times New Roman" pitchFamily="18" charset="0"/>
              </a:rPr>
              <a:t>Мотивацією</a:t>
            </a:r>
            <a:r>
              <a:rPr lang="ru-RU" altLang="uk-UA" sz="4000" i="1" dirty="0" smtClean="0">
                <a:solidFill>
                  <a:srgbClr val="663300"/>
                </a:solidFill>
                <a:latin typeface="Times New Roman" pitchFamily="18" charset="0"/>
              </a:rPr>
              <a:t> </a:t>
            </a:r>
            <a:br>
              <a:rPr lang="ru-RU" altLang="uk-UA" sz="4000" i="1" dirty="0" smtClean="0">
                <a:solidFill>
                  <a:srgbClr val="663300"/>
                </a:solidFill>
                <a:latin typeface="Times New Roman" pitchFamily="18" charset="0"/>
              </a:rPr>
            </a:br>
            <a:r>
              <a:rPr lang="ru-RU" altLang="uk-UA" sz="4000" i="1" dirty="0" smtClean="0">
                <a:solidFill>
                  <a:srgbClr val="663300"/>
                </a:solidFill>
                <a:latin typeface="Times New Roman" pitchFamily="18" charset="0"/>
              </a:rPr>
              <a:t>до </a:t>
            </a:r>
            <a:r>
              <a:rPr lang="ru-RU" altLang="uk-UA" sz="4000" i="1" dirty="0" err="1" smtClean="0">
                <a:solidFill>
                  <a:srgbClr val="663300"/>
                </a:solidFill>
                <a:latin typeface="Times New Roman" pitchFamily="18" charset="0"/>
              </a:rPr>
              <a:t>булінгу</a:t>
            </a:r>
            <a:r>
              <a:rPr lang="ru-RU" altLang="uk-UA" sz="4000" i="1" dirty="0" smtClean="0">
                <a:solidFill>
                  <a:srgbClr val="663300"/>
                </a:solidFill>
                <a:latin typeface="Times New Roman" pitchFamily="18" charset="0"/>
              </a:rPr>
              <a:t> </a:t>
            </a:r>
            <a:br>
              <a:rPr lang="ru-RU" altLang="uk-UA" sz="4000" i="1" dirty="0" smtClean="0">
                <a:solidFill>
                  <a:srgbClr val="663300"/>
                </a:solidFill>
                <a:latin typeface="Times New Roman" pitchFamily="18" charset="0"/>
              </a:rPr>
            </a:br>
            <a:r>
              <a:rPr lang="ru-RU" altLang="uk-UA" sz="2800" b="0" dirty="0" err="1" smtClean="0"/>
              <a:t>стають</a:t>
            </a:r>
            <a:r>
              <a:rPr lang="ru-RU" altLang="uk-UA" sz="2800" b="0" dirty="0" smtClean="0"/>
              <a:t> </a:t>
            </a:r>
            <a:r>
              <a:rPr lang="ru-RU" altLang="uk-UA" sz="2800" b="0" dirty="0" err="1" smtClean="0"/>
              <a:t>заздрість</a:t>
            </a:r>
            <a:r>
              <a:rPr lang="ru-RU" altLang="uk-UA" sz="2800" b="0" dirty="0" smtClean="0"/>
              <a:t>, </a:t>
            </a:r>
            <a:r>
              <a:rPr lang="ru-RU" altLang="uk-UA" sz="2800" b="0" dirty="0" err="1" smtClean="0"/>
              <a:t>помста</a:t>
            </a:r>
            <a:r>
              <a:rPr lang="ru-RU" altLang="uk-UA" sz="2800" b="0" dirty="0" smtClean="0"/>
              <a:t>, </a:t>
            </a:r>
            <a:r>
              <a:rPr lang="ru-RU" altLang="uk-UA" sz="2800" b="0" dirty="0" err="1" smtClean="0"/>
              <a:t>відчуття</a:t>
            </a:r>
            <a:r>
              <a:rPr lang="ru-RU" altLang="uk-UA" sz="2800" b="0" dirty="0" smtClean="0"/>
              <a:t> </a:t>
            </a:r>
            <a:r>
              <a:rPr lang="ru-RU" altLang="uk-UA" sz="2800" b="0" dirty="0" err="1" smtClean="0"/>
              <a:t>неприязні</a:t>
            </a:r>
            <a:r>
              <a:rPr lang="ru-RU" altLang="uk-UA" sz="2800" b="0" dirty="0" smtClean="0"/>
              <a:t>, </a:t>
            </a:r>
            <a:r>
              <a:rPr lang="ru-RU" altLang="uk-UA" sz="2800" b="0" dirty="0" err="1" smtClean="0"/>
              <a:t>прагнення</a:t>
            </a:r>
            <a:r>
              <a:rPr lang="ru-RU" altLang="uk-UA" sz="2800" b="0" dirty="0" smtClean="0"/>
              <a:t> </a:t>
            </a:r>
            <a:r>
              <a:rPr lang="ru-RU" altLang="uk-UA" sz="2800" b="0" dirty="0" err="1" smtClean="0"/>
              <a:t>відновити</a:t>
            </a:r>
            <a:r>
              <a:rPr lang="ru-RU" altLang="uk-UA" sz="2800" b="0" dirty="0" smtClean="0"/>
              <a:t> </a:t>
            </a:r>
            <a:r>
              <a:rPr lang="ru-RU" altLang="uk-UA" sz="2800" b="0" dirty="0" err="1" smtClean="0"/>
              <a:t>справедливість</a:t>
            </a:r>
            <a:r>
              <a:rPr lang="ru-RU" altLang="uk-UA" sz="2800" b="0" dirty="0" smtClean="0"/>
              <a:t>; </a:t>
            </a:r>
            <a:r>
              <a:rPr lang="ru-RU" altLang="uk-UA" sz="2800" b="0" dirty="0" err="1" smtClean="0"/>
              <a:t>боротьба</a:t>
            </a:r>
            <a:r>
              <a:rPr lang="ru-RU" altLang="uk-UA" sz="2800" b="0" dirty="0" smtClean="0"/>
              <a:t> за </a:t>
            </a:r>
            <a:r>
              <a:rPr lang="ru-RU" altLang="uk-UA" sz="2800" b="0" dirty="0" err="1" smtClean="0"/>
              <a:t>владу</a:t>
            </a:r>
            <a:r>
              <a:rPr lang="ru-RU" altLang="uk-UA" sz="2800" b="0" dirty="0" smtClean="0"/>
              <a:t>; потреба </a:t>
            </a:r>
            <a:r>
              <a:rPr lang="ru-RU" altLang="uk-UA" sz="2800" b="0" dirty="0" err="1" smtClean="0"/>
              <a:t>підпорядкування</a:t>
            </a:r>
            <a:r>
              <a:rPr lang="ru-RU" altLang="uk-UA" sz="2800" b="0" dirty="0" smtClean="0"/>
              <a:t> </a:t>
            </a:r>
            <a:r>
              <a:rPr lang="ru-RU" altLang="uk-UA" sz="2800" b="0" dirty="0" err="1" smtClean="0"/>
              <a:t>лідерові</a:t>
            </a:r>
            <a:r>
              <a:rPr lang="ru-RU" altLang="uk-UA" sz="2800" b="0" dirty="0" smtClean="0"/>
              <a:t>, </a:t>
            </a:r>
            <a:r>
              <a:rPr lang="ru-RU" altLang="uk-UA" sz="2800" b="0" dirty="0" err="1" smtClean="0"/>
              <a:t>нейтралізації</a:t>
            </a:r>
            <a:r>
              <a:rPr lang="ru-RU" altLang="uk-UA" sz="2800" b="0" dirty="0" smtClean="0"/>
              <a:t> </a:t>
            </a:r>
            <a:r>
              <a:rPr lang="ru-RU" altLang="uk-UA" sz="2800" b="0" dirty="0" err="1" smtClean="0"/>
              <a:t>суперника</a:t>
            </a:r>
            <a:r>
              <a:rPr lang="ru-RU" altLang="uk-UA" sz="2800" b="0" dirty="0" smtClean="0"/>
              <a:t>, </a:t>
            </a:r>
            <a:r>
              <a:rPr lang="ru-RU" altLang="uk-UA" sz="2800" b="0" dirty="0" err="1" smtClean="0"/>
              <a:t>самоствердження</a:t>
            </a:r>
            <a:r>
              <a:rPr lang="ru-RU" altLang="uk-UA" sz="2800" b="0" dirty="0" smtClean="0"/>
              <a:t> </a:t>
            </a:r>
            <a:r>
              <a:rPr lang="ru-RU" altLang="uk-UA" sz="2800" b="0" dirty="0" err="1" smtClean="0"/>
              <a:t>тощо</a:t>
            </a:r>
            <a:r>
              <a:rPr lang="ru-RU" altLang="uk-UA" sz="2800" b="0" dirty="0" smtClean="0"/>
              <a:t>.</a:t>
            </a:r>
            <a:br>
              <a:rPr lang="ru-RU" altLang="uk-UA" sz="2800" b="0" dirty="0" smtClean="0"/>
            </a:br>
            <a:r>
              <a:rPr lang="ru-RU" altLang="uk-UA" sz="2800" b="0" dirty="0" smtClean="0"/>
              <a:t/>
            </a:r>
            <a:br>
              <a:rPr lang="ru-RU" altLang="uk-UA" sz="2800" b="0" dirty="0" smtClean="0"/>
            </a:br>
            <a:r>
              <a:rPr lang="ru-RU" altLang="uk-UA" sz="2800" b="0" dirty="0" smtClean="0"/>
              <a:t>АСТАРКІЗМ – установка, форма </a:t>
            </a:r>
            <a:r>
              <a:rPr lang="ru-RU" altLang="uk-UA" sz="2800" b="0" dirty="0" err="1" smtClean="0"/>
              <a:t>неприйняття</a:t>
            </a:r>
            <a:r>
              <a:rPr lang="ru-RU" altLang="uk-UA" sz="2800" b="0" dirty="0" smtClean="0"/>
              <a:t> </a:t>
            </a:r>
            <a:r>
              <a:rPr lang="ru-RU" altLang="uk-UA" sz="2800" b="0" dirty="0" err="1" smtClean="0"/>
              <a:t>суспільства</a:t>
            </a:r>
            <a:r>
              <a:rPr lang="ru-RU" altLang="uk-UA" sz="2800" b="0" dirty="0" smtClean="0"/>
              <a:t>, </a:t>
            </a:r>
            <a:r>
              <a:rPr lang="ru-RU" altLang="uk-UA" sz="2800" b="0" dirty="0" err="1" smtClean="0"/>
              <a:t>окремих</a:t>
            </a:r>
            <a:r>
              <a:rPr lang="ru-RU" altLang="uk-UA" sz="2800" b="0" dirty="0" smtClean="0"/>
              <a:t> людей, </a:t>
            </a:r>
            <a:r>
              <a:rPr lang="ru-RU" altLang="uk-UA" sz="2800" b="0" dirty="0" err="1" smtClean="0"/>
              <a:t>які</a:t>
            </a:r>
            <a:r>
              <a:rPr lang="ru-RU" altLang="uk-UA" sz="2800" b="0" dirty="0" smtClean="0"/>
              <a:t> не </a:t>
            </a:r>
            <a:r>
              <a:rPr lang="ru-RU" altLang="uk-UA" sz="2800" b="0" dirty="0" err="1" smtClean="0"/>
              <a:t>такі</a:t>
            </a:r>
            <a:r>
              <a:rPr lang="ru-RU" altLang="uk-UA" sz="2800" b="0" dirty="0" smtClean="0"/>
              <a:t>, як ми, </a:t>
            </a:r>
            <a:r>
              <a:rPr lang="ru-RU" altLang="uk-UA" sz="2800" b="0" dirty="0" err="1" smtClean="0"/>
              <a:t>відрізняються</a:t>
            </a:r>
            <a:r>
              <a:rPr lang="ru-RU" altLang="uk-UA" sz="2800" b="0" dirty="0" smtClean="0"/>
              <a:t> </a:t>
            </a:r>
            <a:r>
              <a:rPr lang="ru-RU" altLang="uk-UA" sz="2800" b="0" dirty="0" err="1" smtClean="0"/>
              <a:t>від</a:t>
            </a:r>
            <a:r>
              <a:rPr lang="ru-RU" altLang="uk-UA" sz="2800" b="0" dirty="0" smtClean="0"/>
              <a:t> нас.</a:t>
            </a:r>
            <a:endParaRPr lang="ru-RU" altLang="uk-UA" sz="2800" b="0" dirty="0" smtClean="0"/>
          </a:p>
        </p:txBody>
      </p:sp>
      <p:pic>
        <p:nvPicPr>
          <p:cNvPr id="11267" name="Picture 3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0"/>
            <a:ext cx="30861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6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Наталия\Desktop\shutterstock_108383702-617x4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84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4285"/>
            <a:ext cx="9144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6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6517"/>
            <a:ext cx="7886700" cy="961215"/>
          </a:xfrm>
        </p:spPr>
        <p:txBody>
          <a:bodyPr/>
          <a:lstStyle/>
          <a:p>
            <a:r>
              <a:rPr lang="uk-UA" dirty="0" smtClean="0"/>
              <a:t>НЕБЕЗПЕКИ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Секстинг</a:t>
            </a:r>
            <a:r>
              <a:rPr lang="ru-RU" dirty="0"/>
              <a:t> (</a:t>
            </a:r>
            <a:r>
              <a:rPr lang="ru-RU" dirty="0">
                <a:hlinkClick r:id="rId2" tooltip="Англійська мова"/>
              </a:rPr>
              <a:t>англ.</a:t>
            </a:r>
            <a:r>
              <a:rPr lang="ru-RU" dirty="0"/>
              <a:t> </a:t>
            </a:r>
            <a:r>
              <a:rPr lang="en-US" i="1" dirty="0"/>
              <a:t>sexting</a:t>
            </a:r>
            <a:r>
              <a:rPr lang="en-US" dirty="0"/>
              <a:t>) — </a:t>
            </a:r>
            <a:r>
              <a:rPr lang="ru-RU" dirty="0" err="1"/>
              <a:t>пересилання</a:t>
            </a:r>
            <a:r>
              <a:rPr lang="ru-RU" dirty="0"/>
              <a:t> </a:t>
            </a:r>
            <a:r>
              <a:rPr lang="ru-RU" dirty="0" err="1"/>
              <a:t>особистих</a:t>
            </a:r>
            <a:r>
              <a:rPr lang="ru-RU" dirty="0"/>
              <a:t> </a:t>
            </a:r>
            <a:r>
              <a:rPr lang="ru-RU" dirty="0" err="1"/>
              <a:t>фотографій</a:t>
            </a:r>
            <a:r>
              <a:rPr lang="ru-RU" dirty="0"/>
              <a:t>,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інтимного</a:t>
            </a:r>
            <a:r>
              <a:rPr lang="ru-RU" dirty="0"/>
              <a:t> </a:t>
            </a:r>
            <a:r>
              <a:rPr lang="ru-RU" dirty="0" err="1"/>
              <a:t>змісту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/>
              <a:t>зв'язку</a:t>
            </a:r>
            <a:r>
              <a:rPr lang="ru-RU" dirty="0"/>
              <a:t>: </a:t>
            </a:r>
            <a:r>
              <a:rPr lang="en-US" dirty="0" smtClean="0">
                <a:hlinkClick r:id="rId3" tooltip="Стільниковий телефон"/>
              </a:rPr>
              <a:t>c</a:t>
            </a:r>
            <a:r>
              <a:rPr lang="ru-RU" dirty="0" err="1" smtClean="0">
                <a:hlinkClick r:id="rId3" tooltip="Стільниковий телефон"/>
              </a:rPr>
              <a:t>тільникових</a:t>
            </a:r>
            <a:r>
              <a:rPr lang="ru-RU" dirty="0" smtClean="0">
                <a:hlinkClick r:id="rId3" tooltip="Стільниковий телефон"/>
              </a:rPr>
              <a:t> </a:t>
            </a:r>
            <a:r>
              <a:rPr lang="ru-RU" dirty="0" err="1" smtClean="0">
                <a:hlinkClick r:id="rId3" tooltip="Стільниковий телефон"/>
              </a:rPr>
              <a:t>телефонів</a:t>
            </a:r>
            <a:r>
              <a:rPr lang="ru-RU" dirty="0" smtClean="0"/>
              <a:t>, </a:t>
            </a:r>
            <a:r>
              <a:rPr lang="ru-RU" dirty="0" err="1" smtClean="0">
                <a:hlinkClick r:id="rId4" tooltip="Електронна пошта"/>
              </a:rPr>
              <a:t>електронної</a:t>
            </a:r>
            <a:r>
              <a:rPr lang="ru-RU" dirty="0" smtClean="0">
                <a:hlinkClick r:id="rId4" tooltip="Електронна пошта"/>
              </a:rPr>
              <a:t> </a:t>
            </a:r>
            <a:r>
              <a:rPr lang="ru-RU" dirty="0" err="1" smtClean="0">
                <a:hlinkClick r:id="rId4" tooltip="Електронна пошта"/>
              </a:rPr>
              <a:t>пошти</a:t>
            </a:r>
            <a:r>
              <a:rPr lang="ru-RU" dirty="0"/>
              <a:t>, </a:t>
            </a:r>
            <a:r>
              <a:rPr lang="ru-RU" dirty="0" err="1"/>
              <a:t>соціальних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r>
              <a:rPr lang="ru-RU" dirty="0"/>
              <a:t>-мереж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/>
              <a:t>Секстинг</a:t>
            </a:r>
            <a:r>
              <a:rPr lang="ru-RU" dirty="0"/>
              <a:t> —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поширене</a:t>
            </a:r>
            <a:r>
              <a:rPr lang="ru-RU" dirty="0"/>
              <a:t> </a:t>
            </a:r>
            <a:r>
              <a:rPr lang="ru-RU" dirty="0" err="1"/>
              <a:t>явище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українських</a:t>
            </a:r>
            <a:r>
              <a:rPr lang="ru-RU" dirty="0"/>
              <a:t> </a:t>
            </a:r>
            <a:r>
              <a:rPr lang="ru-RU" dirty="0" err="1"/>
              <a:t>підлітків</a:t>
            </a:r>
            <a:r>
              <a:rPr lang="ru-RU" dirty="0"/>
              <a:t>. За 2017 </a:t>
            </a:r>
            <a:r>
              <a:rPr lang="ru-RU" dirty="0" err="1"/>
              <a:t>рік</a:t>
            </a:r>
            <a:r>
              <a:rPr lang="ru-RU" dirty="0"/>
              <a:t> на «</a:t>
            </a:r>
            <a:r>
              <a:rPr lang="ru-RU" dirty="0" err="1"/>
              <a:t>гарячу</a:t>
            </a:r>
            <a:r>
              <a:rPr lang="ru-RU" dirty="0"/>
              <a:t> </a:t>
            </a:r>
            <a:r>
              <a:rPr lang="ru-RU" dirty="0" err="1"/>
              <a:t>лінію</a:t>
            </a:r>
            <a:r>
              <a:rPr lang="ru-RU" dirty="0"/>
              <a:t>»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профільних</a:t>
            </a:r>
            <a:r>
              <a:rPr lang="ru-RU" dirty="0"/>
              <a:t> структур </a:t>
            </a:r>
            <a:r>
              <a:rPr lang="ru-RU" dirty="0" err="1"/>
              <a:t>надійшло</a:t>
            </a:r>
            <a:r>
              <a:rPr lang="ru-RU" dirty="0"/>
              <a:t> </a:t>
            </a:r>
            <a:r>
              <a:rPr lang="ru-RU" dirty="0" err="1"/>
              <a:t>близько</a:t>
            </a:r>
            <a:r>
              <a:rPr lang="ru-RU" dirty="0"/>
              <a:t> 30 тис. </a:t>
            </a:r>
            <a:r>
              <a:rPr lang="ru-RU" dirty="0" err="1"/>
              <a:t>звернень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дітей</a:t>
            </a:r>
            <a:r>
              <a:rPr lang="ru-RU" dirty="0"/>
              <a:t>, з них </a:t>
            </a:r>
            <a:r>
              <a:rPr lang="ru-RU" dirty="0" err="1"/>
              <a:t>близько</a:t>
            </a:r>
            <a:r>
              <a:rPr lang="ru-RU" dirty="0"/>
              <a:t> 10 тис. </a:t>
            </a:r>
            <a:r>
              <a:rPr lang="ru-RU" dirty="0" err="1"/>
              <a:t>пов'язані</a:t>
            </a:r>
            <a:r>
              <a:rPr lang="ru-RU" dirty="0"/>
              <a:t> з </a:t>
            </a:r>
            <a:r>
              <a:rPr lang="ru-RU" dirty="0" err="1"/>
              <a:t>життям</a:t>
            </a:r>
            <a:r>
              <a:rPr lang="ru-RU" dirty="0"/>
              <a:t> </a:t>
            </a:r>
            <a:r>
              <a:rPr lang="ru-RU" dirty="0" err="1"/>
              <a:t>дитини</a:t>
            </a:r>
            <a:r>
              <a:rPr lang="ru-RU" dirty="0"/>
              <a:t> в </a:t>
            </a:r>
            <a:r>
              <a:rPr lang="ru-RU" dirty="0" err="1"/>
              <a:t>інтернет-середовищі</a:t>
            </a:r>
            <a:r>
              <a:rPr lang="ru-RU" dirty="0"/>
              <a:t>, </a:t>
            </a:r>
            <a:r>
              <a:rPr lang="ru-RU" dirty="0" err="1"/>
              <a:t>більшість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 — </a:t>
            </a:r>
            <a:r>
              <a:rPr lang="ru-RU" dirty="0" err="1"/>
              <a:t>секстинг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2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6275" y="134470"/>
            <a:ext cx="6861362" cy="1041898"/>
          </a:xfrm>
        </p:spPr>
        <p:txBody>
          <a:bodyPr>
            <a:normAutofit/>
          </a:bodyPr>
          <a:lstStyle/>
          <a:p>
            <a:r>
              <a:rPr lang="uk-UA" sz="4400" b="1" dirty="0" err="1" smtClean="0"/>
              <a:t>Суїцидальна</a:t>
            </a:r>
            <a:r>
              <a:rPr lang="uk-UA" sz="4400" b="1" dirty="0" smtClean="0"/>
              <a:t> поведінка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6275" y="1176368"/>
            <a:ext cx="7382434" cy="5358903"/>
          </a:xfrm>
        </p:spPr>
        <p:txBody>
          <a:bodyPr/>
          <a:lstStyle/>
          <a:p>
            <a:pPr marL="0" indent="0" algn="ctr">
              <a:buNone/>
            </a:pPr>
            <a:r>
              <a:rPr lang="uk-UA" sz="4000" b="1" dirty="0" smtClean="0">
                <a:solidFill>
                  <a:srgbClr val="0041B6"/>
                </a:solidFill>
              </a:rPr>
              <a:t>Латентні ознаки суїциду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584600043"/>
              </p:ext>
            </p:extLst>
          </p:nvPr>
        </p:nvGraphicFramePr>
        <p:xfrm>
          <a:off x="161364" y="1721224"/>
          <a:ext cx="8807823" cy="466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0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3902" y="2245660"/>
            <a:ext cx="6010098" cy="3260912"/>
          </a:xfrm>
        </p:spPr>
        <p:txBody>
          <a:bodyPr>
            <a:normAutofit fontScale="90000"/>
          </a:bodyPr>
          <a:lstStyle/>
          <a:p>
            <a:r>
              <a:rPr lang="ru-RU" sz="4500" b="1" dirty="0" smtClean="0">
                <a:solidFill>
                  <a:schemeClr val="tx2"/>
                </a:solidFill>
              </a:rPr>
              <a:t/>
            </a:r>
            <a:br>
              <a:rPr lang="ru-RU" sz="4500" b="1" dirty="0" smtClean="0">
                <a:solidFill>
                  <a:schemeClr val="tx2"/>
                </a:solidFill>
              </a:rPr>
            </a:br>
            <a:r>
              <a:rPr lang="ru-RU" sz="4500" b="1" dirty="0">
                <a:solidFill>
                  <a:schemeClr val="tx2"/>
                </a:solidFill>
              </a:rPr>
              <a:t/>
            </a:r>
            <a:br>
              <a:rPr lang="ru-RU" sz="4500" b="1" dirty="0">
                <a:solidFill>
                  <a:schemeClr val="tx2"/>
                </a:solidFill>
              </a:rPr>
            </a:br>
            <a:r>
              <a:rPr lang="ru-RU" sz="4500" b="1" dirty="0" err="1" smtClean="0">
                <a:solidFill>
                  <a:schemeClr val="tx2"/>
                </a:solidFill>
              </a:rPr>
              <a:t>Покол</a:t>
            </a:r>
            <a:r>
              <a:rPr lang="uk-UA" sz="4500" b="1" dirty="0" err="1">
                <a:solidFill>
                  <a:schemeClr val="tx2"/>
                </a:solidFill>
              </a:rPr>
              <a:t>іння</a:t>
            </a:r>
            <a:r>
              <a:rPr lang="uk-UA" sz="4500" b="1" dirty="0">
                <a:solidFill>
                  <a:schemeClr val="tx2"/>
                </a:solidFill>
              </a:rPr>
              <a:t> </a:t>
            </a:r>
            <a:r>
              <a:rPr lang="en-US" sz="4500" b="1" dirty="0">
                <a:solidFill>
                  <a:schemeClr val="tx2"/>
                </a:solidFill>
              </a:rPr>
              <a:t>Z</a:t>
            </a:r>
            <a:r>
              <a:rPr lang="uk-UA" sz="4500" b="1" dirty="0">
                <a:solidFill>
                  <a:schemeClr val="tx2"/>
                </a:solidFill>
              </a:rPr>
              <a:t>: </a:t>
            </a:r>
            <a:r>
              <a:rPr lang="uk-UA" sz="4500" b="1" dirty="0" smtClean="0">
                <a:solidFill>
                  <a:schemeClr val="tx2"/>
                </a:solidFill>
              </a:rPr>
              <a:t/>
            </a:r>
            <a:br>
              <a:rPr lang="uk-UA" sz="4500" b="1" dirty="0" smtClean="0">
                <a:solidFill>
                  <a:schemeClr val="tx2"/>
                </a:solidFill>
              </a:rPr>
            </a:br>
            <a:r>
              <a:rPr lang="ru-RU" sz="4400" dirty="0" err="1" smtClean="0"/>
              <a:t>Нинішнє</a:t>
            </a:r>
            <a:r>
              <a:rPr lang="ru-RU" sz="4400" dirty="0" smtClean="0"/>
              <a:t> </a:t>
            </a:r>
            <a:r>
              <a:rPr lang="ru-RU" sz="4400" dirty="0" err="1"/>
              <a:t>покоління</a:t>
            </a:r>
            <a:r>
              <a:rPr lang="ru-RU" sz="4400" dirty="0"/>
              <a:t> </a:t>
            </a:r>
            <a:r>
              <a:rPr lang="ru-RU" sz="4400" dirty="0" err="1"/>
              <a:t>учнів</a:t>
            </a:r>
            <a:r>
              <a:rPr lang="ru-RU" sz="4400" dirty="0"/>
              <a:t>, </a:t>
            </a:r>
            <a:r>
              <a:rPr lang="ru-RU" sz="4400" dirty="0" err="1"/>
              <a:t>народжених</a:t>
            </a:r>
            <a:r>
              <a:rPr lang="ru-RU" sz="4400" dirty="0"/>
              <a:t> </a:t>
            </a:r>
            <a:r>
              <a:rPr lang="ru-RU" sz="4400" dirty="0" err="1"/>
              <a:t>після</a:t>
            </a:r>
            <a:r>
              <a:rPr lang="ru-RU" sz="4400" dirty="0"/>
              <a:t> 2000 року, – </a:t>
            </a:r>
            <a:r>
              <a:rPr lang="ru-RU" sz="4400" dirty="0" err="1"/>
              <a:t>це</a:t>
            </a:r>
            <a:r>
              <a:rPr lang="ru-RU" sz="4400" dirty="0"/>
              <a:t> перше </a:t>
            </a:r>
            <a:r>
              <a:rPr lang="ru-RU" sz="4400" dirty="0" err="1"/>
              <a:t>повністю</a:t>
            </a:r>
            <a:r>
              <a:rPr lang="ru-RU" sz="4400" dirty="0"/>
              <a:t> </a:t>
            </a:r>
            <a:r>
              <a:rPr lang="ru-RU" sz="4400" dirty="0" err="1"/>
              <a:t>цифрове</a:t>
            </a:r>
            <a:r>
              <a:rPr lang="ru-RU" sz="4400" dirty="0"/>
              <a:t> </a:t>
            </a:r>
            <a:r>
              <a:rPr lang="ru-RU" sz="4400" dirty="0" err="1"/>
              <a:t>покоління</a:t>
            </a:r>
            <a:r>
              <a:rPr lang="ru-RU" sz="4400" dirty="0"/>
              <a:t>. </a:t>
            </a:r>
            <a:r>
              <a:rPr lang="uk-UA" sz="4500" b="1" dirty="0">
                <a:solidFill>
                  <a:schemeClr val="tx2"/>
                </a:solidFill>
              </a:rPr>
              <a:t/>
            </a:r>
            <a:br>
              <a:rPr lang="uk-UA" sz="4500" b="1" dirty="0">
                <a:solidFill>
                  <a:schemeClr val="tx2"/>
                </a:solidFill>
              </a:rPr>
            </a:br>
            <a:endParaRPr lang="ru-RU" sz="4500" b="1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1277471"/>
            <a:ext cx="3133902" cy="45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0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42999" y="530693"/>
            <a:ext cx="7691718" cy="340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</a:pPr>
            <a:r>
              <a:rPr lang="ru-RU" sz="2800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err="1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Інформаційне</a:t>
            </a:r>
            <a:r>
              <a:rPr lang="ru-RU" sz="2800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середовище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800" dirty="0" err="1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800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живе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Z,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суттєво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впливає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особистості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визначаючи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характерні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ознаки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Американський</a:t>
            </a:r>
            <a:r>
              <a:rPr lang="ru-RU" sz="2800" dirty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дитячий психолог Ш. Постник-</a:t>
            </a:r>
            <a:r>
              <a:rPr lang="ru-RU" sz="2800" dirty="0" err="1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Гудвін</a:t>
            </a:r>
            <a:r>
              <a:rPr lang="ru-RU" sz="2800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визначає</a:t>
            </a:r>
            <a:r>
              <a:rPr lang="ru-RU" sz="2800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2800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dirty="0" err="1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ознаки</a:t>
            </a:r>
            <a:r>
              <a:rPr lang="ru-RU" sz="2800" b="1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дітей</a:t>
            </a:r>
            <a:r>
              <a:rPr lang="ru-RU" sz="2800" b="1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sz="2800" b="1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ru-RU" sz="2800" dirty="0" smtClean="0">
                <a:solidFill>
                  <a:srgbClr val="2C2B2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544854646"/>
              </p:ext>
            </p:extLst>
          </p:nvPr>
        </p:nvGraphicFramePr>
        <p:xfrm>
          <a:off x="1523999" y="3388658"/>
          <a:ext cx="7055225" cy="3160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99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021302"/>
              </p:ext>
            </p:extLst>
          </p:nvPr>
        </p:nvGraphicFramePr>
        <p:xfrm>
          <a:off x="1261314" y="161365"/>
          <a:ext cx="7573403" cy="6696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67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4811"/>
            <a:ext cx="7886700" cy="1162921"/>
          </a:xfrm>
        </p:spPr>
        <p:txBody>
          <a:bodyPr/>
          <a:lstStyle/>
          <a:p>
            <a:r>
              <a:rPr lang="ru-RU" b="1" dirty="0" smtClean="0"/>
              <a:t>    </a:t>
            </a:r>
            <a:r>
              <a:rPr lang="uk-UA" b="1" dirty="0" smtClean="0"/>
              <a:t>НЕБЕЗПЕКИ СУЧАСНИХ ПІДЛІТКІВ</a:t>
            </a:r>
            <a:endParaRPr lang="ru-RU" b="1" dirty="0"/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055482" y="1543586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611" y="1340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uk-UA" sz="2000" dirty="0" smtClean="0">
                  <a:solidFill>
                    <a:srgbClr val="000000"/>
                  </a:solidFill>
                </a:rPr>
                <a:t>Шкідливі звички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053894" y="2305586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uk-UA" sz="2000" dirty="0" err="1" smtClean="0">
                  <a:solidFill>
                    <a:srgbClr val="000000"/>
                  </a:solidFill>
                </a:rPr>
                <a:t>Булінг</a:t>
              </a:r>
              <a:r>
                <a:rPr lang="uk-UA" sz="2000" dirty="0" smtClean="0">
                  <a:solidFill>
                    <a:srgbClr val="000000"/>
                  </a:solidFill>
                </a:rPr>
                <a:t>, </a:t>
              </a:r>
              <a:r>
                <a:rPr lang="uk-UA" sz="2000" dirty="0" err="1" smtClean="0">
                  <a:solidFill>
                    <a:srgbClr val="000000"/>
                  </a:solidFill>
                </a:rPr>
                <a:t>кібербулінг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057069" y="3053299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uk-UA" sz="2000" dirty="0" err="1" smtClean="0">
                  <a:solidFill>
                    <a:srgbClr val="000000"/>
                  </a:solidFill>
                </a:rPr>
                <a:t>Секстинг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053894" y="3815299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uk-UA" sz="2000" dirty="0" err="1" smtClean="0">
                  <a:solidFill>
                    <a:srgbClr val="000000"/>
                  </a:solidFill>
                </a:rPr>
                <a:t>Суїцидальні</a:t>
              </a:r>
              <a:r>
                <a:rPr lang="uk-UA" sz="2000" dirty="0" smtClean="0">
                  <a:solidFill>
                    <a:srgbClr val="000000"/>
                  </a:solidFill>
                </a:rPr>
                <a:t> схильності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053894" y="4577299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uk-UA" sz="2000" dirty="0" smtClean="0">
                  <a:solidFill>
                    <a:srgbClr val="000000"/>
                  </a:solidFill>
                </a:rPr>
                <a:t>Ризикова поведінка 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3284984"/>
            <a:ext cx="3628996" cy="1470025"/>
          </a:xfrm>
        </p:spPr>
        <p:txBody>
          <a:bodyPr>
            <a:normAutofit/>
          </a:bodyPr>
          <a:lstStyle/>
          <a:p>
            <a:pPr algn="l"/>
            <a:r>
              <a:rPr lang="uk-UA" sz="6000" b="1" dirty="0" smtClean="0">
                <a:solidFill>
                  <a:schemeClr val="tx2">
                    <a:lumMod val="75000"/>
                  </a:schemeClr>
                </a:solidFill>
              </a:rPr>
              <a:t>БУЛІНГ</a:t>
            </a:r>
            <a:endParaRPr lang="ru-RU"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72330" y="500042"/>
            <a:ext cx="1643074" cy="642942"/>
          </a:xfrm>
        </p:spPr>
        <p:txBody>
          <a:bodyPr>
            <a:normAutofit fontScale="92500"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БЕЗПЕКА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000364" y="6143644"/>
            <a:ext cx="1857388" cy="357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32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 </a:t>
            </a:r>
            <a:endParaRPr lang="ru-RU" sz="3200" b="1" dirty="0" smtClean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58888" y="1844675"/>
            <a:ext cx="7308850" cy="429260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uk-UA" sz="6000" smtClean="0">
                <a:solidFill>
                  <a:srgbClr val="002060"/>
                </a:solidFill>
              </a:rPr>
              <a:t>Булінг</a:t>
            </a:r>
            <a:r>
              <a:rPr lang="ru-RU" altLang="uk-UA" sz="6000" smtClean="0"/>
              <a:t> </a:t>
            </a:r>
            <a:r>
              <a:rPr lang="ru-RU" altLang="uk-UA" sz="4000" b="0" smtClean="0"/>
              <a:t>(від англ. bully— хуліган, залякувати) – форма психічного насильства у вигляді травлі, бойкоту, насмішок, дезінформації, псування особистих речей, фізичної розправи тощо.</a:t>
            </a:r>
            <a:r>
              <a:rPr lang="ru-RU" altLang="uk-UA" sz="4000" smtClean="0"/>
              <a:t/>
            </a:r>
            <a:br>
              <a:rPr lang="ru-RU" altLang="uk-UA" sz="4000" smtClean="0"/>
            </a:br>
            <a:endParaRPr lang="ru-RU" altLang="uk-UA" sz="4000" smtClean="0"/>
          </a:p>
        </p:txBody>
      </p:sp>
    </p:spTree>
    <p:extLst>
      <p:ext uri="{BB962C8B-B14F-4D97-AF65-F5344CB8AC3E}">
        <p14:creationId xmlns:p14="http://schemas.microsoft.com/office/powerpoint/2010/main" val="250195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450007" y="366741"/>
            <a:ext cx="7772870" cy="256808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uk-UA" sz="2400" b="1" dirty="0"/>
              <a:t>Обізнаність про різні види насильства, зокрема </a:t>
            </a:r>
            <a:r>
              <a:rPr lang="uk-UA" sz="2400" b="1" dirty="0" err="1"/>
              <a:t>булінг</a:t>
            </a:r>
            <a:r>
              <a:rPr lang="uk-UA" sz="2400" b="1" dirty="0"/>
              <a:t>, </a:t>
            </a:r>
            <a:r>
              <a:rPr lang="uk-UA" sz="2400" b="1" dirty="0" err="1"/>
              <a:t>кібербулінг</a:t>
            </a:r>
            <a:r>
              <a:rPr lang="uk-UA" sz="2400" b="1" dirty="0"/>
              <a:t>: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753811725"/>
              </p:ext>
            </p:extLst>
          </p:nvPr>
        </p:nvGraphicFramePr>
        <p:xfrm>
          <a:off x="1411472" y="1546413"/>
          <a:ext cx="7194646" cy="4706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938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43250" y="1196975"/>
            <a:ext cx="1362075" cy="2268538"/>
            <a:chOff x="4320" y="1152"/>
            <a:chExt cx="414" cy="402"/>
          </a:xfrm>
        </p:grpSpPr>
        <p:sp>
          <p:nvSpPr>
            <p:cNvPr id="17415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7416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sp>
        <p:nvSpPr>
          <p:cNvPr id="17417" name="Rectangle 9"/>
          <p:cNvSpPr>
            <a:spLocks noChangeArrowheads="1"/>
          </p:cNvSpPr>
          <p:nvPr/>
        </p:nvSpPr>
        <p:spPr bwMode="gray">
          <a:xfrm>
            <a:off x="3143250" y="1412875"/>
            <a:ext cx="1357313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altLang="uk-UA" sz="2400" b="1">
                <a:solidFill>
                  <a:srgbClr val="000000"/>
                </a:solidFill>
              </a:rPr>
              <a:t>Низь-кий рівень вихо-вання</a:t>
            </a:r>
            <a:endParaRPr lang="ru-RU" altLang="uk-UA" sz="2400" b="1">
              <a:solidFill>
                <a:srgbClr val="000000"/>
              </a:solidFill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643438" y="1196975"/>
            <a:ext cx="1362075" cy="2268538"/>
            <a:chOff x="4320" y="1152"/>
            <a:chExt cx="414" cy="402"/>
          </a:xfrm>
        </p:grpSpPr>
        <p:sp>
          <p:nvSpPr>
            <p:cNvPr id="17419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7420" name="Freeform 1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178550" y="1196975"/>
            <a:ext cx="1362075" cy="2268538"/>
            <a:chOff x="4320" y="1152"/>
            <a:chExt cx="414" cy="402"/>
          </a:xfrm>
        </p:grpSpPr>
        <p:sp>
          <p:nvSpPr>
            <p:cNvPr id="17422" name="AutoShape 14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7423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sp>
        <p:nvSpPr>
          <p:cNvPr id="17424" name="Rectangle 16"/>
          <p:cNvSpPr>
            <a:spLocks noChangeArrowheads="1"/>
          </p:cNvSpPr>
          <p:nvPr/>
        </p:nvSpPr>
        <p:spPr bwMode="gray">
          <a:xfrm>
            <a:off x="4787900" y="1773238"/>
            <a:ext cx="10826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altLang="uk-UA" sz="2400" b="1">
                <a:solidFill>
                  <a:srgbClr val="000000"/>
                </a:solidFill>
              </a:rPr>
              <a:t>Гіпер-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altLang="uk-UA" sz="2400" b="1">
                <a:solidFill>
                  <a:srgbClr val="000000"/>
                </a:solidFill>
              </a:rPr>
              <a:t>опіка</a:t>
            </a:r>
            <a:endParaRPr lang="ru-RU" altLang="uk-UA" sz="2400" b="1">
              <a:solidFill>
                <a:srgbClr val="000000"/>
              </a:solidFill>
            </a:endParaRP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gray">
          <a:xfrm>
            <a:off x="6227763" y="1484313"/>
            <a:ext cx="1357312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altLang="uk-UA" sz="2400" b="1">
                <a:solidFill>
                  <a:srgbClr val="000000"/>
                </a:solidFill>
              </a:rPr>
              <a:t>Байду-жість з боку батьків</a:t>
            </a:r>
            <a:endParaRPr lang="ru-RU" altLang="uk-UA" sz="2400" b="1">
              <a:solidFill>
                <a:srgbClr val="000000"/>
              </a:solidFill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55650" y="4652963"/>
            <a:ext cx="8064500" cy="1655762"/>
            <a:chOff x="1456" y="2934"/>
            <a:chExt cx="3495" cy="782"/>
          </a:xfrm>
        </p:grpSpPr>
        <p:sp>
          <p:nvSpPr>
            <p:cNvPr id="17428" name="AutoShape 20"/>
            <p:cNvSpPr>
              <a:spLocks noChangeArrowheads="1"/>
            </p:cNvSpPr>
            <p:nvPr/>
          </p:nvSpPr>
          <p:spPr bwMode="ltGray">
            <a:xfrm>
              <a:off x="1456" y="2934"/>
              <a:ext cx="3495" cy="7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42353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905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2316" name="Rectangle 21"/>
            <p:cNvSpPr>
              <a:spLocks noChangeArrowheads="1"/>
            </p:cNvSpPr>
            <p:nvPr/>
          </p:nvSpPr>
          <p:spPr bwMode="auto">
            <a:xfrm>
              <a:off x="1783" y="3023"/>
              <a:ext cx="2961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uk-UA" altLang="uk-UA" sz="3600" b="1" smtClean="0">
                  <a:solidFill>
                    <a:srgbClr val="000000"/>
                  </a:solidFill>
                </a:rPr>
                <a:t>Що впливає на агресивну поведінку дітей?</a:t>
              </a:r>
              <a:endParaRPr lang="ru-RU" altLang="uk-UA" sz="36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781925" y="1196975"/>
            <a:ext cx="1362075" cy="2268538"/>
            <a:chOff x="4320" y="1152"/>
            <a:chExt cx="414" cy="402"/>
          </a:xfrm>
        </p:grpSpPr>
        <p:sp>
          <p:nvSpPr>
            <p:cNvPr id="25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125538"/>
            <a:ext cx="1362075" cy="2339975"/>
            <a:chOff x="4320" y="1152"/>
            <a:chExt cx="414" cy="402"/>
          </a:xfrm>
        </p:grpSpPr>
        <p:sp>
          <p:nvSpPr>
            <p:cNvPr id="28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500188" y="1125538"/>
            <a:ext cx="1362075" cy="2339975"/>
            <a:chOff x="4320" y="1152"/>
            <a:chExt cx="414" cy="402"/>
          </a:xfrm>
        </p:grpSpPr>
        <p:sp>
          <p:nvSpPr>
            <p:cNvPr id="31" name="AutoShape 14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sp>
        <p:nvSpPr>
          <p:cNvPr id="105498" name="Rectangle 1"/>
          <p:cNvSpPr>
            <a:spLocks noChangeArrowheads="1"/>
          </p:cNvSpPr>
          <p:nvPr/>
        </p:nvSpPr>
        <p:spPr bwMode="auto">
          <a:xfrm>
            <a:off x="0" y="1196975"/>
            <a:ext cx="135731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Культ насиль-ства в суспіль-стві</a:t>
            </a:r>
            <a:endParaRPr lang="uk-UA" altLang="uk-UA" sz="2400" b="1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499" name="Rectangle 2"/>
          <p:cNvSpPr>
            <a:spLocks noChangeArrowheads="1"/>
          </p:cNvSpPr>
          <p:nvPr/>
        </p:nvSpPr>
        <p:spPr bwMode="auto">
          <a:xfrm>
            <a:off x="1476375" y="1465263"/>
            <a:ext cx="13573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Негатив-ний вплив ЗМІ</a:t>
            </a:r>
            <a:endParaRPr lang="uk-UA" altLang="uk-UA" sz="2400" b="1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500" name="Rectangle 3"/>
          <p:cNvSpPr>
            <a:spLocks noChangeArrowheads="1"/>
          </p:cNvSpPr>
          <p:nvPr/>
        </p:nvSpPr>
        <p:spPr bwMode="auto">
          <a:xfrm>
            <a:off x="7786688" y="1557338"/>
            <a:ext cx="13573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Ком-п`</a:t>
            </a:r>
            <a:r>
              <a:rPr lang="en-US" altLang="uk-UA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ютерні ігри</a:t>
            </a:r>
            <a:endParaRPr lang="en-US" altLang="uk-UA" sz="2400" b="1" smtClean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1180306" y="2978945"/>
            <a:ext cx="1177925" cy="2176462"/>
          </a:xfrm>
          <a:prstGeom prst="straightConnector1">
            <a:avLst/>
          </a:prstGeom>
          <a:noFill/>
          <a:ln w="38100" algn="ctr">
            <a:solidFill>
              <a:srgbClr val="67D49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Прямая со стрелкой 39"/>
          <p:cNvCxnSpPr>
            <a:cxnSpLocks noChangeShapeType="1"/>
          </p:cNvCxnSpPr>
          <p:nvPr/>
        </p:nvCxnSpPr>
        <p:spPr bwMode="auto">
          <a:xfrm rot="16200000" flipH="1">
            <a:off x="2571750" y="3500438"/>
            <a:ext cx="1143000" cy="1143000"/>
          </a:xfrm>
          <a:prstGeom prst="straightConnector1">
            <a:avLst/>
          </a:prstGeom>
          <a:noFill/>
          <a:ln w="38100" algn="ctr">
            <a:solidFill>
              <a:srgbClr val="67D49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Прямая со стрелкой 41"/>
          <p:cNvCxnSpPr>
            <a:cxnSpLocks noChangeShapeType="1"/>
            <a:stCxn id="17415" idx="2"/>
          </p:cNvCxnSpPr>
          <p:nvPr/>
        </p:nvCxnSpPr>
        <p:spPr bwMode="auto">
          <a:xfrm rot="16200000" flipH="1">
            <a:off x="3430588" y="3871913"/>
            <a:ext cx="1177925" cy="390525"/>
          </a:xfrm>
          <a:prstGeom prst="straightConnector1">
            <a:avLst/>
          </a:prstGeom>
          <a:noFill/>
          <a:ln w="38100" algn="ctr">
            <a:solidFill>
              <a:srgbClr val="67D49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Прямая со стрелкой 43"/>
          <p:cNvCxnSpPr>
            <a:cxnSpLocks noChangeShapeType="1"/>
            <a:stCxn id="17419" idx="2"/>
          </p:cNvCxnSpPr>
          <p:nvPr/>
        </p:nvCxnSpPr>
        <p:spPr bwMode="auto">
          <a:xfrm rot="5400000">
            <a:off x="4537869" y="3869532"/>
            <a:ext cx="1177925" cy="395287"/>
          </a:xfrm>
          <a:prstGeom prst="straightConnector1">
            <a:avLst/>
          </a:prstGeom>
          <a:noFill/>
          <a:ln w="38100" algn="ctr">
            <a:solidFill>
              <a:srgbClr val="67D49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Прямая со стрелкой 45"/>
          <p:cNvCxnSpPr>
            <a:cxnSpLocks noChangeShapeType="1"/>
            <a:stCxn id="17422" idx="2"/>
          </p:cNvCxnSpPr>
          <p:nvPr/>
        </p:nvCxnSpPr>
        <p:spPr bwMode="auto">
          <a:xfrm rot="5400000">
            <a:off x="5841206" y="3637757"/>
            <a:ext cx="1177925" cy="858838"/>
          </a:xfrm>
          <a:prstGeom prst="straightConnector1">
            <a:avLst/>
          </a:prstGeom>
          <a:noFill/>
          <a:ln w="38100" algn="ctr">
            <a:solidFill>
              <a:srgbClr val="67D49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Прямая со стрелкой 47"/>
          <p:cNvCxnSpPr>
            <a:cxnSpLocks noChangeShapeType="1"/>
            <a:stCxn id="25" idx="2"/>
          </p:cNvCxnSpPr>
          <p:nvPr/>
        </p:nvCxnSpPr>
        <p:spPr bwMode="auto">
          <a:xfrm rot="5400000">
            <a:off x="7071519" y="3264694"/>
            <a:ext cx="1177925" cy="1604963"/>
          </a:xfrm>
          <a:prstGeom prst="straightConnector1">
            <a:avLst/>
          </a:prstGeom>
          <a:noFill/>
          <a:ln w="38100" algn="ctr">
            <a:solidFill>
              <a:srgbClr val="67D498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653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24" grpId="0"/>
      <p:bldP spid="17425" grpId="0"/>
      <p:bldP spid="105498" grpId="0"/>
      <p:bldP spid="105499" grpId="0"/>
      <p:bldP spid="10550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587TGp_School_light_ani">
  <a:themeElements>
    <a:clrScheme name="1_587TGp_School_light_ani 1">
      <a:dk1>
        <a:srgbClr val="000000"/>
      </a:dk1>
      <a:lt1>
        <a:srgbClr val="FFFFD9"/>
      </a:lt1>
      <a:dk2>
        <a:srgbClr val="000000"/>
      </a:dk2>
      <a:lt2>
        <a:srgbClr val="FFFFFF"/>
      </a:lt2>
      <a:accent1>
        <a:srgbClr val="6CD69C"/>
      </a:accent1>
      <a:accent2>
        <a:srgbClr val="33CCCC"/>
      </a:accent2>
      <a:accent3>
        <a:srgbClr val="FFFFE9"/>
      </a:accent3>
      <a:accent4>
        <a:srgbClr val="000000"/>
      </a:accent4>
      <a:accent5>
        <a:srgbClr val="BAE8CB"/>
      </a:accent5>
      <a:accent6>
        <a:srgbClr val="2DB9B9"/>
      </a:accent6>
      <a:hlink>
        <a:srgbClr val="FF5050"/>
      </a:hlink>
      <a:folHlink>
        <a:srgbClr val="FF9900"/>
      </a:folHlink>
    </a:clrScheme>
    <a:fontScheme name="1_587TGp_School_light_an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587TGp_School_light_ani 1">
        <a:dk1>
          <a:srgbClr val="000000"/>
        </a:dk1>
        <a:lt1>
          <a:srgbClr val="FFFFD9"/>
        </a:lt1>
        <a:dk2>
          <a:srgbClr val="000000"/>
        </a:dk2>
        <a:lt2>
          <a:srgbClr val="FFFFFF"/>
        </a:lt2>
        <a:accent1>
          <a:srgbClr val="6CD69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BAE8CB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87TGp_School_light_ani 2">
        <a:dk1>
          <a:srgbClr val="000000"/>
        </a:dk1>
        <a:lt1>
          <a:srgbClr val="DCFCDE"/>
        </a:lt1>
        <a:dk2>
          <a:srgbClr val="000000"/>
        </a:dk2>
        <a:lt2>
          <a:srgbClr val="FFFFFF"/>
        </a:lt2>
        <a:accent1>
          <a:srgbClr val="AD6DD5"/>
        </a:accent1>
        <a:accent2>
          <a:srgbClr val="4AD828"/>
        </a:accent2>
        <a:accent3>
          <a:srgbClr val="EBFDEC"/>
        </a:accent3>
        <a:accent4>
          <a:srgbClr val="000000"/>
        </a:accent4>
        <a:accent5>
          <a:srgbClr val="D3BAE7"/>
        </a:accent5>
        <a:accent6>
          <a:srgbClr val="42C423"/>
        </a:accent6>
        <a:hlink>
          <a:srgbClr val="F8A858"/>
        </a:hlink>
        <a:folHlink>
          <a:srgbClr val="5FB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87TGp_School_light_ani 3">
        <a:dk1>
          <a:srgbClr val="000000"/>
        </a:dk1>
        <a:lt1>
          <a:srgbClr val="FCDCE7"/>
        </a:lt1>
        <a:dk2>
          <a:srgbClr val="000000"/>
        </a:dk2>
        <a:lt2>
          <a:srgbClr val="FFFFFF"/>
        </a:lt2>
        <a:accent1>
          <a:srgbClr val="65DADD"/>
        </a:accent1>
        <a:accent2>
          <a:srgbClr val="EB9F15"/>
        </a:accent2>
        <a:accent3>
          <a:srgbClr val="FDEBF1"/>
        </a:accent3>
        <a:accent4>
          <a:srgbClr val="000000"/>
        </a:accent4>
        <a:accent5>
          <a:srgbClr val="B8EAEB"/>
        </a:accent5>
        <a:accent6>
          <a:srgbClr val="D59012"/>
        </a:accent6>
        <a:hlink>
          <a:srgbClr val="B4D977"/>
        </a:hlink>
        <a:folHlink>
          <a:srgbClr val="F973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587TGp_School_light_ani">
  <a:themeElements>
    <a:clrScheme name="1_587TGp_School_light_ani 1">
      <a:dk1>
        <a:srgbClr val="000000"/>
      </a:dk1>
      <a:lt1>
        <a:srgbClr val="FFFFD9"/>
      </a:lt1>
      <a:dk2>
        <a:srgbClr val="000000"/>
      </a:dk2>
      <a:lt2>
        <a:srgbClr val="FFFFFF"/>
      </a:lt2>
      <a:accent1>
        <a:srgbClr val="6CD69C"/>
      </a:accent1>
      <a:accent2>
        <a:srgbClr val="33CCCC"/>
      </a:accent2>
      <a:accent3>
        <a:srgbClr val="FFFFE9"/>
      </a:accent3>
      <a:accent4>
        <a:srgbClr val="000000"/>
      </a:accent4>
      <a:accent5>
        <a:srgbClr val="BAE8CB"/>
      </a:accent5>
      <a:accent6>
        <a:srgbClr val="2DB9B9"/>
      </a:accent6>
      <a:hlink>
        <a:srgbClr val="FF5050"/>
      </a:hlink>
      <a:folHlink>
        <a:srgbClr val="FF9900"/>
      </a:folHlink>
    </a:clrScheme>
    <a:fontScheme name="1_587TGp_School_light_an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587TGp_School_light_ani 1">
        <a:dk1>
          <a:srgbClr val="000000"/>
        </a:dk1>
        <a:lt1>
          <a:srgbClr val="FFFFD9"/>
        </a:lt1>
        <a:dk2>
          <a:srgbClr val="000000"/>
        </a:dk2>
        <a:lt2>
          <a:srgbClr val="FFFFFF"/>
        </a:lt2>
        <a:accent1>
          <a:srgbClr val="6CD69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BAE8CB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87TGp_School_light_ani 2">
        <a:dk1>
          <a:srgbClr val="000000"/>
        </a:dk1>
        <a:lt1>
          <a:srgbClr val="DCFCDE"/>
        </a:lt1>
        <a:dk2>
          <a:srgbClr val="000000"/>
        </a:dk2>
        <a:lt2>
          <a:srgbClr val="FFFFFF"/>
        </a:lt2>
        <a:accent1>
          <a:srgbClr val="AD6DD5"/>
        </a:accent1>
        <a:accent2>
          <a:srgbClr val="4AD828"/>
        </a:accent2>
        <a:accent3>
          <a:srgbClr val="EBFDEC"/>
        </a:accent3>
        <a:accent4>
          <a:srgbClr val="000000"/>
        </a:accent4>
        <a:accent5>
          <a:srgbClr val="D3BAE7"/>
        </a:accent5>
        <a:accent6>
          <a:srgbClr val="42C423"/>
        </a:accent6>
        <a:hlink>
          <a:srgbClr val="F8A858"/>
        </a:hlink>
        <a:folHlink>
          <a:srgbClr val="5FB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87TGp_School_light_ani 3">
        <a:dk1>
          <a:srgbClr val="000000"/>
        </a:dk1>
        <a:lt1>
          <a:srgbClr val="FCDCE7"/>
        </a:lt1>
        <a:dk2>
          <a:srgbClr val="000000"/>
        </a:dk2>
        <a:lt2>
          <a:srgbClr val="FFFFFF"/>
        </a:lt2>
        <a:accent1>
          <a:srgbClr val="65DADD"/>
        </a:accent1>
        <a:accent2>
          <a:srgbClr val="EB9F15"/>
        </a:accent2>
        <a:accent3>
          <a:srgbClr val="FDEBF1"/>
        </a:accent3>
        <a:accent4>
          <a:srgbClr val="000000"/>
        </a:accent4>
        <a:accent5>
          <a:srgbClr val="B8EAEB"/>
        </a:accent5>
        <a:accent6>
          <a:srgbClr val="D59012"/>
        </a:accent6>
        <a:hlink>
          <a:srgbClr val="B4D977"/>
        </a:hlink>
        <a:folHlink>
          <a:srgbClr val="F973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587TGp_School_light_ani">
  <a:themeElements>
    <a:clrScheme name="1_587TGp_School_light_ani 1">
      <a:dk1>
        <a:srgbClr val="000000"/>
      </a:dk1>
      <a:lt1>
        <a:srgbClr val="FFFFD9"/>
      </a:lt1>
      <a:dk2>
        <a:srgbClr val="000000"/>
      </a:dk2>
      <a:lt2>
        <a:srgbClr val="FFFFFF"/>
      </a:lt2>
      <a:accent1>
        <a:srgbClr val="6CD69C"/>
      </a:accent1>
      <a:accent2>
        <a:srgbClr val="33CCCC"/>
      </a:accent2>
      <a:accent3>
        <a:srgbClr val="FFFFE9"/>
      </a:accent3>
      <a:accent4>
        <a:srgbClr val="000000"/>
      </a:accent4>
      <a:accent5>
        <a:srgbClr val="BAE8CB"/>
      </a:accent5>
      <a:accent6>
        <a:srgbClr val="2DB9B9"/>
      </a:accent6>
      <a:hlink>
        <a:srgbClr val="FF5050"/>
      </a:hlink>
      <a:folHlink>
        <a:srgbClr val="FF9900"/>
      </a:folHlink>
    </a:clrScheme>
    <a:fontScheme name="1_587TGp_School_light_an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587TGp_School_light_ani 1">
        <a:dk1>
          <a:srgbClr val="000000"/>
        </a:dk1>
        <a:lt1>
          <a:srgbClr val="FFFFD9"/>
        </a:lt1>
        <a:dk2>
          <a:srgbClr val="000000"/>
        </a:dk2>
        <a:lt2>
          <a:srgbClr val="FFFFFF"/>
        </a:lt2>
        <a:accent1>
          <a:srgbClr val="6CD69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BAE8CB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87TGp_School_light_ani 2">
        <a:dk1>
          <a:srgbClr val="000000"/>
        </a:dk1>
        <a:lt1>
          <a:srgbClr val="DCFCDE"/>
        </a:lt1>
        <a:dk2>
          <a:srgbClr val="000000"/>
        </a:dk2>
        <a:lt2>
          <a:srgbClr val="FFFFFF"/>
        </a:lt2>
        <a:accent1>
          <a:srgbClr val="AD6DD5"/>
        </a:accent1>
        <a:accent2>
          <a:srgbClr val="4AD828"/>
        </a:accent2>
        <a:accent3>
          <a:srgbClr val="EBFDEC"/>
        </a:accent3>
        <a:accent4>
          <a:srgbClr val="000000"/>
        </a:accent4>
        <a:accent5>
          <a:srgbClr val="D3BAE7"/>
        </a:accent5>
        <a:accent6>
          <a:srgbClr val="42C423"/>
        </a:accent6>
        <a:hlink>
          <a:srgbClr val="F8A858"/>
        </a:hlink>
        <a:folHlink>
          <a:srgbClr val="5FB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587TGp_School_light_ani 3">
        <a:dk1>
          <a:srgbClr val="000000"/>
        </a:dk1>
        <a:lt1>
          <a:srgbClr val="FCDCE7"/>
        </a:lt1>
        <a:dk2>
          <a:srgbClr val="000000"/>
        </a:dk2>
        <a:lt2>
          <a:srgbClr val="FFFFFF"/>
        </a:lt2>
        <a:accent1>
          <a:srgbClr val="65DADD"/>
        </a:accent1>
        <a:accent2>
          <a:srgbClr val="EB9F15"/>
        </a:accent2>
        <a:accent3>
          <a:srgbClr val="FDEBF1"/>
        </a:accent3>
        <a:accent4>
          <a:srgbClr val="000000"/>
        </a:accent4>
        <a:accent5>
          <a:srgbClr val="B8EAEB"/>
        </a:accent5>
        <a:accent6>
          <a:srgbClr val="D59012"/>
        </a:accent6>
        <a:hlink>
          <a:srgbClr val="B4D977"/>
        </a:hlink>
        <a:folHlink>
          <a:srgbClr val="F973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87TGp_School_light_ani">
  <a:themeElements>
    <a:clrScheme name="587TGp_School_light_ani 1">
      <a:dk1>
        <a:srgbClr val="000000"/>
      </a:dk1>
      <a:lt1>
        <a:srgbClr val="FFFFD9"/>
      </a:lt1>
      <a:dk2>
        <a:srgbClr val="000000"/>
      </a:dk2>
      <a:lt2>
        <a:srgbClr val="FFFFFF"/>
      </a:lt2>
      <a:accent1>
        <a:srgbClr val="6CD69C"/>
      </a:accent1>
      <a:accent2>
        <a:srgbClr val="33CCCC"/>
      </a:accent2>
      <a:accent3>
        <a:srgbClr val="FFFFE9"/>
      </a:accent3>
      <a:accent4>
        <a:srgbClr val="000000"/>
      </a:accent4>
      <a:accent5>
        <a:srgbClr val="BAE8CB"/>
      </a:accent5>
      <a:accent6>
        <a:srgbClr val="2DB9B9"/>
      </a:accent6>
      <a:hlink>
        <a:srgbClr val="FF5050"/>
      </a:hlink>
      <a:folHlink>
        <a:srgbClr val="FF9900"/>
      </a:folHlink>
    </a:clrScheme>
    <a:fontScheme name="587TGp_School_light_an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587TGp_School_light_ani 1">
        <a:dk1>
          <a:srgbClr val="000000"/>
        </a:dk1>
        <a:lt1>
          <a:srgbClr val="FFFFD9"/>
        </a:lt1>
        <a:dk2>
          <a:srgbClr val="000000"/>
        </a:dk2>
        <a:lt2>
          <a:srgbClr val="FFFFFF"/>
        </a:lt2>
        <a:accent1>
          <a:srgbClr val="6CD69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BAE8CB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7TGp_School_light_ani 2">
        <a:dk1>
          <a:srgbClr val="000000"/>
        </a:dk1>
        <a:lt1>
          <a:srgbClr val="DCFCDE"/>
        </a:lt1>
        <a:dk2>
          <a:srgbClr val="000000"/>
        </a:dk2>
        <a:lt2>
          <a:srgbClr val="FFFFFF"/>
        </a:lt2>
        <a:accent1>
          <a:srgbClr val="AD6DD5"/>
        </a:accent1>
        <a:accent2>
          <a:srgbClr val="4AD828"/>
        </a:accent2>
        <a:accent3>
          <a:srgbClr val="EBFDEC"/>
        </a:accent3>
        <a:accent4>
          <a:srgbClr val="000000"/>
        </a:accent4>
        <a:accent5>
          <a:srgbClr val="D3BAE7"/>
        </a:accent5>
        <a:accent6>
          <a:srgbClr val="42C423"/>
        </a:accent6>
        <a:hlink>
          <a:srgbClr val="F8A858"/>
        </a:hlink>
        <a:folHlink>
          <a:srgbClr val="5FB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7TGp_School_light_ani 3">
        <a:dk1>
          <a:srgbClr val="000000"/>
        </a:dk1>
        <a:lt1>
          <a:srgbClr val="FCDCE7"/>
        </a:lt1>
        <a:dk2>
          <a:srgbClr val="000000"/>
        </a:dk2>
        <a:lt2>
          <a:srgbClr val="FFFFFF"/>
        </a:lt2>
        <a:accent1>
          <a:srgbClr val="65DADD"/>
        </a:accent1>
        <a:accent2>
          <a:srgbClr val="EB9F15"/>
        </a:accent2>
        <a:accent3>
          <a:srgbClr val="FDEBF1"/>
        </a:accent3>
        <a:accent4>
          <a:srgbClr val="000000"/>
        </a:accent4>
        <a:accent5>
          <a:srgbClr val="B8EAEB"/>
        </a:accent5>
        <a:accent6>
          <a:srgbClr val="D59012"/>
        </a:accent6>
        <a:hlink>
          <a:srgbClr val="B4D977"/>
        </a:hlink>
        <a:folHlink>
          <a:srgbClr val="F973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168</Words>
  <Application>Microsoft Office PowerPoint</Application>
  <PresentationFormat>Экран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Tw Cen MT</vt:lpstr>
      <vt:lpstr>Office Theme</vt:lpstr>
      <vt:lpstr>Капля</vt:lpstr>
      <vt:lpstr>Тема Office</vt:lpstr>
      <vt:lpstr>1_587TGp_School_light_ani</vt:lpstr>
      <vt:lpstr>2_587TGp_School_light_ani</vt:lpstr>
      <vt:lpstr>3_587TGp_School_light_ani</vt:lpstr>
      <vt:lpstr>587TGp_School_light_ani</vt:lpstr>
      <vt:lpstr>Презентация PowerPoint</vt:lpstr>
      <vt:lpstr>  Покоління Z:  Нинішнє покоління учнів, народжених після 2000 року, – це перше повністю цифрове покоління.  </vt:lpstr>
      <vt:lpstr>Презентация PowerPoint</vt:lpstr>
      <vt:lpstr>Презентация PowerPoint</vt:lpstr>
      <vt:lpstr>    НЕБЕЗПЕКИ СУЧАСНИХ ПІДЛІТКІВ</vt:lpstr>
      <vt:lpstr>БУЛІНГ</vt:lpstr>
      <vt:lpstr>Булінг (від англ. bully— хуліган, залякувати) – форма психічного насильства у вигляді травлі, бойкоту, насмішок, дезінформації, псування особистих речей, фізичної розправи тощо. </vt:lpstr>
      <vt:lpstr>Презентация PowerPoint</vt:lpstr>
      <vt:lpstr>Презентация PowerPoint</vt:lpstr>
      <vt:lpstr>Мотивацією  до булінгу  стають заздрість, помста, відчуття неприязні, прагнення відновити справедливість; боротьба за владу; потреба підпорядкування лідерові, нейтралізації суперника, самоствердження тощо.  АСТАРКІЗМ – установка, форма неприйняття суспільства, окремих людей, які не такі, як ми, відрізняються від нас.</vt:lpstr>
      <vt:lpstr>Презентация PowerPoint</vt:lpstr>
      <vt:lpstr>Презентация PowerPoint</vt:lpstr>
      <vt:lpstr>НЕБЕЗПЕКИ </vt:lpstr>
      <vt:lpstr>Суїцидальна поведінка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1</cp:lastModifiedBy>
  <cp:revision>90</cp:revision>
  <dcterms:created xsi:type="dcterms:W3CDTF">2016-11-18T14:12:19Z</dcterms:created>
  <dcterms:modified xsi:type="dcterms:W3CDTF">2018-11-23T05:15:25Z</dcterms:modified>
</cp:coreProperties>
</file>