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cb1812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fcb1812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fcb1812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fcb1812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cb1812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fcb1812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cb1812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fcb1812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714aa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d714aa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cb1812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fcb1812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cb1812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cb1812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cb1812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fcb1812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SoO2ZbgjUz3IQ1dYvLGpzmFYu9Br0Yxw/view" TargetMode="External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80" l="0" r="0" t="-380"/>
          <a:stretch/>
        </p:blipFill>
        <p:spPr>
          <a:xfrm>
            <a:off x="0" y="19175"/>
            <a:ext cx="9143998" cy="5105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7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7" name="Google Shape;57;p13"/>
          <p:cNvSpPr txBox="1"/>
          <p:nvPr/>
        </p:nvSpPr>
        <p:spPr>
          <a:xfrm>
            <a:off x="1205250" y="4276025"/>
            <a:ext cx="702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&lt;gameChallenge_&gt;</a:t>
            </a:r>
            <a:endParaRPr b="1" sz="3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8520600" cy="6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&lt;index_&gt;</a:t>
            </a:r>
            <a:endParaRPr b="1" sz="3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83650" y="1520025"/>
            <a:ext cx="5504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&lt;theCreators_&gt;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&lt;thePurpose_&gt;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&lt;theGame_&gt;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theCharacters_&gt;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theGoal_&gt;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theThanks_&gt;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0225" cy="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757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&lt;theCreators_&gt;</a:t>
            </a:r>
            <a:endParaRPr b="1" sz="3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0225" cy="8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75" y="1728725"/>
            <a:ext cx="827400" cy="8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350" y="1728725"/>
            <a:ext cx="827400" cy="8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3988" y="1728725"/>
            <a:ext cx="827400" cy="8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3650" y="1728725"/>
            <a:ext cx="827400" cy="8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24675" y="1728725"/>
            <a:ext cx="827400" cy="8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90925" y="2740650"/>
            <a:ext cx="135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&lt;Rodrigo “Sushiman”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Sokolosk_&gt;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26300" y="2740650"/>
            <a:ext cx="135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&lt;José “Baby”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Maria_&gt;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953600" y="2740650"/>
            <a:ext cx="13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&lt;Patrícia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Iaczinski_&gt;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684730" y="2740650"/>
            <a:ext cx="120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&lt;Américo “Mego”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Santos_&gt;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350875" y="2802050"/>
            <a:ext cx="13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&lt;João Policarpo_&gt;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208000" y="729300"/>
            <a:ext cx="8520600" cy="6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&lt;thePurpose_&gt;</a:t>
            </a:r>
            <a:endParaRPr b="1" sz="3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0225" cy="8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37350" y="1671575"/>
            <a:ext cx="819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 String</a:t>
            </a:r>
            <a:r>
              <a:rPr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800">
                <a:solidFill>
                  <a:srgbClr val="8E7CC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thePurpose</a:t>
            </a:r>
            <a:r>
              <a:rPr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“After being inspired by Super Mario Bros, Sonic and Donkey Kong, we wanted to create this game for the next generation of gamers”</a:t>
            </a:r>
            <a:r>
              <a:rPr b="1"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98575" y="2588800"/>
            <a:ext cx="3577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&lt;IntelliJ_&gt;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&lt;SimpleGrafix library_&gt;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075" y="2571750"/>
            <a:ext cx="2287675" cy="15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2600" y="2886500"/>
            <a:ext cx="1167201" cy="10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475"/>
            <a:ext cx="9144000" cy="36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750325" y="237975"/>
            <a:ext cx="536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lt1"/>
                </a:solidFill>
              </a:rPr>
              <a:t>   </a:t>
            </a:r>
            <a:r>
              <a:rPr b="1" lang="pt-BR" sz="3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&lt;theGame_&gt;</a:t>
            </a:r>
            <a:endParaRPr b="1" sz="3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540225" cy="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0225" cy="8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title="The_First_ShellMurai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0225" cy="8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276700" y="498975"/>
            <a:ext cx="459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&lt;theCharacters_&gt;</a:t>
            </a:r>
            <a:endParaRPr b="1" sz="3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925" y="2941600"/>
            <a:ext cx="1219200" cy="1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5802" y="2960250"/>
            <a:ext cx="872400" cy="9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3675" y="2807363"/>
            <a:ext cx="12858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48375" y="4055475"/>
            <a:ext cx="22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&lt;mcPaulo “Dexter”_&gt;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646525" y="4017875"/>
            <a:ext cx="20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&lt;mcSara “Kenny”_&gt;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295000" y="3969050"/>
            <a:ext cx="20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&lt;mcPedro “Alex”_&gt;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5800" y="1349700"/>
            <a:ext cx="6831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1350" y="1349700"/>
            <a:ext cx="6191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4191575" y="1596800"/>
            <a:ext cx="29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319275" y="2387913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&lt;theFeaturedFlyingFirstShellmurai_&gt;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2564075" y="475975"/>
            <a:ext cx="399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&lt;theGoal_&gt;</a:t>
            </a:r>
            <a:endParaRPr b="1" sz="3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40225" cy="8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687450" y="2156100"/>
            <a:ext cx="776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 String</a:t>
            </a:r>
            <a:r>
              <a:rPr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800">
                <a:solidFill>
                  <a:srgbClr val="8E7CC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theGoal</a:t>
            </a:r>
            <a:r>
              <a:rPr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pt-BR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“Get through a few levels where theFeaturedFlyingFirstShellmurai faces some challenges we are all very familiar with”</a:t>
            </a:r>
            <a:r>
              <a:rPr b="1" lang="pt-BR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-66675"/>
            <a:ext cx="9262536" cy="521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448925" y="437575"/>
            <a:ext cx="363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&lt;theThanks_&gt;</a:t>
            </a:r>
            <a:endParaRPr b="1" sz="3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40225" cy="8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