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5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697" autoAdjust="0"/>
  </p:normalViewPr>
  <p:slideViewPr>
    <p:cSldViewPr snapToGrid="0" showGuides="1">
      <p:cViewPr varScale="1">
        <p:scale>
          <a:sx n="67" d="100"/>
          <a:sy n="67" d="100"/>
        </p:scale>
        <p:origin x="1142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Sokolov" userId="4cbf670dabff8a28" providerId="LiveId" clId="{3FE2CBF4-2775-44C8-AED7-0223E79CAC7D}"/>
    <pc:docChg chg="undo custSel addSld delSld modSld">
      <pc:chgData name="Denis Sokolov" userId="4cbf670dabff8a28" providerId="LiveId" clId="{3FE2CBF4-2775-44C8-AED7-0223E79CAC7D}" dt="2018-03-14T20:38:02.842" v="1488" actId="20577"/>
      <pc:docMkLst>
        <pc:docMk/>
      </pc:docMkLst>
      <pc:sldChg chg="modSp modNotesTx">
        <pc:chgData name="Denis Sokolov" userId="4cbf670dabff8a28" providerId="LiveId" clId="{3FE2CBF4-2775-44C8-AED7-0223E79CAC7D}" dt="2018-03-10T21:52:22.990" v="46" actId="20577"/>
        <pc:sldMkLst>
          <pc:docMk/>
          <pc:sldMk cId="4077475999" sldId="256"/>
        </pc:sldMkLst>
        <pc:spChg chg="mod">
          <ac:chgData name="Denis Sokolov" userId="4cbf670dabff8a28" providerId="LiveId" clId="{3FE2CBF4-2775-44C8-AED7-0223E79CAC7D}" dt="2018-03-10T21:51:13.422" v="38" actId="20577"/>
          <ac:spMkLst>
            <pc:docMk/>
            <pc:sldMk cId="4077475999" sldId="256"/>
            <ac:spMk id="4" creationId="{00000000-0000-0000-0000-000000000000}"/>
          </ac:spMkLst>
        </pc:spChg>
      </pc:sldChg>
      <pc:sldChg chg="modSp">
        <pc:chgData name="Denis Sokolov" userId="4cbf670dabff8a28" providerId="LiveId" clId="{3FE2CBF4-2775-44C8-AED7-0223E79CAC7D}" dt="2018-03-11T11:24:04.630" v="47" actId="6549"/>
        <pc:sldMkLst>
          <pc:docMk/>
          <pc:sldMk cId="4214637388" sldId="264"/>
        </pc:sldMkLst>
        <pc:spChg chg="mod">
          <ac:chgData name="Denis Sokolov" userId="4cbf670dabff8a28" providerId="LiveId" clId="{3FE2CBF4-2775-44C8-AED7-0223E79CAC7D}" dt="2018-03-11T11:24:04.630" v="47" actId="6549"/>
          <ac:spMkLst>
            <pc:docMk/>
            <pc:sldMk cId="4214637388" sldId="264"/>
            <ac:spMk id="7" creationId="{00000000-0000-0000-0000-000000000000}"/>
          </ac:spMkLst>
        </pc:spChg>
      </pc:sldChg>
      <pc:sldChg chg="addSp delSp modSp add">
        <pc:chgData name="Denis Sokolov" userId="4cbf670dabff8a28" providerId="LiveId" clId="{3FE2CBF4-2775-44C8-AED7-0223E79CAC7D}" dt="2018-03-11T14:12:35.553" v="285" actId="113"/>
        <pc:sldMkLst>
          <pc:docMk/>
          <pc:sldMk cId="2076393719" sldId="276"/>
        </pc:sldMkLst>
        <pc:spChg chg="mod">
          <ac:chgData name="Denis Sokolov" userId="4cbf670dabff8a28" providerId="LiveId" clId="{3FE2CBF4-2775-44C8-AED7-0223E79CAC7D}" dt="2018-03-11T11:25:49.964" v="61" actId="20577"/>
          <ac:spMkLst>
            <pc:docMk/>
            <pc:sldMk cId="2076393719" sldId="276"/>
            <ac:spMk id="2" creationId="{262D2BD6-5C2C-4691-BD8D-19F979B529A5}"/>
          </ac:spMkLst>
        </pc:spChg>
        <pc:spChg chg="del">
          <ac:chgData name="Denis Sokolov" userId="4cbf670dabff8a28" providerId="LiveId" clId="{3FE2CBF4-2775-44C8-AED7-0223E79CAC7D}" dt="2018-03-11T11:25:52.839" v="62" actId="478"/>
          <ac:spMkLst>
            <pc:docMk/>
            <pc:sldMk cId="2076393719" sldId="276"/>
            <ac:spMk id="3" creationId="{89C8A5EC-94AE-443C-8461-7BB8904C8244}"/>
          </ac:spMkLst>
        </pc:spChg>
        <pc:spChg chg="add del mod">
          <ac:chgData name="Denis Sokolov" userId="4cbf670dabff8a28" providerId="LiveId" clId="{3FE2CBF4-2775-44C8-AED7-0223E79CAC7D}" dt="2018-03-11T11:34:05.166" v="67" actId="478"/>
          <ac:spMkLst>
            <pc:docMk/>
            <pc:sldMk cId="2076393719" sldId="276"/>
            <ac:spMk id="4" creationId="{4F1FD62A-7F57-4CBC-A262-515CF8BE3CF1}"/>
          </ac:spMkLst>
        </pc:spChg>
        <pc:spChg chg="add del mod">
          <ac:chgData name="Denis Sokolov" userId="4cbf670dabff8a28" providerId="LiveId" clId="{3FE2CBF4-2775-44C8-AED7-0223E79CAC7D}" dt="2018-03-11T14:08:31.449" v="254" actId="478"/>
          <ac:spMkLst>
            <pc:docMk/>
            <pc:sldMk cId="2076393719" sldId="276"/>
            <ac:spMk id="5" creationId="{4AE621CB-E11B-4506-A230-99DB18F65414}"/>
          </ac:spMkLst>
        </pc:spChg>
        <pc:spChg chg="add mod">
          <ac:chgData name="Denis Sokolov" userId="4cbf670dabff8a28" providerId="LiveId" clId="{3FE2CBF4-2775-44C8-AED7-0223E79CAC7D}" dt="2018-03-11T14:09:37.573" v="268" actId="404"/>
          <ac:spMkLst>
            <pc:docMk/>
            <pc:sldMk cId="2076393719" sldId="276"/>
            <ac:spMk id="6" creationId="{33FD691C-549C-43ED-B77A-EE621FD40B59}"/>
          </ac:spMkLst>
        </pc:spChg>
        <pc:spChg chg="add mod">
          <ac:chgData name="Denis Sokolov" userId="4cbf670dabff8a28" providerId="LiveId" clId="{3FE2CBF4-2775-44C8-AED7-0223E79CAC7D}" dt="2018-03-11T14:12:35.553" v="285" actId="113"/>
          <ac:spMkLst>
            <pc:docMk/>
            <pc:sldMk cId="2076393719" sldId="276"/>
            <ac:spMk id="7" creationId="{363BD2F3-A4B4-40AB-AF57-06F3CE9701C4}"/>
          </ac:spMkLst>
        </pc:spChg>
        <pc:picChg chg="add mod">
          <ac:chgData name="Denis Sokolov" userId="4cbf670dabff8a28" providerId="LiveId" clId="{3FE2CBF4-2775-44C8-AED7-0223E79CAC7D}" dt="2018-03-11T14:10:40.438" v="274" actId="1076"/>
          <ac:picMkLst>
            <pc:docMk/>
            <pc:sldMk cId="2076393719" sldId="276"/>
            <ac:picMk id="8" creationId="{54E3B14D-9CF5-4ADB-90B2-5F2752F0CDE4}"/>
          </ac:picMkLst>
        </pc:picChg>
        <pc:picChg chg="add del mod">
          <ac:chgData name="Denis Sokolov" userId="4cbf670dabff8a28" providerId="LiveId" clId="{3FE2CBF4-2775-44C8-AED7-0223E79CAC7D}" dt="2018-03-11T14:08:23.300" v="253" actId="478"/>
          <ac:picMkLst>
            <pc:docMk/>
            <pc:sldMk cId="2076393719" sldId="276"/>
            <ac:picMk id="1026" creationId="{6E952DFC-3B8E-4595-AAB6-AD46BDE085AB}"/>
          </ac:picMkLst>
        </pc:picChg>
      </pc:sldChg>
      <pc:sldChg chg="addSp delSp modSp add">
        <pc:chgData name="Denis Sokolov" userId="4cbf670dabff8a28" providerId="LiveId" clId="{3FE2CBF4-2775-44C8-AED7-0223E79CAC7D}" dt="2018-03-11T15:43:36.261" v="1403" actId="20577"/>
        <pc:sldMkLst>
          <pc:docMk/>
          <pc:sldMk cId="1565398905" sldId="277"/>
        </pc:sldMkLst>
        <pc:spChg chg="mod">
          <ac:chgData name="Denis Sokolov" userId="4cbf670dabff8a28" providerId="LiveId" clId="{3FE2CBF4-2775-44C8-AED7-0223E79CAC7D}" dt="2018-03-11T15:43:36.261" v="1403" actId="20577"/>
          <ac:spMkLst>
            <pc:docMk/>
            <pc:sldMk cId="1565398905" sldId="277"/>
            <ac:spMk id="2" creationId="{35ABF3AC-3CAF-4E08-9C11-9BFCD863E33A}"/>
          </ac:spMkLst>
        </pc:spChg>
        <pc:spChg chg="del">
          <ac:chgData name="Denis Sokolov" userId="4cbf670dabff8a28" providerId="LiveId" clId="{3FE2CBF4-2775-44C8-AED7-0223E79CAC7D}" dt="2018-03-11T11:42:53.017" v="105" actId="478"/>
          <ac:spMkLst>
            <pc:docMk/>
            <pc:sldMk cId="1565398905" sldId="277"/>
            <ac:spMk id="3" creationId="{DCC563BF-D0EF-4FC3-9885-49BD879A63EE}"/>
          </ac:spMkLst>
        </pc:spChg>
        <pc:spChg chg="add mod">
          <ac:chgData name="Denis Sokolov" userId="4cbf670dabff8a28" providerId="LiveId" clId="{3FE2CBF4-2775-44C8-AED7-0223E79CAC7D}" dt="2018-03-11T11:46:41.177" v="184" actId="20577"/>
          <ac:spMkLst>
            <pc:docMk/>
            <pc:sldMk cId="1565398905" sldId="277"/>
            <ac:spMk id="4" creationId="{0A047F04-D46E-49AC-B10C-95916ECF2800}"/>
          </ac:spMkLst>
        </pc:spChg>
        <pc:spChg chg="add mod">
          <ac:chgData name="Denis Sokolov" userId="4cbf670dabff8a28" providerId="LiveId" clId="{3FE2CBF4-2775-44C8-AED7-0223E79CAC7D}" dt="2018-03-11T11:45:16.560" v="158" actId="1076"/>
          <ac:spMkLst>
            <pc:docMk/>
            <pc:sldMk cId="1565398905" sldId="277"/>
            <ac:spMk id="5" creationId="{98EA8C96-E800-49D1-83CC-33E321E2617F}"/>
          </ac:spMkLst>
        </pc:spChg>
        <pc:spChg chg="add mod">
          <ac:chgData name="Denis Sokolov" userId="4cbf670dabff8a28" providerId="LiveId" clId="{3FE2CBF4-2775-44C8-AED7-0223E79CAC7D}" dt="2018-03-11T11:46:25.958" v="173" actId="1076"/>
          <ac:spMkLst>
            <pc:docMk/>
            <pc:sldMk cId="1565398905" sldId="277"/>
            <ac:spMk id="6" creationId="{C8DBC27D-DDE9-4749-9B9C-068471F059CA}"/>
          </ac:spMkLst>
        </pc:spChg>
        <pc:spChg chg="add mod">
          <ac:chgData name="Denis Sokolov" userId="4cbf670dabff8a28" providerId="LiveId" clId="{3FE2CBF4-2775-44C8-AED7-0223E79CAC7D}" dt="2018-03-11T11:47:35.227" v="197" actId="1076"/>
          <ac:spMkLst>
            <pc:docMk/>
            <pc:sldMk cId="1565398905" sldId="277"/>
            <ac:spMk id="7" creationId="{7B8B574C-6F01-4924-A456-AE4B16415628}"/>
          </ac:spMkLst>
        </pc:spChg>
        <pc:picChg chg="add mod">
          <ac:chgData name="Denis Sokolov" userId="4cbf670dabff8a28" providerId="LiveId" clId="{3FE2CBF4-2775-44C8-AED7-0223E79CAC7D}" dt="2018-03-11T11:43:30.001" v="110" actId="1076"/>
          <ac:picMkLst>
            <pc:docMk/>
            <pc:sldMk cId="1565398905" sldId="277"/>
            <ac:picMk id="2050" creationId="{3AF02FDB-4C57-4B7D-9EAB-EBE8BB00F5E6}"/>
          </ac:picMkLst>
        </pc:picChg>
        <pc:picChg chg="add mod">
          <ac:chgData name="Denis Sokolov" userId="4cbf670dabff8a28" providerId="LiveId" clId="{3FE2CBF4-2775-44C8-AED7-0223E79CAC7D}" dt="2018-03-11T11:44:51.983" v="146" actId="1076"/>
          <ac:picMkLst>
            <pc:docMk/>
            <pc:sldMk cId="1565398905" sldId="277"/>
            <ac:picMk id="2052" creationId="{EA47E0B8-6437-4DDC-8FB8-5B3AAE96B286}"/>
          </ac:picMkLst>
        </pc:picChg>
        <pc:picChg chg="add mod">
          <ac:chgData name="Denis Sokolov" userId="4cbf670dabff8a28" providerId="LiveId" clId="{3FE2CBF4-2775-44C8-AED7-0223E79CAC7D}" dt="2018-03-11T11:46:04.747" v="162" actId="1076"/>
          <ac:picMkLst>
            <pc:docMk/>
            <pc:sldMk cId="1565398905" sldId="277"/>
            <ac:picMk id="2054" creationId="{C9778EA2-0BFD-48AC-99B7-78940A91CB74}"/>
          </ac:picMkLst>
        </pc:picChg>
        <pc:picChg chg="add mod">
          <ac:chgData name="Denis Sokolov" userId="4cbf670dabff8a28" providerId="LiveId" clId="{3FE2CBF4-2775-44C8-AED7-0223E79CAC7D}" dt="2018-03-11T11:47:08.733" v="186" actId="1076"/>
          <ac:picMkLst>
            <pc:docMk/>
            <pc:sldMk cId="1565398905" sldId="277"/>
            <ac:picMk id="2056" creationId="{701534BF-7D01-4F05-95B1-E7954C44F98A}"/>
          </ac:picMkLst>
        </pc:picChg>
      </pc:sldChg>
      <pc:sldChg chg="addSp delSp modSp add modNotesTx">
        <pc:chgData name="Denis Sokolov" userId="4cbf670dabff8a28" providerId="LiveId" clId="{3FE2CBF4-2775-44C8-AED7-0223E79CAC7D}" dt="2018-03-11T15:42:26.882" v="1399" actId="20577"/>
        <pc:sldMkLst>
          <pc:docMk/>
          <pc:sldMk cId="3537470201" sldId="278"/>
        </pc:sldMkLst>
        <pc:spChg chg="mod">
          <ac:chgData name="Denis Sokolov" userId="4cbf670dabff8a28" providerId="LiveId" clId="{3FE2CBF4-2775-44C8-AED7-0223E79CAC7D}" dt="2018-03-11T15:42:26.882" v="1399" actId="20577"/>
          <ac:spMkLst>
            <pc:docMk/>
            <pc:sldMk cId="3537470201" sldId="278"/>
            <ac:spMk id="2" creationId="{26DDCFF9-9470-4AAE-BFDD-EE2F020D1DFD}"/>
          </ac:spMkLst>
        </pc:spChg>
        <pc:spChg chg="del">
          <ac:chgData name="Denis Sokolov" userId="4cbf670dabff8a28" providerId="LiveId" clId="{3FE2CBF4-2775-44C8-AED7-0223E79CAC7D}" dt="2018-03-11T13:56:13.366" v="241" actId="478"/>
          <ac:spMkLst>
            <pc:docMk/>
            <pc:sldMk cId="3537470201" sldId="278"/>
            <ac:spMk id="3" creationId="{008111AE-0D6C-4A3A-8E06-6B3DCDE76453}"/>
          </ac:spMkLst>
        </pc:spChg>
        <pc:spChg chg="add mod">
          <ac:chgData name="Denis Sokolov" userId="4cbf670dabff8a28" providerId="LiveId" clId="{3FE2CBF4-2775-44C8-AED7-0223E79CAC7D}" dt="2018-03-11T13:56:53.629" v="251" actId="20577"/>
          <ac:spMkLst>
            <pc:docMk/>
            <pc:sldMk cId="3537470201" sldId="278"/>
            <ac:spMk id="4" creationId="{15117110-8C34-4CE3-B28D-BF93032FE72E}"/>
          </ac:spMkLst>
        </pc:spChg>
        <pc:picChg chg="add mod">
          <ac:chgData name="Denis Sokolov" userId="4cbf670dabff8a28" providerId="LiveId" clId="{3FE2CBF4-2775-44C8-AED7-0223E79CAC7D}" dt="2018-03-11T13:56:19.993" v="243" actId="1076"/>
          <ac:picMkLst>
            <pc:docMk/>
            <pc:sldMk cId="3537470201" sldId="278"/>
            <ac:picMk id="3074" creationId="{B3001923-6F2E-4B73-AA41-BDAE9202326A}"/>
          </ac:picMkLst>
        </pc:picChg>
      </pc:sldChg>
      <pc:sldChg chg="addSp delSp modSp add modNotesTx">
        <pc:chgData name="Denis Sokolov" userId="4cbf670dabff8a28" providerId="LiveId" clId="{3FE2CBF4-2775-44C8-AED7-0223E79CAC7D}" dt="2018-03-11T15:37:10.770" v="1338" actId="20577"/>
        <pc:sldMkLst>
          <pc:docMk/>
          <pc:sldMk cId="1624086377" sldId="279"/>
        </pc:sldMkLst>
        <pc:spChg chg="mod">
          <ac:chgData name="Denis Sokolov" userId="4cbf670dabff8a28" providerId="LiveId" clId="{3FE2CBF4-2775-44C8-AED7-0223E79CAC7D}" dt="2018-03-11T15:37:10.770" v="1338" actId="20577"/>
          <ac:spMkLst>
            <pc:docMk/>
            <pc:sldMk cId="1624086377" sldId="279"/>
            <ac:spMk id="2" creationId="{3195BFF3-48CF-4BDE-A369-6968587D9D78}"/>
          </ac:spMkLst>
        </pc:spChg>
        <pc:spChg chg="del">
          <ac:chgData name="Denis Sokolov" userId="4cbf670dabff8a28" providerId="LiveId" clId="{3FE2CBF4-2775-44C8-AED7-0223E79CAC7D}" dt="2018-03-11T14:20:59.754" v="311" actId="478"/>
          <ac:spMkLst>
            <pc:docMk/>
            <pc:sldMk cId="1624086377" sldId="279"/>
            <ac:spMk id="3" creationId="{2D8A429B-E6AD-4B07-8B65-0A3FC33ADD31}"/>
          </ac:spMkLst>
        </pc:spChg>
        <pc:spChg chg="add mod">
          <ac:chgData name="Denis Sokolov" userId="4cbf670dabff8a28" providerId="LiveId" clId="{3FE2CBF4-2775-44C8-AED7-0223E79CAC7D}" dt="2018-03-11T14:24:03.930" v="337" actId="1076"/>
          <ac:spMkLst>
            <pc:docMk/>
            <pc:sldMk cId="1624086377" sldId="279"/>
            <ac:spMk id="4" creationId="{760F60B2-B019-4FCE-9331-551F91DD7B46}"/>
          </ac:spMkLst>
        </pc:spChg>
        <pc:spChg chg="add mod">
          <ac:chgData name="Denis Sokolov" userId="4cbf670dabff8a28" providerId="LiveId" clId="{3FE2CBF4-2775-44C8-AED7-0223E79CAC7D}" dt="2018-03-11T14:24:03.930" v="337" actId="1076"/>
          <ac:spMkLst>
            <pc:docMk/>
            <pc:sldMk cId="1624086377" sldId="279"/>
            <ac:spMk id="5" creationId="{7502408C-824A-40D6-9E5B-DDAF8570D64F}"/>
          </ac:spMkLst>
        </pc:spChg>
        <pc:picChg chg="add mod">
          <ac:chgData name="Denis Sokolov" userId="4cbf670dabff8a28" providerId="LiveId" clId="{3FE2CBF4-2775-44C8-AED7-0223E79CAC7D}" dt="2018-03-11T14:21:04.805" v="313" actId="1076"/>
          <ac:picMkLst>
            <pc:docMk/>
            <pc:sldMk cId="1624086377" sldId="279"/>
            <ac:picMk id="4098" creationId="{3EE6E8CF-2688-4908-8308-8638916E637B}"/>
          </ac:picMkLst>
        </pc:picChg>
      </pc:sldChg>
      <pc:sldChg chg="addSp delSp modSp add">
        <pc:chgData name="Denis Sokolov" userId="4cbf670dabff8a28" providerId="LiveId" clId="{3FE2CBF4-2775-44C8-AED7-0223E79CAC7D}" dt="2018-03-11T14:29:02.926" v="460" actId="1076"/>
        <pc:sldMkLst>
          <pc:docMk/>
          <pc:sldMk cId="1199246752" sldId="280"/>
        </pc:sldMkLst>
        <pc:spChg chg="mod">
          <ac:chgData name="Denis Sokolov" userId="4cbf670dabff8a28" providerId="LiveId" clId="{3FE2CBF4-2775-44C8-AED7-0223E79CAC7D}" dt="2018-03-11T14:27:51.746" v="447" actId="20577"/>
          <ac:spMkLst>
            <pc:docMk/>
            <pc:sldMk cId="1199246752" sldId="280"/>
            <ac:spMk id="2" creationId="{2F20A96E-36BA-4706-A987-CCDBD6F4B453}"/>
          </ac:spMkLst>
        </pc:spChg>
        <pc:spChg chg="del">
          <ac:chgData name="Denis Sokolov" userId="4cbf670dabff8a28" providerId="LiveId" clId="{3FE2CBF4-2775-44C8-AED7-0223E79CAC7D}" dt="2018-03-11T14:28:01.812" v="448" actId="478"/>
          <ac:spMkLst>
            <pc:docMk/>
            <pc:sldMk cId="1199246752" sldId="280"/>
            <ac:spMk id="3" creationId="{F1080125-88F2-4A26-92C7-68D7F235B98B}"/>
          </ac:spMkLst>
        </pc:spChg>
        <pc:spChg chg="add mod">
          <ac:chgData name="Denis Sokolov" userId="4cbf670dabff8a28" providerId="LiveId" clId="{3FE2CBF4-2775-44C8-AED7-0223E79CAC7D}" dt="2018-03-11T14:28:50.635" v="457" actId="1076"/>
          <ac:spMkLst>
            <pc:docMk/>
            <pc:sldMk cId="1199246752" sldId="280"/>
            <ac:spMk id="4" creationId="{F5E2D79D-D548-4B46-81EB-0FBF492538EA}"/>
          </ac:spMkLst>
        </pc:spChg>
        <pc:picChg chg="add mod">
          <ac:chgData name="Denis Sokolov" userId="4cbf670dabff8a28" providerId="LiveId" clId="{3FE2CBF4-2775-44C8-AED7-0223E79CAC7D}" dt="2018-03-11T14:29:02.926" v="460" actId="1076"/>
          <ac:picMkLst>
            <pc:docMk/>
            <pc:sldMk cId="1199246752" sldId="280"/>
            <ac:picMk id="5122" creationId="{8FDC4F00-CA9B-43FE-9F69-7238A38595BD}"/>
          </ac:picMkLst>
        </pc:picChg>
      </pc:sldChg>
      <pc:sldChg chg="addSp delSp modSp add">
        <pc:chgData name="Denis Sokolov" userId="4cbf670dabff8a28" providerId="LiveId" clId="{3FE2CBF4-2775-44C8-AED7-0223E79CAC7D}" dt="2018-03-11T14:43:51.285" v="849" actId="1035"/>
        <pc:sldMkLst>
          <pc:docMk/>
          <pc:sldMk cId="205489912" sldId="281"/>
        </pc:sldMkLst>
        <pc:spChg chg="mod">
          <ac:chgData name="Denis Sokolov" userId="4cbf670dabff8a28" providerId="LiveId" clId="{3FE2CBF4-2775-44C8-AED7-0223E79CAC7D}" dt="2018-03-11T14:42:48.738" v="738" actId="6549"/>
          <ac:spMkLst>
            <pc:docMk/>
            <pc:sldMk cId="205489912" sldId="281"/>
            <ac:spMk id="2" creationId="{FE9F5F23-4331-4764-B77C-357C9D3CE929}"/>
          </ac:spMkLst>
        </pc:spChg>
        <pc:spChg chg="del">
          <ac:chgData name="Denis Sokolov" userId="4cbf670dabff8a28" providerId="LiveId" clId="{3FE2CBF4-2775-44C8-AED7-0223E79CAC7D}" dt="2018-03-11T14:33:04.933" v="493" actId="478"/>
          <ac:spMkLst>
            <pc:docMk/>
            <pc:sldMk cId="205489912" sldId="281"/>
            <ac:spMk id="3" creationId="{1D4D525F-E88E-4314-A6E6-1242A1B5EE2D}"/>
          </ac:spMkLst>
        </pc:spChg>
        <pc:spChg chg="add mod">
          <ac:chgData name="Denis Sokolov" userId="4cbf670dabff8a28" providerId="LiveId" clId="{3FE2CBF4-2775-44C8-AED7-0223E79CAC7D}" dt="2018-03-11T14:43:15.596" v="781" actId="1035"/>
          <ac:spMkLst>
            <pc:docMk/>
            <pc:sldMk cId="205489912" sldId="281"/>
            <ac:spMk id="4" creationId="{C4858B33-E2B8-4D77-B21D-2C46BD95C4C8}"/>
          </ac:spMkLst>
        </pc:spChg>
        <pc:spChg chg="add mod">
          <ac:chgData name="Denis Sokolov" userId="4cbf670dabff8a28" providerId="LiveId" clId="{3FE2CBF4-2775-44C8-AED7-0223E79CAC7D}" dt="2018-03-11T14:43:51.285" v="849" actId="1035"/>
          <ac:spMkLst>
            <pc:docMk/>
            <pc:sldMk cId="205489912" sldId="281"/>
            <ac:spMk id="5" creationId="{4C3AB83B-D385-4004-BE43-2C1184E1C95B}"/>
          </ac:spMkLst>
        </pc:spChg>
        <pc:spChg chg="add mod">
          <ac:chgData name="Denis Sokolov" userId="4cbf670dabff8a28" providerId="LiveId" clId="{3FE2CBF4-2775-44C8-AED7-0223E79CAC7D}" dt="2018-03-11T14:43:15.596" v="781" actId="1035"/>
          <ac:spMkLst>
            <pc:docMk/>
            <pc:sldMk cId="205489912" sldId="281"/>
            <ac:spMk id="9" creationId="{FF2EA808-7006-40E2-B058-6A0E562B6F1C}"/>
          </ac:spMkLst>
        </pc:spChg>
        <pc:spChg chg="add mod">
          <ac:chgData name="Denis Sokolov" userId="4cbf670dabff8a28" providerId="LiveId" clId="{3FE2CBF4-2775-44C8-AED7-0223E79CAC7D}" dt="2018-03-11T14:43:51.285" v="849" actId="1035"/>
          <ac:spMkLst>
            <pc:docMk/>
            <pc:sldMk cId="205489912" sldId="281"/>
            <ac:spMk id="11" creationId="{B4ED9343-1EBE-4F2C-A692-88F312A5CEF2}"/>
          </ac:spMkLst>
        </pc:spChg>
        <pc:spChg chg="add mod">
          <ac:chgData name="Denis Sokolov" userId="4cbf670dabff8a28" providerId="LiveId" clId="{3FE2CBF4-2775-44C8-AED7-0223E79CAC7D}" dt="2018-03-11T14:43:51.285" v="849" actId="1035"/>
          <ac:spMkLst>
            <pc:docMk/>
            <pc:sldMk cId="205489912" sldId="281"/>
            <ac:spMk id="12" creationId="{E3ABCE02-30B1-47B9-93AC-02C34B26448F}"/>
          </ac:spMkLst>
        </pc:spChg>
        <pc:picChg chg="add mod">
          <ac:chgData name="Denis Sokolov" userId="4cbf670dabff8a28" providerId="LiveId" clId="{3FE2CBF4-2775-44C8-AED7-0223E79CAC7D}" dt="2018-03-11T14:43:15.596" v="781" actId="1035"/>
          <ac:picMkLst>
            <pc:docMk/>
            <pc:sldMk cId="205489912" sldId="281"/>
            <ac:picMk id="6146" creationId="{CCB4F6DA-A197-4EA2-8773-0DD94E4E694B}"/>
          </ac:picMkLst>
        </pc:picChg>
        <pc:picChg chg="add mod">
          <ac:chgData name="Denis Sokolov" userId="4cbf670dabff8a28" providerId="LiveId" clId="{3FE2CBF4-2775-44C8-AED7-0223E79CAC7D}" dt="2018-03-11T14:43:51.285" v="849" actId="1035"/>
          <ac:picMkLst>
            <pc:docMk/>
            <pc:sldMk cId="205489912" sldId="281"/>
            <ac:picMk id="6148" creationId="{2EBDEFE1-8E69-4EE2-91CF-931BA5C47D74}"/>
          </ac:picMkLst>
        </pc:picChg>
        <pc:picChg chg="add mod">
          <ac:chgData name="Denis Sokolov" userId="4cbf670dabff8a28" providerId="LiveId" clId="{3FE2CBF4-2775-44C8-AED7-0223E79CAC7D}" dt="2018-03-11T14:43:15.596" v="781" actId="1035"/>
          <ac:picMkLst>
            <pc:docMk/>
            <pc:sldMk cId="205489912" sldId="281"/>
            <ac:picMk id="6150" creationId="{44FA1381-83CB-401D-BF83-2D1B9AC0BF2D}"/>
          </ac:picMkLst>
        </pc:picChg>
        <pc:picChg chg="add mod">
          <ac:chgData name="Denis Sokolov" userId="4cbf670dabff8a28" providerId="LiveId" clId="{3FE2CBF4-2775-44C8-AED7-0223E79CAC7D}" dt="2018-03-11T14:43:51.285" v="849" actId="1035"/>
          <ac:picMkLst>
            <pc:docMk/>
            <pc:sldMk cId="205489912" sldId="281"/>
            <ac:picMk id="6152" creationId="{7324D161-87A4-40D0-BB0A-F8F540A9B953}"/>
          </ac:picMkLst>
        </pc:picChg>
      </pc:sldChg>
      <pc:sldChg chg="addSp delSp modSp add">
        <pc:chgData name="Denis Sokolov" userId="4cbf670dabff8a28" providerId="LiveId" clId="{3FE2CBF4-2775-44C8-AED7-0223E79CAC7D}" dt="2018-03-11T14:43:29.942" v="822" actId="1036"/>
        <pc:sldMkLst>
          <pc:docMk/>
          <pc:sldMk cId="1170685369" sldId="282"/>
        </pc:sldMkLst>
        <pc:spChg chg="mod">
          <ac:chgData name="Denis Sokolov" userId="4cbf670dabff8a28" providerId="LiveId" clId="{3FE2CBF4-2775-44C8-AED7-0223E79CAC7D}" dt="2018-03-11T14:42:38.543" v="736" actId="20577"/>
          <ac:spMkLst>
            <pc:docMk/>
            <pc:sldMk cId="1170685369" sldId="282"/>
            <ac:spMk id="2" creationId="{5241865C-E7A8-4ADE-BB6D-668DDF6CF7D6}"/>
          </ac:spMkLst>
        </pc:spChg>
        <pc:spChg chg="del">
          <ac:chgData name="Denis Sokolov" userId="4cbf670dabff8a28" providerId="LiveId" clId="{3FE2CBF4-2775-44C8-AED7-0223E79CAC7D}" dt="2018-03-11T14:39:33.662" v="671" actId="478"/>
          <ac:spMkLst>
            <pc:docMk/>
            <pc:sldMk cId="1170685369" sldId="282"/>
            <ac:spMk id="3" creationId="{821E7F64-D549-46EE-BDF1-3CD019D17C48}"/>
          </ac:spMkLst>
        </pc:spChg>
        <pc:spChg chg="add mod">
          <ac:chgData name="Denis Sokolov" userId="4cbf670dabff8a28" providerId="LiveId" clId="{3FE2CBF4-2775-44C8-AED7-0223E79CAC7D}" dt="2018-03-11T14:43:29.942" v="822" actId="1036"/>
          <ac:spMkLst>
            <pc:docMk/>
            <pc:sldMk cId="1170685369" sldId="282"/>
            <ac:spMk id="8" creationId="{358F75E6-08E9-4AF7-83B0-DD66FC6D8049}"/>
          </ac:spMkLst>
        </pc:spChg>
        <pc:spChg chg="add mod">
          <ac:chgData name="Denis Sokolov" userId="4cbf670dabff8a28" providerId="LiveId" clId="{3FE2CBF4-2775-44C8-AED7-0223E79CAC7D}" dt="2018-03-11T14:41:30.621" v="697" actId="1036"/>
          <ac:spMkLst>
            <pc:docMk/>
            <pc:sldMk cId="1170685369" sldId="282"/>
            <ac:spMk id="9" creationId="{0E6D4236-C50C-4120-BC3C-1819CCC5D495}"/>
          </ac:spMkLst>
        </pc:spChg>
        <pc:spChg chg="add mod">
          <ac:chgData name="Denis Sokolov" userId="4cbf670dabff8a28" providerId="LiveId" clId="{3FE2CBF4-2775-44C8-AED7-0223E79CAC7D}" dt="2018-03-11T14:43:29.942" v="822" actId="1036"/>
          <ac:spMkLst>
            <pc:docMk/>
            <pc:sldMk cId="1170685369" sldId="282"/>
            <ac:spMk id="10" creationId="{FDB1B711-7CC0-48A6-B74E-27D35DAC64E2}"/>
          </ac:spMkLst>
        </pc:spChg>
        <pc:spChg chg="add mod">
          <ac:chgData name="Denis Sokolov" userId="4cbf670dabff8a28" providerId="LiveId" clId="{3FE2CBF4-2775-44C8-AED7-0223E79CAC7D}" dt="2018-03-11T14:41:38.010" v="699" actId="1036"/>
          <ac:spMkLst>
            <pc:docMk/>
            <pc:sldMk cId="1170685369" sldId="282"/>
            <ac:spMk id="11" creationId="{278691A0-472A-4E70-9C23-3FF9A4196778}"/>
          </ac:spMkLst>
        </pc:spChg>
        <pc:spChg chg="add mod">
          <ac:chgData name="Denis Sokolov" userId="4cbf670dabff8a28" providerId="LiveId" clId="{3FE2CBF4-2775-44C8-AED7-0223E79CAC7D}" dt="2018-03-11T14:41:41.808" v="700" actId="1036"/>
          <ac:spMkLst>
            <pc:docMk/>
            <pc:sldMk cId="1170685369" sldId="282"/>
            <ac:spMk id="12" creationId="{3ABC384C-1BF8-4E87-8E7E-2303A36EF7A6}"/>
          </ac:spMkLst>
        </pc:spChg>
        <pc:picChg chg="add mod">
          <ac:chgData name="Denis Sokolov" userId="4cbf670dabff8a28" providerId="LiveId" clId="{3FE2CBF4-2775-44C8-AED7-0223E79CAC7D}" dt="2018-03-11T14:43:29.942" v="822" actId="1036"/>
          <ac:picMkLst>
            <pc:docMk/>
            <pc:sldMk cId="1170685369" sldId="282"/>
            <ac:picMk id="7170" creationId="{BEC2F8E4-A7B9-44B8-A177-C1824A157EAB}"/>
          </ac:picMkLst>
        </pc:picChg>
        <pc:picChg chg="add mod">
          <ac:chgData name="Denis Sokolov" userId="4cbf670dabff8a28" providerId="LiveId" clId="{3FE2CBF4-2775-44C8-AED7-0223E79CAC7D}" dt="2018-03-11T14:43:29.942" v="822" actId="1036"/>
          <ac:picMkLst>
            <pc:docMk/>
            <pc:sldMk cId="1170685369" sldId="282"/>
            <ac:picMk id="7172" creationId="{56A4BD10-1B1A-4B7B-941A-2A3A3ADBA4A8}"/>
          </ac:picMkLst>
        </pc:picChg>
        <pc:picChg chg="add mod">
          <ac:chgData name="Denis Sokolov" userId="4cbf670dabff8a28" providerId="LiveId" clId="{3FE2CBF4-2775-44C8-AED7-0223E79CAC7D}" dt="2018-03-11T14:40:44.786" v="681" actId="1076"/>
          <ac:picMkLst>
            <pc:docMk/>
            <pc:sldMk cId="1170685369" sldId="282"/>
            <ac:picMk id="7174" creationId="{4F70628B-82A8-416F-9E94-4B58FEF753E2}"/>
          </ac:picMkLst>
        </pc:picChg>
        <pc:picChg chg="add mod">
          <ac:chgData name="Denis Sokolov" userId="4cbf670dabff8a28" providerId="LiveId" clId="{3FE2CBF4-2775-44C8-AED7-0223E79CAC7D}" dt="2018-03-11T14:41:00.242" v="683" actId="1076"/>
          <ac:picMkLst>
            <pc:docMk/>
            <pc:sldMk cId="1170685369" sldId="282"/>
            <ac:picMk id="7176" creationId="{617DCEAB-B25A-4A1C-852C-BC920D34D5D3}"/>
          </ac:picMkLst>
        </pc:picChg>
      </pc:sldChg>
      <pc:sldChg chg="addSp delSp modSp add">
        <pc:chgData name="Denis Sokolov" userId="4cbf670dabff8a28" providerId="LiveId" clId="{3FE2CBF4-2775-44C8-AED7-0223E79CAC7D}" dt="2018-03-11T14:54:07.644" v="1033" actId="1035"/>
        <pc:sldMkLst>
          <pc:docMk/>
          <pc:sldMk cId="3347274619" sldId="283"/>
        </pc:sldMkLst>
        <pc:spChg chg="mod">
          <ac:chgData name="Denis Sokolov" userId="4cbf670dabff8a28" providerId="LiveId" clId="{3FE2CBF4-2775-44C8-AED7-0223E79CAC7D}" dt="2018-03-11T14:46:23.643" v="887" actId="20577"/>
          <ac:spMkLst>
            <pc:docMk/>
            <pc:sldMk cId="3347274619" sldId="283"/>
            <ac:spMk id="2" creationId="{F4289D68-89E2-4B23-B065-1029A6A24B84}"/>
          </ac:spMkLst>
        </pc:spChg>
        <pc:spChg chg="del">
          <ac:chgData name="Denis Sokolov" userId="4cbf670dabff8a28" providerId="LiveId" clId="{3FE2CBF4-2775-44C8-AED7-0223E79CAC7D}" dt="2018-03-11T14:46:31.959" v="888" actId="478"/>
          <ac:spMkLst>
            <pc:docMk/>
            <pc:sldMk cId="3347274619" sldId="283"/>
            <ac:spMk id="3" creationId="{A694B054-932E-4683-93CB-C32A19B8C74F}"/>
          </ac:spMkLst>
        </pc:spChg>
        <pc:spChg chg="add mod">
          <ac:chgData name="Denis Sokolov" userId="4cbf670dabff8a28" providerId="LiveId" clId="{3FE2CBF4-2775-44C8-AED7-0223E79CAC7D}" dt="2018-03-11T14:53:32.745" v="974" actId="255"/>
          <ac:spMkLst>
            <pc:docMk/>
            <pc:sldMk cId="3347274619" sldId="283"/>
            <ac:spMk id="4" creationId="{9336A2CF-0BBA-43DC-A2FD-F88EA9F07294}"/>
          </ac:spMkLst>
        </pc:spChg>
        <pc:spChg chg="add mod">
          <ac:chgData name="Denis Sokolov" userId="4cbf670dabff8a28" providerId="LiveId" clId="{3FE2CBF4-2775-44C8-AED7-0223E79CAC7D}" dt="2018-03-11T14:53:32.745" v="974" actId="255"/>
          <ac:spMkLst>
            <pc:docMk/>
            <pc:sldMk cId="3347274619" sldId="283"/>
            <ac:spMk id="5" creationId="{BADF5411-BDAC-415E-93EF-CC3FBFDFE605}"/>
          </ac:spMkLst>
        </pc:spChg>
        <pc:spChg chg="add mod">
          <ac:chgData name="Denis Sokolov" userId="4cbf670dabff8a28" providerId="LiveId" clId="{3FE2CBF4-2775-44C8-AED7-0223E79CAC7D}" dt="2018-03-11T14:53:32.745" v="974" actId="255"/>
          <ac:spMkLst>
            <pc:docMk/>
            <pc:sldMk cId="3347274619" sldId="283"/>
            <ac:spMk id="6" creationId="{ADF9F554-88D8-4889-9AD0-78BDA9C9168F}"/>
          </ac:spMkLst>
        </pc:spChg>
        <pc:spChg chg="add mod">
          <ac:chgData name="Denis Sokolov" userId="4cbf670dabff8a28" providerId="LiveId" clId="{3FE2CBF4-2775-44C8-AED7-0223E79CAC7D}" dt="2018-03-11T14:54:07.644" v="1033" actId="1035"/>
          <ac:spMkLst>
            <pc:docMk/>
            <pc:sldMk cId="3347274619" sldId="283"/>
            <ac:spMk id="7" creationId="{BDC11BFB-D5D2-43C4-A395-722A89DD6E28}"/>
          </ac:spMkLst>
        </pc:spChg>
        <pc:spChg chg="add mod">
          <ac:chgData name="Denis Sokolov" userId="4cbf670dabff8a28" providerId="LiveId" clId="{3FE2CBF4-2775-44C8-AED7-0223E79CAC7D}" dt="2018-03-11T14:54:07.644" v="1033" actId="1035"/>
          <ac:spMkLst>
            <pc:docMk/>
            <pc:sldMk cId="3347274619" sldId="283"/>
            <ac:spMk id="8" creationId="{F108D55D-25D2-461A-8387-A069F59B2042}"/>
          </ac:spMkLst>
        </pc:spChg>
        <pc:spChg chg="add mod">
          <ac:chgData name="Denis Sokolov" userId="4cbf670dabff8a28" providerId="LiveId" clId="{3FE2CBF4-2775-44C8-AED7-0223E79CAC7D}" dt="2018-03-11T14:54:07.644" v="1033" actId="1035"/>
          <ac:spMkLst>
            <pc:docMk/>
            <pc:sldMk cId="3347274619" sldId="283"/>
            <ac:spMk id="15" creationId="{F2179D85-4E76-4938-9613-CE3BFBEEA68A}"/>
          </ac:spMkLst>
        </pc:spChg>
        <pc:picChg chg="add mod">
          <ac:chgData name="Denis Sokolov" userId="4cbf670dabff8a28" providerId="LiveId" clId="{3FE2CBF4-2775-44C8-AED7-0223E79CAC7D}" dt="2018-03-11T14:47:54.846" v="893" actId="1076"/>
          <ac:picMkLst>
            <pc:docMk/>
            <pc:sldMk cId="3347274619" sldId="283"/>
            <ac:picMk id="8194" creationId="{39A11178-F2EA-43EC-BD2A-335FAD742253}"/>
          </ac:picMkLst>
        </pc:picChg>
        <pc:picChg chg="add mod">
          <ac:chgData name="Denis Sokolov" userId="4cbf670dabff8a28" providerId="LiveId" clId="{3FE2CBF4-2775-44C8-AED7-0223E79CAC7D}" dt="2018-03-11T14:54:07.644" v="1033" actId="1035"/>
          <ac:picMkLst>
            <pc:docMk/>
            <pc:sldMk cId="3347274619" sldId="283"/>
            <ac:picMk id="8196" creationId="{6B9EBF31-32CE-4D7F-8EE5-E05A63312448}"/>
          </ac:picMkLst>
        </pc:picChg>
        <pc:picChg chg="add mod">
          <ac:chgData name="Denis Sokolov" userId="4cbf670dabff8a28" providerId="LiveId" clId="{3FE2CBF4-2775-44C8-AED7-0223E79CAC7D}" dt="2018-03-11T14:54:07.644" v="1033" actId="1035"/>
          <ac:picMkLst>
            <pc:docMk/>
            <pc:sldMk cId="3347274619" sldId="283"/>
            <ac:picMk id="8198" creationId="{BB3C3E30-5C0B-4A35-9C4E-4A38992961F5}"/>
          </ac:picMkLst>
        </pc:picChg>
        <pc:picChg chg="add mod">
          <ac:chgData name="Denis Sokolov" userId="4cbf670dabff8a28" providerId="LiveId" clId="{3FE2CBF4-2775-44C8-AED7-0223E79CAC7D}" dt="2018-03-11T14:54:07.644" v="1033" actId="1035"/>
          <ac:picMkLst>
            <pc:docMk/>
            <pc:sldMk cId="3347274619" sldId="283"/>
            <ac:picMk id="8200" creationId="{6591F8C5-3B33-4BB3-BE38-31CCF9DB3373}"/>
          </ac:picMkLst>
        </pc:picChg>
        <pc:picChg chg="add mod">
          <ac:chgData name="Denis Sokolov" userId="4cbf670dabff8a28" providerId="LiveId" clId="{3FE2CBF4-2775-44C8-AED7-0223E79CAC7D}" dt="2018-03-11T14:49:24.315" v="901" actId="1076"/>
          <ac:picMkLst>
            <pc:docMk/>
            <pc:sldMk cId="3347274619" sldId="283"/>
            <ac:picMk id="8202" creationId="{64B10C85-9DC7-4A96-A178-9D36CD845CAC}"/>
          </ac:picMkLst>
        </pc:picChg>
        <pc:picChg chg="add mod">
          <ac:chgData name="Denis Sokolov" userId="4cbf670dabff8a28" providerId="LiveId" clId="{3FE2CBF4-2775-44C8-AED7-0223E79CAC7D}" dt="2018-03-11T14:49:43.131" v="903" actId="1076"/>
          <ac:picMkLst>
            <pc:docMk/>
            <pc:sldMk cId="3347274619" sldId="283"/>
            <ac:picMk id="8204" creationId="{AFACE01E-12C5-4A43-B0DC-1133E6320AD7}"/>
          </ac:picMkLst>
        </pc:picChg>
      </pc:sldChg>
      <pc:sldChg chg="addSp delSp modSp add">
        <pc:chgData name="Denis Sokolov" userId="4cbf670dabff8a28" providerId="LiveId" clId="{3FE2CBF4-2775-44C8-AED7-0223E79CAC7D}" dt="2018-03-11T15:03:09.783" v="1218" actId="20577"/>
        <pc:sldMkLst>
          <pc:docMk/>
          <pc:sldMk cId="109392421" sldId="284"/>
        </pc:sldMkLst>
        <pc:spChg chg="del mod">
          <ac:chgData name="Denis Sokolov" userId="4cbf670dabff8a28" providerId="LiveId" clId="{3FE2CBF4-2775-44C8-AED7-0223E79CAC7D}" dt="2018-03-11T14:55:26.555" v="1037" actId="478"/>
          <ac:spMkLst>
            <pc:docMk/>
            <pc:sldMk cId="109392421" sldId="284"/>
            <ac:spMk id="2" creationId="{5FBEF7F4-8E3B-4E7E-96B2-3E31634D83AB}"/>
          </ac:spMkLst>
        </pc:spChg>
        <pc:spChg chg="del">
          <ac:chgData name="Denis Sokolov" userId="4cbf670dabff8a28" providerId="LiveId" clId="{3FE2CBF4-2775-44C8-AED7-0223E79CAC7D}" dt="2018-03-11T14:55:28.084" v="1038" actId="478"/>
          <ac:spMkLst>
            <pc:docMk/>
            <pc:sldMk cId="109392421" sldId="284"/>
            <ac:spMk id="3" creationId="{BC831744-41D4-4103-9443-81EF62D91C62}"/>
          </ac:spMkLst>
        </pc:spChg>
        <pc:spChg chg="add mod">
          <ac:chgData name="Denis Sokolov" userId="4cbf670dabff8a28" providerId="LiveId" clId="{3FE2CBF4-2775-44C8-AED7-0223E79CAC7D}" dt="2018-03-11T14:55:40.009" v="1055" actId="20577"/>
          <ac:spMkLst>
            <pc:docMk/>
            <pc:sldMk cId="109392421" sldId="284"/>
            <ac:spMk id="4" creationId="{DA73711F-3AF4-4EF9-A275-633F3A0BEA47}"/>
          </ac:spMkLst>
        </pc:spChg>
        <pc:spChg chg="add del">
          <ac:chgData name="Denis Sokolov" userId="4cbf670dabff8a28" providerId="LiveId" clId="{3FE2CBF4-2775-44C8-AED7-0223E79CAC7D}" dt="2018-03-11T14:56:10.865" v="1056" actId="478"/>
          <ac:spMkLst>
            <pc:docMk/>
            <pc:sldMk cId="109392421" sldId="284"/>
            <ac:spMk id="11" creationId="{CA3F4170-4E41-4D53-8AC0-144BB0415322}"/>
          </ac:spMkLst>
        </pc:spChg>
        <pc:spChg chg="add del">
          <ac:chgData name="Denis Sokolov" userId="4cbf670dabff8a28" providerId="LiveId" clId="{3FE2CBF4-2775-44C8-AED7-0223E79CAC7D}" dt="2018-03-11T14:56:10.865" v="1056" actId="478"/>
          <ac:spMkLst>
            <pc:docMk/>
            <pc:sldMk cId="109392421" sldId="284"/>
            <ac:spMk id="12" creationId="{14871046-68F2-44AE-ACD0-8825639BD548}"/>
          </ac:spMkLst>
        </pc:spChg>
        <pc:spChg chg="add del">
          <ac:chgData name="Denis Sokolov" userId="4cbf670dabff8a28" providerId="LiveId" clId="{3FE2CBF4-2775-44C8-AED7-0223E79CAC7D}" dt="2018-03-11T14:56:10.865" v="1056" actId="478"/>
          <ac:spMkLst>
            <pc:docMk/>
            <pc:sldMk cId="109392421" sldId="284"/>
            <ac:spMk id="13" creationId="{D2A0E201-ADEB-442B-A71A-227A899F8F10}"/>
          </ac:spMkLst>
        </pc:spChg>
        <pc:spChg chg="add del">
          <ac:chgData name="Denis Sokolov" userId="4cbf670dabff8a28" providerId="LiveId" clId="{3FE2CBF4-2775-44C8-AED7-0223E79CAC7D}" dt="2018-03-11T14:56:10.865" v="1056" actId="478"/>
          <ac:spMkLst>
            <pc:docMk/>
            <pc:sldMk cId="109392421" sldId="284"/>
            <ac:spMk id="14" creationId="{A3E57A3C-1AD0-41CF-A0DC-3D5453A5E4F3}"/>
          </ac:spMkLst>
        </pc:spChg>
        <pc:spChg chg="add del">
          <ac:chgData name="Denis Sokolov" userId="4cbf670dabff8a28" providerId="LiveId" clId="{3FE2CBF4-2775-44C8-AED7-0223E79CAC7D}" dt="2018-03-11T14:56:10.865" v="1056" actId="478"/>
          <ac:spMkLst>
            <pc:docMk/>
            <pc:sldMk cId="109392421" sldId="284"/>
            <ac:spMk id="15" creationId="{EF511EA6-B590-4017-AF0B-F44EE83699C9}"/>
          </ac:spMkLst>
        </pc:spChg>
        <pc:spChg chg="add del">
          <ac:chgData name="Denis Sokolov" userId="4cbf670dabff8a28" providerId="LiveId" clId="{3FE2CBF4-2775-44C8-AED7-0223E79CAC7D}" dt="2018-03-11T14:56:10.865" v="1056" actId="478"/>
          <ac:spMkLst>
            <pc:docMk/>
            <pc:sldMk cId="109392421" sldId="284"/>
            <ac:spMk id="16" creationId="{D7959307-1B90-47F5-9AEA-74CA8DA5040F}"/>
          </ac:spMkLst>
        </pc:spChg>
        <pc:spChg chg="add mod">
          <ac:chgData name="Denis Sokolov" userId="4cbf670dabff8a28" providerId="LiveId" clId="{3FE2CBF4-2775-44C8-AED7-0223E79CAC7D}" dt="2018-03-11T15:01:21.364" v="1162" actId="1076"/>
          <ac:spMkLst>
            <pc:docMk/>
            <pc:sldMk cId="109392421" sldId="284"/>
            <ac:spMk id="17" creationId="{DB59C051-299F-4031-BAA2-F65E9CA2451F}"/>
          </ac:spMkLst>
        </pc:spChg>
        <pc:spChg chg="add mod">
          <ac:chgData name="Denis Sokolov" userId="4cbf670dabff8a28" providerId="LiveId" clId="{3FE2CBF4-2775-44C8-AED7-0223E79CAC7D}" dt="2018-03-11T15:02:02.370" v="1188" actId="1076"/>
          <ac:spMkLst>
            <pc:docMk/>
            <pc:sldMk cId="109392421" sldId="284"/>
            <ac:spMk id="18" creationId="{102321EE-0518-4B25-B071-1500F1193F44}"/>
          </ac:spMkLst>
        </pc:spChg>
        <pc:spChg chg="add mod">
          <ac:chgData name="Denis Sokolov" userId="4cbf670dabff8a28" providerId="LiveId" clId="{3FE2CBF4-2775-44C8-AED7-0223E79CAC7D}" dt="2018-03-11T15:02:19.546" v="1196" actId="20577"/>
          <ac:spMkLst>
            <pc:docMk/>
            <pc:sldMk cId="109392421" sldId="284"/>
            <ac:spMk id="25" creationId="{7B052390-FBCF-4BF0-B0F7-6B16294A44BE}"/>
          </ac:spMkLst>
        </pc:spChg>
        <pc:spChg chg="add mod">
          <ac:chgData name="Denis Sokolov" userId="4cbf670dabff8a28" providerId="LiveId" clId="{3FE2CBF4-2775-44C8-AED7-0223E79CAC7D}" dt="2018-03-11T15:03:09.783" v="1218" actId="20577"/>
          <ac:spMkLst>
            <pc:docMk/>
            <pc:sldMk cId="109392421" sldId="284"/>
            <ac:spMk id="26" creationId="{3278628F-7E38-476B-BB41-0D1B35905B3B}"/>
          </ac:spMkLst>
        </pc:spChg>
        <pc:picChg chg="add del">
          <ac:chgData name="Denis Sokolov" userId="4cbf670dabff8a28" providerId="LiveId" clId="{3FE2CBF4-2775-44C8-AED7-0223E79CAC7D}" dt="2018-03-11T14:56:13.665" v="1057" actId="478"/>
          <ac:picMkLst>
            <pc:docMk/>
            <pc:sldMk cId="109392421" sldId="284"/>
            <ac:picMk id="5" creationId="{8E7F78B6-C41D-4B89-AE01-2E26C4CDAB7C}"/>
          </ac:picMkLst>
        </pc:picChg>
        <pc:picChg chg="add del">
          <ac:chgData name="Denis Sokolov" userId="4cbf670dabff8a28" providerId="LiveId" clId="{3FE2CBF4-2775-44C8-AED7-0223E79CAC7D}" dt="2018-03-11T14:56:10.865" v="1056" actId="478"/>
          <ac:picMkLst>
            <pc:docMk/>
            <pc:sldMk cId="109392421" sldId="284"/>
            <ac:picMk id="6" creationId="{4DE40449-E5DA-4D9E-9688-0F289143ABFE}"/>
          </ac:picMkLst>
        </pc:picChg>
        <pc:picChg chg="add del">
          <ac:chgData name="Denis Sokolov" userId="4cbf670dabff8a28" providerId="LiveId" clId="{3FE2CBF4-2775-44C8-AED7-0223E79CAC7D}" dt="2018-03-11T14:56:10.865" v="1056" actId="478"/>
          <ac:picMkLst>
            <pc:docMk/>
            <pc:sldMk cId="109392421" sldId="284"/>
            <ac:picMk id="7" creationId="{1C191F0B-3575-4246-AE73-FD17897DE39A}"/>
          </ac:picMkLst>
        </pc:picChg>
        <pc:picChg chg="add del">
          <ac:chgData name="Denis Sokolov" userId="4cbf670dabff8a28" providerId="LiveId" clId="{3FE2CBF4-2775-44C8-AED7-0223E79CAC7D}" dt="2018-03-11T14:56:13.665" v="1057" actId="478"/>
          <ac:picMkLst>
            <pc:docMk/>
            <pc:sldMk cId="109392421" sldId="284"/>
            <ac:picMk id="8" creationId="{D938B4DE-41A1-4DB7-9E3F-41F1B8E17316}"/>
          </ac:picMkLst>
        </pc:picChg>
        <pc:picChg chg="add del">
          <ac:chgData name="Denis Sokolov" userId="4cbf670dabff8a28" providerId="LiveId" clId="{3FE2CBF4-2775-44C8-AED7-0223E79CAC7D}" dt="2018-03-11T14:56:10.865" v="1056" actId="478"/>
          <ac:picMkLst>
            <pc:docMk/>
            <pc:sldMk cId="109392421" sldId="284"/>
            <ac:picMk id="9" creationId="{712B6DD1-4CF8-4460-8846-AA38BD3D186C}"/>
          </ac:picMkLst>
        </pc:picChg>
        <pc:picChg chg="add del">
          <ac:chgData name="Denis Sokolov" userId="4cbf670dabff8a28" providerId="LiveId" clId="{3FE2CBF4-2775-44C8-AED7-0223E79CAC7D}" dt="2018-03-11T14:56:10.865" v="1056" actId="478"/>
          <ac:picMkLst>
            <pc:docMk/>
            <pc:sldMk cId="109392421" sldId="284"/>
            <ac:picMk id="10" creationId="{907343C5-66EF-4586-AD0C-8EBFB1966C63}"/>
          </ac:picMkLst>
        </pc:picChg>
        <pc:picChg chg="add mod">
          <ac:chgData name="Denis Sokolov" userId="4cbf670dabff8a28" providerId="LiveId" clId="{3FE2CBF4-2775-44C8-AED7-0223E79CAC7D}" dt="2018-03-11T15:00:39.190" v="1156" actId="1036"/>
          <ac:picMkLst>
            <pc:docMk/>
            <pc:sldMk cId="109392421" sldId="284"/>
            <ac:picMk id="9218" creationId="{26179E55-9EB0-4A17-A0C0-7DD12000329C}"/>
          </ac:picMkLst>
        </pc:picChg>
        <pc:picChg chg="add del mod">
          <ac:chgData name="Denis Sokolov" userId="4cbf670dabff8a28" providerId="LiveId" clId="{3FE2CBF4-2775-44C8-AED7-0223E79CAC7D}" dt="2018-03-11T14:58:37.799" v="1071" actId="478"/>
          <ac:picMkLst>
            <pc:docMk/>
            <pc:sldMk cId="109392421" sldId="284"/>
            <ac:picMk id="9220" creationId="{40A664AC-B38B-4BEE-B7D7-413973F4238C}"/>
          </ac:picMkLst>
        </pc:picChg>
        <pc:picChg chg="add del mod">
          <ac:chgData name="Denis Sokolov" userId="4cbf670dabff8a28" providerId="LiveId" clId="{3FE2CBF4-2775-44C8-AED7-0223E79CAC7D}" dt="2018-03-11T14:58:43.012" v="1072" actId="478"/>
          <ac:picMkLst>
            <pc:docMk/>
            <pc:sldMk cId="109392421" sldId="284"/>
            <ac:picMk id="9222" creationId="{DBDE60BE-704C-48E4-9EB1-E41475C473BB}"/>
          </ac:picMkLst>
        </pc:picChg>
        <pc:picChg chg="add mod">
          <ac:chgData name="Denis Sokolov" userId="4cbf670dabff8a28" providerId="LiveId" clId="{3FE2CBF4-2775-44C8-AED7-0223E79CAC7D}" dt="2018-03-11T15:00:39.190" v="1156" actId="1036"/>
          <ac:picMkLst>
            <pc:docMk/>
            <pc:sldMk cId="109392421" sldId="284"/>
            <ac:picMk id="9224" creationId="{79805445-D16F-46A0-B556-F031F2EEAC11}"/>
          </ac:picMkLst>
        </pc:picChg>
        <pc:picChg chg="add mod">
          <ac:chgData name="Denis Sokolov" userId="4cbf670dabff8a28" providerId="LiveId" clId="{3FE2CBF4-2775-44C8-AED7-0223E79CAC7D}" dt="2018-03-11T15:00:39.190" v="1156" actId="1036"/>
          <ac:picMkLst>
            <pc:docMk/>
            <pc:sldMk cId="109392421" sldId="284"/>
            <ac:picMk id="9226" creationId="{0372CAF1-003D-4D09-8DD9-688A2AFA20B9}"/>
          </ac:picMkLst>
        </pc:picChg>
        <pc:picChg chg="add mod">
          <ac:chgData name="Denis Sokolov" userId="4cbf670dabff8a28" providerId="LiveId" clId="{3FE2CBF4-2775-44C8-AED7-0223E79CAC7D}" dt="2018-03-11T15:00:39.190" v="1156" actId="1036"/>
          <ac:picMkLst>
            <pc:docMk/>
            <pc:sldMk cId="109392421" sldId="284"/>
            <ac:picMk id="9228" creationId="{A69BF9FB-B398-4608-AB60-A149633C48E5}"/>
          </ac:picMkLst>
        </pc:picChg>
      </pc:sldChg>
      <pc:sldChg chg="addSp delSp modSp add">
        <pc:chgData name="Denis Sokolov" userId="4cbf670dabff8a28" providerId="LiveId" clId="{3FE2CBF4-2775-44C8-AED7-0223E79CAC7D}" dt="2018-03-11T15:41:38.366" v="1380" actId="1076"/>
        <pc:sldMkLst>
          <pc:docMk/>
          <pc:sldMk cId="563135900" sldId="285"/>
        </pc:sldMkLst>
        <pc:spChg chg="mod">
          <ac:chgData name="Denis Sokolov" userId="4cbf670dabff8a28" providerId="LiveId" clId="{3FE2CBF4-2775-44C8-AED7-0223E79CAC7D}" dt="2018-03-11T15:21:36.193" v="1304" actId="20577"/>
          <ac:spMkLst>
            <pc:docMk/>
            <pc:sldMk cId="563135900" sldId="285"/>
            <ac:spMk id="2" creationId="{F665269F-755A-4B99-8BDF-70109D08B3F6}"/>
          </ac:spMkLst>
        </pc:spChg>
        <pc:spChg chg="del">
          <ac:chgData name="Denis Sokolov" userId="4cbf670dabff8a28" providerId="LiveId" clId="{3FE2CBF4-2775-44C8-AED7-0223E79CAC7D}" dt="2018-03-11T15:20:42.325" v="1253" actId="478"/>
          <ac:spMkLst>
            <pc:docMk/>
            <pc:sldMk cId="563135900" sldId="285"/>
            <ac:spMk id="3" creationId="{5F71D98F-2ED6-49C9-AD78-00FE4389483E}"/>
          </ac:spMkLst>
        </pc:spChg>
        <pc:spChg chg="add mod">
          <ac:chgData name="Denis Sokolov" userId="4cbf670dabff8a28" providerId="LiveId" clId="{3FE2CBF4-2775-44C8-AED7-0223E79CAC7D}" dt="2018-03-11T15:40:05.263" v="1362" actId="1076"/>
          <ac:spMkLst>
            <pc:docMk/>
            <pc:sldMk cId="563135900" sldId="285"/>
            <ac:spMk id="6" creationId="{80C10CE0-54DB-4C5B-A753-85A183A3FB20}"/>
          </ac:spMkLst>
        </pc:spChg>
        <pc:spChg chg="add mod">
          <ac:chgData name="Denis Sokolov" userId="4cbf670dabff8a28" providerId="LiveId" clId="{3FE2CBF4-2775-44C8-AED7-0223E79CAC7D}" dt="2018-03-11T15:40:48.070" v="1374" actId="1076"/>
          <ac:spMkLst>
            <pc:docMk/>
            <pc:sldMk cId="563135900" sldId="285"/>
            <ac:spMk id="7" creationId="{A497D02E-75FE-4F7F-82C7-5F0C34957BE6}"/>
          </ac:spMkLst>
        </pc:spChg>
        <pc:spChg chg="add mod">
          <ac:chgData name="Denis Sokolov" userId="4cbf670dabff8a28" providerId="LiveId" clId="{3FE2CBF4-2775-44C8-AED7-0223E79CAC7D}" dt="2018-03-11T15:41:20.689" v="1379" actId="1076"/>
          <ac:spMkLst>
            <pc:docMk/>
            <pc:sldMk cId="563135900" sldId="285"/>
            <ac:spMk id="8" creationId="{87FCD742-70B4-4A84-B83E-749EE10902A5}"/>
          </ac:spMkLst>
        </pc:spChg>
        <pc:picChg chg="add del">
          <ac:chgData name="Denis Sokolov" userId="4cbf670dabff8a28" providerId="LiveId" clId="{3FE2CBF4-2775-44C8-AED7-0223E79CAC7D}" dt="2018-03-11T15:22:02.078" v="1333" actId="478"/>
          <ac:picMkLst>
            <pc:docMk/>
            <pc:sldMk cId="563135900" sldId="285"/>
            <ac:picMk id="4" creationId="{EDDB1AF1-03F0-449C-965D-06981C764979}"/>
          </ac:picMkLst>
        </pc:picChg>
        <pc:picChg chg="add mod">
          <ac:chgData name="Denis Sokolov" userId="4cbf670dabff8a28" providerId="LiveId" clId="{3FE2CBF4-2775-44C8-AED7-0223E79CAC7D}" dt="2018-03-11T15:41:38.366" v="1380" actId="1076"/>
          <ac:picMkLst>
            <pc:docMk/>
            <pc:sldMk cId="563135900" sldId="285"/>
            <ac:picMk id="5" creationId="{E36B2D7B-8373-4BA5-92FB-165816DB38D1}"/>
          </ac:picMkLst>
        </pc:picChg>
      </pc:sldChg>
      <pc:sldChg chg="modSp add">
        <pc:chgData name="Denis Sokolov" userId="4cbf670dabff8a28" providerId="LiveId" clId="{3FE2CBF4-2775-44C8-AED7-0223E79CAC7D}" dt="2018-03-14T20:38:02.842" v="1488" actId="20577"/>
        <pc:sldMkLst>
          <pc:docMk/>
          <pc:sldMk cId="2747705556" sldId="286"/>
        </pc:sldMkLst>
        <pc:spChg chg="mod">
          <ac:chgData name="Denis Sokolov" userId="4cbf670dabff8a28" providerId="LiveId" clId="{3FE2CBF4-2775-44C8-AED7-0223E79CAC7D}" dt="2018-03-14T20:34:55.115" v="1413" actId="20577"/>
          <ac:spMkLst>
            <pc:docMk/>
            <pc:sldMk cId="2747705556" sldId="286"/>
            <ac:spMk id="2" creationId="{5D3FC733-A7C6-4890-9BB9-8C1F06059D24}"/>
          </ac:spMkLst>
        </pc:spChg>
        <pc:spChg chg="mod">
          <ac:chgData name="Denis Sokolov" userId="4cbf670dabff8a28" providerId="LiveId" clId="{3FE2CBF4-2775-44C8-AED7-0223E79CAC7D}" dt="2018-03-14T20:38:02.842" v="1488" actId="20577"/>
          <ac:spMkLst>
            <pc:docMk/>
            <pc:sldMk cId="2747705556" sldId="286"/>
            <ac:spMk id="3" creationId="{6820AAE8-F08A-47E7-B121-2FD087A54A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0768-AC68-4E94-8B81-A1F303B8D499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EF52D-DC0C-473B-BD13-364E9CB78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Порядок отображения элементов на странице называется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потоком документа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Блочные элементы отображаются как прямоугольные области, идущие друг за другом сверху вниз, а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строчные элементы располагаются сверху вниз и слева направо и при необходимости переносятся на новую строку.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EF52D-DC0C-473B-BD13-364E9CB7863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0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EF52D-DC0C-473B-BD13-364E9CB786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12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EF52D-DC0C-473B-BD13-364E9CB7863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9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будет, если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флекс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-элементов в контейнере станет больше, чем может уместиться в один ряд?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будут сжиматься до минимально возможной ширины.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если им задать ширину явно, механизм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флексбокса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её уменьшить.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они перестанут помещаться в контейнер и после уменьшения, то они выйдут за его пределы, но продолжат располагаться в один ряд.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EF52D-DC0C-473B-BD13-364E9CB7863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63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только во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флекс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-контейнере появляется несколько рядов элементов, вместо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align-items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начинает действовать свойство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align-content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этом случае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align-items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 отключается полностью, а может влиять на отображение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флекс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-элементов в рядах.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происходит, когда мы используем для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align-content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значение по умолчанию —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Оно растягивает ряды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флекс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-элементов, при этом оставшееся свободное место между ними делится поровну.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Отображение строк при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align-content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зависит от значения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align-items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align-items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задано значение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 элементы в строках растягиваются на всю высоту своей строки.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значение отлично от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 элементы в строках ужимаются под своё содержимое и выравниваются в строках в зависимости от значения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align-items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EF52D-DC0C-473B-BD13-364E9CB7863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grid-template-columns: repeat(3, 20px [col-start]) 5%;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grid-template-columns: 1fr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Имена линий.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EF52D-DC0C-473B-BD13-364E9CB7863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Линии получают имена автоматически.</a:t>
            </a:r>
          </a:p>
          <a:p>
            <a:r>
              <a:rPr lang="ru-RU" dirty="0"/>
              <a:t>Точка – пропуск ячейки.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EF52D-DC0C-473B-BD13-364E9CB7863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95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EF52D-DC0C-473B-BD13-364E9CB7863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5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8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9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4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69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8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23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4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7BBA-4B4C-4739-920F-C77D82A7ECE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1A95-B73F-4169-9FD1-D1F759B4E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8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latin typeface="+mj-lt"/>
              </a:rPr>
              <a:t>Управление потоком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40774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Направление главной оси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1" y="1690688"/>
            <a:ext cx="295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6" y="2746924"/>
            <a:ext cx="1771650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6924"/>
            <a:ext cx="5439454" cy="17885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81700" y="1690687"/>
            <a:ext cx="3433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row-reverse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8" name="Rectangle 7"/>
          <p:cNvSpPr/>
          <p:nvPr/>
        </p:nvSpPr>
        <p:spPr>
          <a:xfrm>
            <a:off x="5981700" y="5377302"/>
            <a:ext cx="4097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row-reverse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column-reverse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1730" y="3886200"/>
            <a:ext cx="0" cy="16478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877050" y="4773078"/>
            <a:ext cx="446722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17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Направление поперечной оси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3554"/>
            <a:ext cx="5894888" cy="19383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71033" y="4052356"/>
            <a:ext cx="482176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91387" y="2681285"/>
            <a:ext cx="0" cy="11382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00925" y="3065738"/>
            <a:ext cx="288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Поперечная ось</a:t>
            </a:r>
            <a:r>
              <a:rPr lang="en-US" dirty="0"/>
              <a:t> (Cross Axis)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67481" y="412170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ось (</a:t>
            </a:r>
            <a:r>
              <a:rPr lang="en-US" dirty="0"/>
              <a:t>Main Axis</a:t>
            </a:r>
            <a:r>
              <a:rPr lang="ru-RU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5410200"/>
            <a:ext cx="8647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Поперечная ось всегда перпендикулярна главной оси и поворачивается вместе с ней: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главная ось направлена горизонтально, то поперечная ось смотрит вниз.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главная ось направлена вертикально, то поперечная ось смотрит направо.</a:t>
            </a:r>
          </a:p>
        </p:txBody>
      </p:sp>
    </p:spTree>
    <p:extLst>
      <p:ext uri="{BB962C8B-B14F-4D97-AF65-F5344CB8AC3E}">
        <p14:creationId xmlns:p14="http://schemas.microsoft.com/office/powerpoint/2010/main" val="149224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элементов </a:t>
            </a:r>
            <a:br>
              <a:rPr lang="ru-RU" dirty="0"/>
            </a:br>
            <a:r>
              <a:rPr lang="ru-RU" dirty="0"/>
              <a:t>вдоль главной оси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7805"/>
            <a:ext cx="4972050" cy="569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5086" y="389895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4545"/>
            <a:ext cx="4986236" cy="5768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45086" y="298829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flex-end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78555"/>
            <a:ext cx="4972050" cy="5726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45086" y="208021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flex-start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4703796"/>
            <a:ext cx="4986236" cy="57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45086" y="4808666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space-between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619305"/>
            <a:ext cx="4972050" cy="57310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45086" y="5716740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space-around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22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элементов </a:t>
            </a:r>
            <a:br>
              <a:rPr lang="ru-RU" dirty="0"/>
            </a:br>
            <a:r>
              <a:rPr lang="ru-RU" dirty="0"/>
              <a:t>вдоль поперечной оси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4267"/>
            <a:ext cx="4676868" cy="1649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702592"/>
            <a:ext cx="4281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flex-start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</a:rPr>
              <a:t>(default)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84" y="4550832"/>
            <a:ext cx="4675984" cy="16383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629870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04" y="1964267"/>
            <a:ext cx="4643531" cy="16254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8204" y="3702592"/>
            <a:ext cx="4072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flex-end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/>
              <a:t>(flex-start)</a:t>
            </a:r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204" y="4550832"/>
            <a:ext cx="4676868" cy="162968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98204" y="6298709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57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Эгоистичное выравнивание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вдоль поперечной оси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48" y="2608262"/>
            <a:ext cx="4642428" cy="164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228671"/>
            <a:ext cx="3782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flex-start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38200" y="3617419"/>
            <a:ext cx="4228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.element-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align-self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flex-end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59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 </a:t>
            </a:r>
            <a:r>
              <a:rPr lang="ru-RU" dirty="0" err="1"/>
              <a:t>флекс</a:t>
            </a:r>
            <a:r>
              <a:rPr lang="ru-RU" dirty="0"/>
              <a:t>-элементов на новую строку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28671"/>
            <a:ext cx="2752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wrap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1" y="4174067"/>
            <a:ext cx="5006979" cy="1436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747" y="4161098"/>
            <a:ext cx="5006979" cy="14498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9833" y="2228671"/>
            <a:ext cx="3911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wrap-reverse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86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строк </a:t>
            </a:r>
            <a:r>
              <a:rPr lang="ru-RU" dirty="0" err="1"/>
              <a:t>флекс</a:t>
            </a:r>
            <a:r>
              <a:rPr lang="ru-RU" dirty="0"/>
              <a:t>-контейнера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8900" y="350679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space-between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438900" y="5931475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space-around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38200" y="5931475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4266"/>
            <a:ext cx="4550833" cy="16972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1792580"/>
            <a:ext cx="4550833" cy="1714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0" y="4182806"/>
            <a:ext cx="4550833" cy="17150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792580"/>
            <a:ext cx="4550833" cy="17078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8200" y="350733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flex-end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42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Порядковый номер </a:t>
            </a:r>
            <a:r>
              <a:rPr lang="ru-RU" dirty="0" err="1"/>
              <a:t>флекс</a:t>
            </a:r>
            <a:r>
              <a:rPr lang="ru-RU" dirty="0"/>
              <a:t>-элемента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66" y="3966462"/>
            <a:ext cx="6409267" cy="24237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747599"/>
            <a:ext cx="72087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order: 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-3"&gt;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order: -3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order: 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-1"&gt;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order: -1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order: 7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26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Коэффициент растягивания элементов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15" y="4580953"/>
            <a:ext cx="9754169" cy="12918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371599"/>
            <a:ext cx="81908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flex-grow: 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flex-grow: 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flex-grow: 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534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Коэффициент сжатия элементов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9" y="4799018"/>
            <a:ext cx="9771601" cy="1315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210" y="2279676"/>
            <a:ext cx="109195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flex-shrink: 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flex-shrink: 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flex-shrink: 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98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position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Позволяет задать положение </a:t>
            </a:r>
            <a:r>
              <a:rPr lang="en-US" dirty="0"/>
              <a:t>HTML</a:t>
            </a:r>
            <a:r>
              <a:rPr lang="ru-RU" dirty="0"/>
              <a:t>-элемента относительно текущей позиции, родительского элемента или окна браузера.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position: static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default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position: relative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position: absolute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position: fixed</a:t>
            </a:r>
          </a:p>
        </p:txBody>
      </p:sp>
    </p:spTree>
    <p:extLst>
      <p:ext uri="{BB962C8B-B14F-4D97-AF65-F5344CB8AC3E}">
        <p14:creationId xmlns:p14="http://schemas.microsoft.com/office/powerpoint/2010/main" val="166501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2BD6-5C2C-4691-BD8D-19F979B5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D691C-549C-43ED-B77A-EE621FD40B59}"/>
              </a:ext>
            </a:extLst>
          </p:cNvPr>
          <p:cNvSpPr/>
          <p:nvPr/>
        </p:nvSpPr>
        <p:spPr>
          <a:xfrm>
            <a:off x="838200" y="1690688"/>
            <a:ext cx="38273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="item"&gt;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BD2F3-A4B4-40AB-AF57-06F3CE9701C4}"/>
              </a:ext>
            </a:extLst>
          </p:cNvPr>
          <p:cNvSpPr/>
          <p:nvPr/>
        </p:nvSpPr>
        <p:spPr>
          <a:xfrm>
            <a:off x="838200" y="3950102"/>
            <a:ext cx="36653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grid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20px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Arial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3B14D-9CF5-4ADB-90B2-5F2752F0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51" y="1940688"/>
            <a:ext cx="3318736" cy="37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9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F3AC-3CAF-4E08-9C11-9BFCD863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p:pic>
        <p:nvPicPr>
          <p:cNvPr id="2050" name="Picture 2" descr="Grid line">
            <a:extLst>
              <a:ext uri="{FF2B5EF4-FFF2-40B4-BE49-F238E27FC236}">
                <a16:creationId xmlns:a16="http://schemas.microsoft.com/office/drawing/2014/main" id="{3AF02FDB-4C57-4B7D-9EAB-EBE8BB00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8200" y="1690688"/>
            <a:ext cx="3648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047F04-D46E-49AC-B10C-95916ECF2800}"/>
              </a:ext>
            </a:extLst>
          </p:cNvPr>
          <p:cNvSpPr txBox="1"/>
          <p:nvPr/>
        </p:nvSpPr>
        <p:spPr>
          <a:xfrm>
            <a:off x="838200" y="3776664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line (column)</a:t>
            </a:r>
            <a:endParaRPr lang="ru-RU" dirty="0"/>
          </a:p>
        </p:txBody>
      </p:sp>
      <p:pic>
        <p:nvPicPr>
          <p:cNvPr id="2052" name="Picture 4" descr="Grid track">
            <a:extLst>
              <a:ext uri="{FF2B5EF4-FFF2-40B4-BE49-F238E27FC236}">
                <a16:creationId xmlns:a16="http://schemas.microsoft.com/office/drawing/2014/main" id="{EA47E0B8-6437-4DDC-8FB8-5B3AAE96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15" y="1690688"/>
            <a:ext cx="3648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A8C96-E800-49D1-83CC-33E321E2617F}"/>
              </a:ext>
            </a:extLst>
          </p:cNvPr>
          <p:cNvSpPr txBox="1"/>
          <p:nvPr/>
        </p:nvSpPr>
        <p:spPr>
          <a:xfrm>
            <a:off x="6096000" y="3776664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Track</a:t>
            </a:r>
            <a:endParaRPr lang="ru-RU" dirty="0"/>
          </a:p>
        </p:txBody>
      </p:sp>
      <p:pic>
        <p:nvPicPr>
          <p:cNvPr id="2054" name="Picture 6" descr="Grid cell">
            <a:extLst>
              <a:ext uri="{FF2B5EF4-FFF2-40B4-BE49-F238E27FC236}">
                <a16:creationId xmlns:a16="http://schemas.microsoft.com/office/drawing/2014/main" id="{C9778EA2-0BFD-48AC-99B7-78940A91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8199" y="4406900"/>
            <a:ext cx="3648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BC27D-DDE9-4749-9B9C-068471F059CA}"/>
              </a:ext>
            </a:extLst>
          </p:cNvPr>
          <p:cNvSpPr txBox="1"/>
          <p:nvPr/>
        </p:nvSpPr>
        <p:spPr>
          <a:xfrm>
            <a:off x="838198" y="648866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</a:t>
            </a:r>
            <a:endParaRPr lang="ru-RU" dirty="0"/>
          </a:p>
        </p:txBody>
      </p:sp>
      <p:pic>
        <p:nvPicPr>
          <p:cNvPr id="2056" name="Picture 8" descr="Grid area">
            <a:extLst>
              <a:ext uri="{FF2B5EF4-FFF2-40B4-BE49-F238E27FC236}">
                <a16:creationId xmlns:a16="http://schemas.microsoft.com/office/drawing/2014/main" id="{701534BF-7D01-4F05-95B1-E7954C44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14" y="4421263"/>
            <a:ext cx="3648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B574C-6F01-4924-A456-AE4B16415628}"/>
              </a:ext>
            </a:extLst>
          </p:cNvPr>
          <p:cNvSpPr txBox="1"/>
          <p:nvPr/>
        </p:nvSpPr>
        <p:spPr>
          <a:xfrm>
            <a:off x="6096000" y="6507239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Area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39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CFF9-9470-4AAE-BFDD-EE2F020D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Размеры строк и колонок</a:t>
            </a:r>
          </a:p>
        </p:txBody>
      </p:sp>
      <p:pic>
        <p:nvPicPr>
          <p:cNvPr id="3074" name="Picture 2" descr="Grid with auto named lines">
            <a:extLst>
              <a:ext uri="{FF2B5EF4-FFF2-40B4-BE49-F238E27FC236}">
                <a16:creationId xmlns:a16="http://schemas.microsoft.com/office/drawing/2014/main" id="{B3001923-6F2E-4B73-AA41-BDAE9202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32" y="2373594"/>
            <a:ext cx="44196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117110-8C34-4CE3-B28D-BF93032FE72E}"/>
              </a:ext>
            </a:extLst>
          </p:cNvPr>
          <p:cNvSpPr/>
          <p:nvPr/>
        </p:nvSpPr>
        <p:spPr>
          <a:xfrm>
            <a:off x="838200" y="2968525"/>
            <a:ext cx="74193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25%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47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269F-755A-4B99-8BDF-70109D08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областей по линиям</a:t>
            </a:r>
          </a:p>
        </p:txBody>
      </p:sp>
      <p:pic>
        <p:nvPicPr>
          <p:cNvPr id="5" name="Picture 2" descr="Example of grid-template-areas">
            <a:extLst>
              <a:ext uri="{FF2B5EF4-FFF2-40B4-BE49-F238E27FC236}">
                <a16:creationId xmlns:a16="http://schemas.microsoft.com/office/drawing/2014/main" id="{E36B2D7B-8373-4BA5-92FB-165816DB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3349625"/>
            <a:ext cx="4067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C10CE0-54DB-4C5B-A753-85A183A3FB20}"/>
              </a:ext>
            </a:extLst>
          </p:cNvPr>
          <p:cNvSpPr/>
          <p:nvPr/>
        </p:nvSpPr>
        <p:spPr>
          <a:xfrm>
            <a:off x="449280" y="1690688"/>
            <a:ext cx="30771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.header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grid-column-start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grid-column-end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grid-row-start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grid-row-end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.footer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grid-column-start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grid-column-end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grid-row-start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7D02E-75FE-4F7F-82C7-5F0C34957BE6}"/>
              </a:ext>
            </a:extLst>
          </p:cNvPr>
          <p:cNvSpPr/>
          <p:nvPr/>
        </p:nvSpPr>
        <p:spPr>
          <a:xfrm>
            <a:off x="3819646" y="1690688"/>
            <a:ext cx="31676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grid-column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yellow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.sidebar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D742-70B4-4A84-B83E-749EE10902A5}"/>
              </a:ext>
            </a:extLst>
          </p:cNvPr>
          <p:cNvSpPr/>
          <p:nvPr/>
        </p:nvSpPr>
        <p:spPr>
          <a:xfrm>
            <a:off x="3819646" y="5107880"/>
            <a:ext cx="4147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="header"&gt;&lt;/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="footer"&gt;&lt;/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="main"&gt;&lt;/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="sidebar"&gt;&lt;/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6313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BFF3-48CF-4BDE-A369-6968587D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областей по шаблонам</a:t>
            </a:r>
          </a:p>
        </p:txBody>
      </p:sp>
      <p:pic>
        <p:nvPicPr>
          <p:cNvPr id="4098" name="Picture 2" descr="Example of grid-template-areas">
            <a:extLst>
              <a:ext uri="{FF2B5EF4-FFF2-40B4-BE49-F238E27FC236}">
                <a16:creationId xmlns:a16="http://schemas.microsoft.com/office/drawing/2014/main" id="{3EE6E8CF-2688-4908-8308-8638916E6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60" y="2089849"/>
            <a:ext cx="4067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0F60B2-B019-4FCE-9331-551F91DD7B46}"/>
              </a:ext>
            </a:extLst>
          </p:cNvPr>
          <p:cNvSpPr/>
          <p:nvPr/>
        </p:nvSpPr>
        <p:spPr>
          <a:xfrm>
            <a:off x="838200" y="18301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grid-template-rows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"header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"main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. sidebar"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"footer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2408C-824A-40D6-9E5B-DDAF8570D64F}"/>
              </a:ext>
            </a:extLst>
          </p:cNvPr>
          <p:cNvSpPr/>
          <p:nvPr/>
        </p:nvSpPr>
        <p:spPr>
          <a:xfrm>
            <a:off x="838200" y="4076810"/>
            <a:ext cx="331807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.item-a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.item-b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.item-c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sidebar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.item-d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2408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A96E-36BA-4706-A987-CCDBD6F4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Размеры линий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2D79D-D548-4B46-81EB-0FBF492538EA}"/>
              </a:ext>
            </a:extLst>
          </p:cNvPr>
          <p:cNvSpPr/>
          <p:nvPr/>
        </p:nvSpPr>
        <p:spPr>
          <a:xfrm>
            <a:off x="838200" y="2604484"/>
            <a:ext cx="57757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80px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80px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grid-column-gap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grid-row-gap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5122" name="Picture 2" descr="Example of grid-column-gap and grid-row-gap">
            <a:extLst>
              <a:ext uri="{FF2B5EF4-FFF2-40B4-BE49-F238E27FC236}">
                <a16:creationId xmlns:a16="http://schemas.microsoft.com/office/drawing/2014/main" id="{8FDC4F00-CA9B-43FE-9F69-7238A385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23" y="1713017"/>
            <a:ext cx="4498867" cy="38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4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5F23-4331-4764-B77C-357C9D3C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Горизонтальное выравнивание контента</a:t>
            </a:r>
            <a:r>
              <a:rPr lang="en-US" dirty="0"/>
              <a:t> </a:t>
            </a:r>
            <a:r>
              <a:rPr lang="ru-RU" dirty="0"/>
              <a:t>внутри ячейки</a:t>
            </a:r>
          </a:p>
        </p:txBody>
      </p:sp>
      <p:pic>
        <p:nvPicPr>
          <p:cNvPr id="6146" name="Picture 2" descr="Example of justify-items set to start">
            <a:extLst>
              <a:ext uri="{FF2B5EF4-FFF2-40B4-BE49-F238E27FC236}">
                <a16:creationId xmlns:a16="http://schemas.microsoft.com/office/drawing/2014/main" id="{CCB4F6DA-A197-4EA2-8773-0DD94E4E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1" y="1968474"/>
            <a:ext cx="29718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858B33-E2B8-4D77-B21D-2C46BD95C4C8}"/>
              </a:ext>
            </a:extLst>
          </p:cNvPr>
          <p:cNvSpPr/>
          <p:nvPr/>
        </p:nvSpPr>
        <p:spPr>
          <a:xfrm>
            <a:off x="897556" y="329403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6148" name="Picture 4" descr="Example of justify-items set to center">
            <a:extLst>
              <a:ext uri="{FF2B5EF4-FFF2-40B4-BE49-F238E27FC236}">
                <a16:creationId xmlns:a16="http://schemas.microsoft.com/office/drawing/2014/main" id="{2EBDEFE1-8E69-4EE2-91CF-931BA5C4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7" y="4156718"/>
            <a:ext cx="29718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3AB83B-D385-4004-BE43-2C1184E1C95B}"/>
              </a:ext>
            </a:extLst>
          </p:cNvPr>
          <p:cNvSpPr/>
          <p:nvPr/>
        </p:nvSpPr>
        <p:spPr>
          <a:xfrm>
            <a:off x="897556" y="5477593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6150" name="Picture 6" descr="Example of justify-items set to end">
            <a:extLst>
              <a:ext uri="{FF2B5EF4-FFF2-40B4-BE49-F238E27FC236}">
                <a16:creationId xmlns:a16="http://schemas.microsoft.com/office/drawing/2014/main" id="{44FA1381-83CB-401D-BF83-2D1B9AC0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44" y="1968474"/>
            <a:ext cx="29718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2EA808-7006-40E2-B058-6A0E562B6F1C}"/>
              </a:ext>
            </a:extLst>
          </p:cNvPr>
          <p:cNvSpPr/>
          <p:nvPr/>
        </p:nvSpPr>
        <p:spPr>
          <a:xfrm>
            <a:off x="6014580" y="329403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6152" name="Picture 8" descr="Example of justify-items set to stretch">
            <a:extLst>
              <a:ext uri="{FF2B5EF4-FFF2-40B4-BE49-F238E27FC236}">
                <a16:creationId xmlns:a16="http://schemas.microsoft.com/office/drawing/2014/main" id="{7324D161-87A4-40D0-BB0A-F8F540A9B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44" y="4156718"/>
            <a:ext cx="29718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ED9343-1EBE-4F2C-A692-88F312A5CEF2}"/>
              </a:ext>
            </a:extLst>
          </p:cNvPr>
          <p:cNvSpPr/>
          <p:nvPr/>
        </p:nvSpPr>
        <p:spPr>
          <a:xfrm>
            <a:off x="6014580" y="5477593"/>
            <a:ext cx="402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</a:rPr>
              <a:t>(default)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ABCE02-30B1-47B9-93AC-02C34B26448F}"/>
              </a:ext>
            </a:extLst>
          </p:cNvPr>
          <p:cNvSpPr/>
          <p:nvPr/>
        </p:nvSpPr>
        <p:spPr>
          <a:xfrm>
            <a:off x="3922982" y="6298886"/>
            <a:ext cx="418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justify-self </a:t>
            </a:r>
            <a:r>
              <a:rPr lang="en-US" dirty="0"/>
              <a:t>– </a:t>
            </a:r>
            <a:r>
              <a:rPr lang="ru-RU" dirty="0"/>
              <a:t>для отдельной ячейки</a:t>
            </a:r>
          </a:p>
        </p:txBody>
      </p:sp>
    </p:spTree>
    <p:extLst>
      <p:ext uri="{BB962C8B-B14F-4D97-AF65-F5344CB8AC3E}">
        <p14:creationId xmlns:p14="http://schemas.microsoft.com/office/powerpoint/2010/main" val="20548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865C-E7A8-4ADE-BB6D-668DDF6C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Вертикальное выравнивание контента внутри ячейки</a:t>
            </a:r>
          </a:p>
        </p:txBody>
      </p:sp>
      <p:pic>
        <p:nvPicPr>
          <p:cNvPr id="7170" name="Picture 2" descr="Example of align-items set to start">
            <a:extLst>
              <a:ext uri="{FF2B5EF4-FFF2-40B4-BE49-F238E27FC236}">
                <a16:creationId xmlns:a16="http://schemas.microsoft.com/office/drawing/2014/main" id="{BEC2F8E4-A7B9-44B8-A177-C1824A1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7" y="1992586"/>
            <a:ext cx="29718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xample of align-items set to end">
            <a:extLst>
              <a:ext uri="{FF2B5EF4-FFF2-40B4-BE49-F238E27FC236}">
                <a16:creationId xmlns:a16="http://schemas.microsoft.com/office/drawing/2014/main" id="{56A4BD10-1B1A-4B7B-941A-2A3A3ADBA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86" y="1992585"/>
            <a:ext cx="29718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xample of align-items set to center">
            <a:extLst>
              <a:ext uri="{FF2B5EF4-FFF2-40B4-BE49-F238E27FC236}">
                <a16:creationId xmlns:a16="http://schemas.microsoft.com/office/drawing/2014/main" id="{4F70628B-82A8-416F-9E94-4B58FEF75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7" y="4085340"/>
            <a:ext cx="29718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xample of align-items set to stretch">
            <a:extLst>
              <a:ext uri="{FF2B5EF4-FFF2-40B4-BE49-F238E27FC236}">
                <a16:creationId xmlns:a16="http://schemas.microsoft.com/office/drawing/2014/main" id="{617DCEAB-B25A-4A1C-852C-BC920D34D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86" y="4085340"/>
            <a:ext cx="29718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8F75E6-08E9-4AF7-83B0-DD66FC6D8049}"/>
              </a:ext>
            </a:extLst>
          </p:cNvPr>
          <p:cNvSpPr/>
          <p:nvPr/>
        </p:nvSpPr>
        <p:spPr>
          <a:xfrm>
            <a:off x="897556" y="337891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D4236-C50C-4120-BC3C-1819CCC5D495}"/>
              </a:ext>
            </a:extLst>
          </p:cNvPr>
          <p:cNvSpPr/>
          <p:nvPr/>
        </p:nvSpPr>
        <p:spPr>
          <a:xfrm>
            <a:off x="897556" y="552775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1B711-7CC0-48A6-B74E-27D35DAC64E2}"/>
              </a:ext>
            </a:extLst>
          </p:cNvPr>
          <p:cNvSpPr/>
          <p:nvPr/>
        </p:nvSpPr>
        <p:spPr>
          <a:xfrm>
            <a:off x="6014580" y="337891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691A0-472A-4E70-9C23-3FF9A4196778}"/>
              </a:ext>
            </a:extLst>
          </p:cNvPr>
          <p:cNvSpPr/>
          <p:nvPr/>
        </p:nvSpPr>
        <p:spPr>
          <a:xfrm>
            <a:off x="6014580" y="5527751"/>
            <a:ext cx="3775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</a:rPr>
              <a:t>(default)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BC384C-1BF8-4E87-8E7E-2303A36EF7A6}"/>
              </a:ext>
            </a:extLst>
          </p:cNvPr>
          <p:cNvSpPr/>
          <p:nvPr/>
        </p:nvSpPr>
        <p:spPr>
          <a:xfrm>
            <a:off x="3922982" y="6349044"/>
            <a:ext cx="392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align-self </a:t>
            </a:r>
            <a:r>
              <a:rPr lang="en-US" dirty="0"/>
              <a:t>– </a:t>
            </a:r>
            <a:r>
              <a:rPr lang="ru-RU" dirty="0"/>
              <a:t>для отдельной ячейки</a:t>
            </a:r>
          </a:p>
        </p:txBody>
      </p:sp>
    </p:spTree>
    <p:extLst>
      <p:ext uri="{BB962C8B-B14F-4D97-AF65-F5344CB8AC3E}">
        <p14:creationId xmlns:p14="http://schemas.microsoft.com/office/powerpoint/2010/main" val="117068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9D68-89E2-4B23-B065-1029A6A2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Горизонтальное выравнивание ячеек</a:t>
            </a:r>
          </a:p>
        </p:txBody>
      </p:sp>
      <p:pic>
        <p:nvPicPr>
          <p:cNvPr id="8194" name="Picture 2" descr="Example of justify-content set to start">
            <a:extLst>
              <a:ext uri="{FF2B5EF4-FFF2-40B4-BE49-F238E27FC236}">
                <a16:creationId xmlns:a16="http://schemas.microsoft.com/office/drawing/2014/main" id="{39A11178-F2EA-43EC-BD2A-335FAD742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825"/>
            <a:ext cx="3686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xample of justify-content set to space-evenly">
            <a:extLst>
              <a:ext uri="{FF2B5EF4-FFF2-40B4-BE49-F238E27FC236}">
                <a16:creationId xmlns:a16="http://schemas.microsoft.com/office/drawing/2014/main" id="{6B9EBF31-32CE-4D7F-8EE5-E05A6331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21" y="4163021"/>
            <a:ext cx="3686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Example of justify-content set to space-between">
            <a:extLst>
              <a:ext uri="{FF2B5EF4-FFF2-40B4-BE49-F238E27FC236}">
                <a16:creationId xmlns:a16="http://schemas.microsoft.com/office/drawing/2014/main" id="{BB3C3E30-5C0B-4A35-9C4E-4A389929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94" y="4163020"/>
            <a:ext cx="3686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Example of justify-content set to space-around">
            <a:extLst>
              <a:ext uri="{FF2B5EF4-FFF2-40B4-BE49-F238E27FC236}">
                <a16:creationId xmlns:a16="http://schemas.microsoft.com/office/drawing/2014/main" id="{6591F8C5-3B33-4BB3-BE38-31CCF9DB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63019"/>
            <a:ext cx="3686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Example of justify-content set to center">
            <a:extLst>
              <a:ext uri="{FF2B5EF4-FFF2-40B4-BE49-F238E27FC236}">
                <a16:creationId xmlns:a16="http://schemas.microsoft.com/office/drawing/2014/main" id="{64B10C85-9DC7-4A96-A178-9D36CD84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21" y="1647824"/>
            <a:ext cx="3686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Example of justify-content set to end">
            <a:extLst>
              <a:ext uri="{FF2B5EF4-FFF2-40B4-BE49-F238E27FC236}">
                <a16:creationId xmlns:a16="http://schemas.microsoft.com/office/drawing/2014/main" id="{AFACE01E-12C5-4A43-B0DC-1133E632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94" y="1647823"/>
            <a:ext cx="3686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36A2CF-0BBA-43DC-A2FD-F88EA9F07294}"/>
              </a:ext>
            </a:extLst>
          </p:cNvPr>
          <p:cNvSpPr/>
          <p:nvPr/>
        </p:nvSpPr>
        <p:spPr>
          <a:xfrm>
            <a:off x="8504294" y="3432847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F5411-BDAC-415E-93EF-CC3FBFDFE605}"/>
              </a:ext>
            </a:extLst>
          </p:cNvPr>
          <p:cNvSpPr/>
          <p:nvPr/>
        </p:nvSpPr>
        <p:spPr>
          <a:xfrm>
            <a:off x="297843" y="3432847"/>
            <a:ext cx="2765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9F554-88D8-4889-9AD0-78BDA9C9168F}"/>
              </a:ext>
            </a:extLst>
          </p:cNvPr>
          <p:cNvSpPr/>
          <p:nvPr/>
        </p:nvSpPr>
        <p:spPr>
          <a:xfrm>
            <a:off x="4337750" y="3439058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11BFB-D5D2-43C4-A395-722A89DD6E28}"/>
              </a:ext>
            </a:extLst>
          </p:cNvPr>
          <p:cNvSpPr/>
          <p:nvPr/>
        </p:nvSpPr>
        <p:spPr>
          <a:xfrm>
            <a:off x="297843" y="5948786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space-around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8D55D-25D2-461A-8387-A069F59B2042}"/>
              </a:ext>
            </a:extLst>
          </p:cNvPr>
          <p:cNvSpPr/>
          <p:nvPr/>
        </p:nvSpPr>
        <p:spPr>
          <a:xfrm>
            <a:off x="4337750" y="5944194"/>
            <a:ext cx="3663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space-between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179D85-4E76-4938-9613-CE3BFBEEA68A}"/>
              </a:ext>
            </a:extLst>
          </p:cNvPr>
          <p:cNvSpPr/>
          <p:nvPr/>
        </p:nvSpPr>
        <p:spPr>
          <a:xfrm>
            <a:off x="8448171" y="5944193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space-evenly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4727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3711F-3AF4-4EF9-A275-633F3A0B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Вертикальное выравнивание ячеек</a:t>
            </a:r>
          </a:p>
        </p:txBody>
      </p:sp>
      <p:pic>
        <p:nvPicPr>
          <p:cNvPr id="9218" name="Picture 2" descr="Example of align-content set to start">
            <a:extLst>
              <a:ext uri="{FF2B5EF4-FFF2-40B4-BE49-F238E27FC236}">
                <a16:creationId xmlns:a16="http://schemas.microsoft.com/office/drawing/2014/main" id="{26179E55-9EB0-4A17-A0C0-7DD12000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1" y="2123294"/>
            <a:ext cx="24574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Example of align-content set to space-around">
            <a:extLst>
              <a:ext uri="{FF2B5EF4-FFF2-40B4-BE49-F238E27FC236}">
                <a16:creationId xmlns:a16="http://schemas.microsoft.com/office/drawing/2014/main" id="{79805445-D16F-46A0-B556-F031F2EE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41" y="2123293"/>
            <a:ext cx="24574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Example of align-content set to space-between">
            <a:extLst>
              <a:ext uri="{FF2B5EF4-FFF2-40B4-BE49-F238E27FC236}">
                <a16:creationId xmlns:a16="http://schemas.microsoft.com/office/drawing/2014/main" id="{0372CAF1-003D-4D09-8DD9-688A2AFA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13" y="2123293"/>
            <a:ext cx="24574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Example of align-content set to space-evenly">
            <a:extLst>
              <a:ext uri="{FF2B5EF4-FFF2-40B4-BE49-F238E27FC236}">
                <a16:creationId xmlns:a16="http://schemas.microsoft.com/office/drawing/2014/main" id="{A69BF9FB-B398-4608-AB60-A149633C4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518" y="2123293"/>
            <a:ext cx="24574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59C051-299F-4031-BAA2-F65E9CA2451F}"/>
              </a:ext>
            </a:extLst>
          </p:cNvPr>
          <p:cNvSpPr/>
          <p:nvPr/>
        </p:nvSpPr>
        <p:spPr>
          <a:xfrm>
            <a:off x="9220368" y="4852107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space-evenly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2321EE-0518-4B25-B071-1500F1193F44}"/>
              </a:ext>
            </a:extLst>
          </p:cNvPr>
          <p:cNvSpPr/>
          <p:nvPr/>
        </p:nvSpPr>
        <p:spPr>
          <a:xfrm>
            <a:off x="6500038" y="4852107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space-between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52390-FBCF-4BF0-B0F7-6B16294A44BE}"/>
              </a:ext>
            </a:extLst>
          </p:cNvPr>
          <p:cNvSpPr/>
          <p:nvPr/>
        </p:nvSpPr>
        <p:spPr>
          <a:xfrm>
            <a:off x="3607738" y="4852107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space-around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78628F-7E38-476B-BB41-0D1B35905B3B}"/>
              </a:ext>
            </a:extLst>
          </p:cNvPr>
          <p:cNvSpPr/>
          <p:nvPr/>
        </p:nvSpPr>
        <p:spPr>
          <a:xfrm>
            <a:off x="887407" y="4893189"/>
            <a:ext cx="20842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(end, center)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Относительное позиционирование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9627" y="2059273"/>
            <a:ext cx="30190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inline-block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.bar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aqua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relative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28" y="2591619"/>
            <a:ext cx="3439194" cy="26854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3241868"/>
            <a:ext cx="285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 bar"&gt;&lt;/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2770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Абсолютное позиционирование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514874"/>
            <a:ext cx="35348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relative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="bar"&gt;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absolute inside relative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="bar"&gt;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absolute inside static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400" dirty="0"/>
          </a:p>
        </p:txBody>
      </p:sp>
      <p:sp>
        <p:nvSpPr>
          <p:cNvPr id="5" name="Rectangle 4"/>
          <p:cNvSpPr/>
          <p:nvPr/>
        </p:nvSpPr>
        <p:spPr>
          <a:xfrm>
            <a:off x="5080000" y="1472780"/>
            <a:ext cx="29675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.bar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inline-block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.bar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aqua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20px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Arial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.bar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absolute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34" y="1787048"/>
            <a:ext cx="2910095" cy="46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Фиксированное позиционирование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685" y="1690688"/>
            <a:ext cx="2656115" cy="4648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322291"/>
            <a:ext cx="29167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 bar"&gt;&lt;/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400" dirty="0"/>
          </a:p>
        </p:txBody>
      </p:sp>
      <p:sp>
        <p:nvSpPr>
          <p:cNvPr id="7" name="Rectangle 6"/>
          <p:cNvSpPr/>
          <p:nvPr/>
        </p:nvSpPr>
        <p:spPr>
          <a:xfrm>
            <a:off x="4702326" y="2245074"/>
            <a:ext cx="304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inline-block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.bar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aqua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5554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Плавающие элементы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3784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Float block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Lorem ipsum dolor sit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eiusmod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incididunt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magna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aliqua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enim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 minim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veniam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nostrud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exercitation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ullamco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laboris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nisi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aliquip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consequat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Duis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irure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dolor 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reprehenderit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voluptate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cillum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fugiat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pariatur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Excepteur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occaecat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cupidatat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culpa qui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deserunt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mollit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laborum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3928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59" y="3818467"/>
            <a:ext cx="4506724" cy="26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 обтекания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95960"/>
            <a:ext cx="383963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="foo"&gt;</a:t>
            </a:r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Float block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Lorem ipsum dolor sit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eiusmod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incididunt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magna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aliqua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clearfix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enim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 minim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veniam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nostrud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exercitation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ullamco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laboris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nisi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aliquip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consequat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Duis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irure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dolor 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reprehenderit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voluptate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cillum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fugiat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pariatur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Excepteur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occaecat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cupidatat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culpa qui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deserunt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mollit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laborum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400" dirty="0"/>
          </a:p>
        </p:txBody>
      </p:sp>
      <p:sp>
        <p:nvSpPr>
          <p:cNvPr id="5" name="Rectangle 4"/>
          <p:cNvSpPr/>
          <p:nvPr/>
        </p:nvSpPr>
        <p:spPr>
          <a:xfrm>
            <a:off x="6684433" y="1495960"/>
            <a:ext cx="30691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black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clearfix:hover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33" y="4258733"/>
            <a:ext cx="4359847" cy="22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Holy Grail Layout</a:t>
            </a:r>
            <a:endParaRPr lang="ru-RU" dirty="0"/>
          </a:p>
        </p:txBody>
      </p:sp>
      <p:pic>
        <p:nvPicPr>
          <p:cNvPr id="1026" name="Picture 2" descr="https://upload.wikimedia.org/wikipedia/commons/thumb/a/ad/HolyGrail.svg/990px-HolyGrai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89" y="2103701"/>
            <a:ext cx="5249022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9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437966" y="1916774"/>
            <a:ext cx="38819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lightskyblue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lightcoral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14px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56303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 container: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="element"&gt;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 element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="element"&gt;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 element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="element"&gt;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flex element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32" y="3987800"/>
            <a:ext cx="3687669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3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1562</Words>
  <Application>Microsoft Office PowerPoint</Application>
  <PresentationFormat>Widescreen</PresentationFormat>
  <Paragraphs>367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Свойство position</vt:lpstr>
      <vt:lpstr>Относительное позиционирование</vt:lpstr>
      <vt:lpstr>Абсолютное позиционирование</vt:lpstr>
      <vt:lpstr>Фиксированное позиционирование</vt:lpstr>
      <vt:lpstr>Плавающие элементы</vt:lpstr>
      <vt:lpstr>Отмена обтекания</vt:lpstr>
      <vt:lpstr>Holy Grail Layout</vt:lpstr>
      <vt:lpstr>Flexbox</vt:lpstr>
      <vt:lpstr>Направление главной оси</vt:lpstr>
      <vt:lpstr>Направление поперечной оси</vt:lpstr>
      <vt:lpstr>Распределение элементов  вдоль главной оси</vt:lpstr>
      <vt:lpstr>Распределение элементов  вдоль поперечной оси</vt:lpstr>
      <vt:lpstr>Эгоистичное выравнивание  вдоль поперечной оси</vt:lpstr>
      <vt:lpstr>Перенос флекс-элементов на новую строку</vt:lpstr>
      <vt:lpstr>Распределение строк флекс-контейнера</vt:lpstr>
      <vt:lpstr>Порядковый номер флекс-элемента</vt:lpstr>
      <vt:lpstr>Коэффициент растягивания элементов</vt:lpstr>
      <vt:lpstr>Коэффициент сжатия элементов</vt:lpstr>
      <vt:lpstr>Grid Layout</vt:lpstr>
      <vt:lpstr>Терминология</vt:lpstr>
      <vt:lpstr>Размеры строк и колонок</vt:lpstr>
      <vt:lpstr>Формирование областей по линиям</vt:lpstr>
      <vt:lpstr>Формирование областей по шаблонам</vt:lpstr>
      <vt:lpstr>Размеры линий</vt:lpstr>
      <vt:lpstr>Горизонтальное выравнивание контента внутри ячейки</vt:lpstr>
      <vt:lpstr>Вертикальное выравнивание контента внутри ячейки</vt:lpstr>
      <vt:lpstr>Горизонтальное выравнивание ячеек</vt:lpstr>
      <vt:lpstr>Вертикальное выравнивание ячеек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Sokolov</dc:creator>
  <cp:lastModifiedBy>Denis Sokolov</cp:lastModifiedBy>
  <cp:revision>47</cp:revision>
  <dcterms:created xsi:type="dcterms:W3CDTF">2018-03-08T09:06:34Z</dcterms:created>
  <dcterms:modified xsi:type="dcterms:W3CDTF">2019-02-24T19:49:51Z</dcterms:modified>
</cp:coreProperties>
</file>