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is Sokolov" initials="DS" lastIdx="1" clrIdx="0">
    <p:extLst>
      <p:ext uri="{19B8F6BF-5375-455C-9EA6-DF929625EA0E}">
        <p15:presenceInfo xmlns:p15="http://schemas.microsoft.com/office/powerpoint/2012/main" userId="4cbf670dabff8a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6810" autoAdjust="0"/>
  </p:normalViewPr>
  <p:slideViewPr>
    <p:cSldViewPr snapToGrid="0" showGuides="1">
      <p:cViewPr varScale="1">
        <p:scale>
          <a:sx n="104" d="100"/>
          <a:sy n="104" d="100"/>
        </p:scale>
        <p:origin x="5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Sokolov" userId="4cbf670dabff8a28" providerId="LiveId" clId="{B72EB93C-8B7F-469D-BF20-FD26A90EE8C6}"/>
    <pc:docChg chg="undo custSel addSld delSld modSld sldOrd">
      <pc:chgData name="Denis Sokolov" userId="4cbf670dabff8a28" providerId="LiveId" clId="{B72EB93C-8B7F-469D-BF20-FD26A90EE8C6}" dt="2018-04-05T09:59:56.050" v="1669"/>
      <pc:docMkLst>
        <pc:docMk/>
      </pc:docMkLst>
      <pc:sldChg chg="modSp">
        <pc:chgData name="Denis Sokolov" userId="4cbf670dabff8a28" providerId="LiveId" clId="{B72EB93C-8B7F-469D-BF20-FD26A90EE8C6}" dt="2018-04-04T20:33:43.876" v="48" actId="20577"/>
        <pc:sldMkLst>
          <pc:docMk/>
          <pc:sldMk cId="1588273692" sldId="256"/>
        </pc:sldMkLst>
        <pc:spChg chg="mod">
          <ac:chgData name="Denis Sokolov" userId="4cbf670dabff8a28" providerId="LiveId" clId="{B72EB93C-8B7F-469D-BF20-FD26A90EE8C6}" dt="2018-04-04T20:32:04.399" v="11" actId="20577"/>
          <ac:spMkLst>
            <pc:docMk/>
            <pc:sldMk cId="1588273692" sldId="256"/>
            <ac:spMk id="2" creationId="{B334B035-DA03-422B-9A34-9ADE94E437E9}"/>
          </ac:spMkLst>
        </pc:spChg>
        <pc:spChg chg="mod">
          <ac:chgData name="Denis Sokolov" userId="4cbf670dabff8a28" providerId="LiveId" clId="{B72EB93C-8B7F-469D-BF20-FD26A90EE8C6}" dt="2018-04-04T20:33:43.876" v="48" actId="20577"/>
          <ac:spMkLst>
            <pc:docMk/>
            <pc:sldMk cId="1588273692" sldId="256"/>
            <ac:spMk id="3" creationId="{13A5356F-5EA7-47BF-93A8-EC2E948125DB}"/>
          </ac:spMkLst>
        </pc:spChg>
      </pc:sldChg>
      <pc:sldChg chg="addSp delSp modSp add modNotesTx">
        <pc:chgData name="Denis Sokolov" userId="4cbf670dabff8a28" providerId="LiveId" clId="{B72EB93C-8B7F-469D-BF20-FD26A90EE8C6}" dt="2018-04-04T20:52:22.336" v="150" actId="20577"/>
        <pc:sldMkLst>
          <pc:docMk/>
          <pc:sldMk cId="3861821154" sldId="257"/>
        </pc:sldMkLst>
        <pc:spChg chg="mod">
          <ac:chgData name="Denis Sokolov" userId="4cbf670dabff8a28" providerId="LiveId" clId="{B72EB93C-8B7F-469D-BF20-FD26A90EE8C6}" dt="2018-04-04T20:38:45.991" v="97" actId="20577"/>
          <ac:spMkLst>
            <pc:docMk/>
            <pc:sldMk cId="3861821154" sldId="257"/>
            <ac:spMk id="2" creationId="{ECB7D6A5-EE51-40D1-924C-0200DBA7DF9A}"/>
          </ac:spMkLst>
        </pc:spChg>
        <pc:spChg chg="del">
          <ac:chgData name="Denis Sokolov" userId="4cbf670dabff8a28" providerId="LiveId" clId="{B72EB93C-8B7F-469D-BF20-FD26A90EE8C6}" dt="2018-04-04T20:38:09.816" v="51" actId="478"/>
          <ac:spMkLst>
            <pc:docMk/>
            <pc:sldMk cId="3861821154" sldId="257"/>
            <ac:spMk id="3" creationId="{D8618BB2-7BBF-4167-8E2F-7713B4DF8066}"/>
          </ac:spMkLst>
        </pc:spChg>
        <pc:picChg chg="add mod">
          <ac:chgData name="Denis Sokolov" userId="4cbf670dabff8a28" providerId="LiveId" clId="{B72EB93C-8B7F-469D-BF20-FD26A90EE8C6}" dt="2018-04-04T20:38:19.664" v="54" actId="1076"/>
          <ac:picMkLst>
            <pc:docMk/>
            <pc:sldMk cId="3861821154" sldId="257"/>
            <ac:picMk id="1026" creationId="{4D71DACB-7F5A-4F03-BD68-6FA63145D5CC}"/>
          </ac:picMkLst>
        </pc:picChg>
      </pc:sldChg>
      <pc:sldChg chg="addSp delSp modSp add">
        <pc:chgData name="Denis Sokolov" userId="4cbf670dabff8a28" providerId="LiveId" clId="{B72EB93C-8B7F-469D-BF20-FD26A90EE8C6}" dt="2018-04-04T22:04:12.550" v="841" actId="20577"/>
        <pc:sldMkLst>
          <pc:docMk/>
          <pc:sldMk cId="2669950747" sldId="258"/>
        </pc:sldMkLst>
        <pc:spChg chg="mod">
          <ac:chgData name="Denis Sokolov" userId="4cbf670dabff8a28" providerId="LiveId" clId="{B72EB93C-8B7F-469D-BF20-FD26A90EE8C6}" dt="2018-04-04T21:01:39.336" v="173" actId="20577"/>
          <ac:spMkLst>
            <pc:docMk/>
            <pc:sldMk cId="2669950747" sldId="258"/>
            <ac:spMk id="2" creationId="{80C26048-1981-4AEE-89B2-C906DC20052E}"/>
          </ac:spMkLst>
        </pc:spChg>
        <pc:spChg chg="del">
          <ac:chgData name="Denis Sokolov" userId="4cbf670dabff8a28" providerId="LiveId" clId="{B72EB93C-8B7F-469D-BF20-FD26A90EE8C6}" dt="2018-04-04T21:01:41.917" v="174" actId="478"/>
          <ac:spMkLst>
            <pc:docMk/>
            <pc:sldMk cId="2669950747" sldId="258"/>
            <ac:spMk id="3" creationId="{8A8CD5D0-1003-4762-B523-6A4F189AE328}"/>
          </ac:spMkLst>
        </pc:spChg>
        <pc:spChg chg="add mod">
          <ac:chgData name="Denis Sokolov" userId="4cbf670dabff8a28" providerId="LiveId" clId="{B72EB93C-8B7F-469D-BF20-FD26A90EE8C6}" dt="2018-04-04T22:04:12.550" v="841" actId="20577"/>
          <ac:spMkLst>
            <pc:docMk/>
            <pc:sldMk cId="2669950747" sldId="258"/>
            <ac:spMk id="4" creationId="{E62B53D9-7B39-433D-B6D0-CF4278761291}"/>
          </ac:spMkLst>
        </pc:spChg>
      </pc:sldChg>
      <pc:sldChg chg="addSp delSp modSp add modNotesTx">
        <pc:chgData name="Denis Sokolov" userId="4cbf670dabff8a28" providerId="LiveId" clId="{B72EB93C-8B7F-469D-BF20-FD26A90EE8C6}" dt="2018-04-04T21:29:17.022" v="216" actId="20577"/>
        <pc:sldMkLst>
          <pc:docMk/>
          <pc:sldMk cId="106457548" sldId="259"/>
        </pc:sldMkLst>
        <pc:spChg chg="mod">
          <ac:chgData name="Denis Sokolov" userId="4cbf670dabff8a28" providerId="LiveId" clId="{B72EB93C-8B7F-469D-BF20-FD26A90EE8C6}" dt="2018-04-04T21:15:25.751" v="204" actId="20577"/>
          <ac:spMkLst>
            <pc:docMk/>
            <pc:sldMk cId="106457548" sldId="259"/>
            <ac:spMk id="2" creationId="{E0DA1AAA-D4F6-4543-BABF-F1FB578F3672}"/>
          </ac:spMkLst>
        </pc:spChg>
        <pc:spChg chg="del">
          <ac:chgData name="Denis Sokolov" userId="4cbf670dabff8a28" providerId="LiveId" clId="{B72EB93C-8B7F-469D-BF20-FD26A90EE8C6}" dt="2018-04-04T21:15:29.062" v="205" actId="478"/>
          <ac:spMkLst>
            <pc:docMk/>
            <pc:sldMk cId="106457548" sldId="259"/>
            <ac:spMk id="3" creationId="{FBBE11D5-C2B7-455E-A412-52662940B0F8}"/>
          </ac:spMkLst>
        </pc:spChg>
        <pc:picChg chg="add mod">
          <ac:chgData name="Denis Sokolov" userId="4cbf670dabff8a28" providerId="LiveId" clId="{B72EB93C-8B7F-469D-BF20-FD26A90EE8C6}" dt="2018-04-04T21:27:37.113" v="208" actId="1076"/>
          <ac:picMkLst>
            <pc:docMk/>
            <pc:sldMk cId="106457548" sldId="259"/>
            <ac:picMk id="4" creationId="{2EF7B14D-38AA-4501-BA94-9DD5F0C354D2}"/>
          </ac:picMkLst>
        </pc:picChg>
        <pc:picChg chg="add mod">
          <ac:chgData name="Denis Sokolov" userId="4cbf670dabff8a28" providerId="LiveId" clId="{B72EB93C-8B7F-469D-BF20-FD26A90EE8C6}" dt="2018-04-04T21:28:08.721" v="213" actId="1076"/>
          <ac:picMkLst>
            <pc:docMk/>
            <pc:sldMk cId="106457548" sldId="259"/>
            <ac:picMk id="5" creationId="{A25FDD75-2AB8-4CB1-8CE4-4509D0F70E90}"/>
          </ac:picMkLst>
        </pc:picChg>
      </pc:sldChg>
      <pc:sldChg chg="addSp delSp modSp add">
        <pc:chgData name="Denis Sokolov" userId="4cbf670dabff8a28" providerId="LiveId" clId="{B72EB93C-8B7F-469D-BF20-FD26A90EE8C6}" dt="2018-04-04T21:34:00.305" v="267" actId="1076"/>
        <pc:sldMkLst>
          <pc:docMk/>
          <pc:sldMk cId="2534839526" sldId="260"/>
        </pc:sldMkLst>
        <pc:spChg chg="mod">
          <ac:chgData name="Denis Sokolov" userId="4cbf670dabff8a28" providerId="LiveId" clId="{B72EB93C-8B7F-469D-BF20-FD26A90EE8C6}" dt="2018-04-04T21:31:13.628" v="259" actId="20577"/>
          <ac:spMkLst>
            <pc:docMk/>
            <pc:sldMk cId="2534839526" sldId="260"/>
            <ac:spMk id="2" creationId="{8C61D04E-A305-4DCB-B959-34B4BC5F6C87}"/>
          </ac:spMkLst>
        </pc:spChg>
        <pc:spChg chg="del">
          <ac:chgData name="Denis Sokolov" userId="4cbf670dabff8a28" providerId="LiveId" clId="{B72EB93C-8B7F-469D-BF20-FD26A90EE8C6}" dt="2018-04-04T21:31:16.442" v="260" actId="478"/>
          <ac:spMkLst>
            <pc:docMk/>
            <pc:sldMk cId="2534839526" sldId="260"/>
            <ac:spMk id="3" creationId="{CB3BBB73-53FB-4ABB-B068-5D82F1579EB0}"/>
          </ac:spMkLst>
        </pc:spChg>
        <pc:picChg chg="add mod">
          <ac:chgData name="Denis Sokolov" userId="4cbf670dabff8a28" providerId="LiveId" clId="{B72EB93C-8B7F-469D-BF20-FD26A90EE8C6}" dt="2018-04-04T21:34:00.305" v="267" actId="1076"/>
          <ac:picMkLst>
            <pc:docMk/>
            <pc:sldMk cId="2534839526" sldId="260"/>
            <ac:picMk id="4" creationId="{47B7A14F-AAE2-47FD-9CF6-2F358D91A471}"/>
          </ac:picMkLst>
        </pc:picChg>
      </pc:sldChg>
      <pc:sldChg chg="addSp delSp modSp add">
        <pc:chgData name="Denis Sokolov" userId="4cbf670dabff8a28" providerId="LiveId" clId="{B72EB93C-8B7F-469D-BF20-FD26A90EE8C6}" dt="2018-04-04T21:40:05.322" v="277" actId="1076"/>
        <pc:sldMkLst>
          <pc:docMk/>
          <pc:sldMk cId="507115019" sldId="261"/>
        </pc:sldMkLst>
        <pc:spChg chg="mod">
          <ac:chgData name="Denis Sokolov" userId="4cbf670dabff8a28" providerId="LiveId" clId="{B72EB93C-8B7F-469D-BF20-FD26A90EE8C6}" dt="2018-04-04T21:37:28.966" v="269" actId="1076"/>
          <ac:spMkLst>
            <pc:docMk/>
            <pc:sldMk cId="507115019" sldId="261"/>
            <ac:spMk id="2" creationId="{3E6B8B1E-BED7-43C4-8902-45924C050B19}"/>
          </ac:spMkLst>
        </pc:spChg>
        <pc:spChg chg="del">
          <ac:chgData name="Denis Sokolov" userId="4cbf670dabff8a28" providerId="LiveId" clId="{B72EB93C-8B7F-469D-BF20-FD26A90EE8C6}" dt="2018-04-04T21:37:31.078" v="270" actId="478"/>
          <ac:spMkLst>
            <pc:docMk/>
            <pc:sldMk cId="507115019" sldId="261"/>
            <ac:spMk id="3" creationId="{C76E5198-1EFA-4929-8ED5-D4179AC02F9B}"/>
          </ac:spMkLst>
        </pc:spChg>
        <pc:picChg chg="add mod">
          <ac:chgData name="Denis Sokolov" userId="4cbf670dabff8a28" providerId="LiveId" clId="{B72EB93C-8B7F-469D-BF20-FD26A90EE8C6}" dt="2018-04-04T21:37:47.870" v="273" actId="1076"/>
          <ac:picMkLst>
            <pc:docMk/>
            <pc:sldMk cId="507115019" sldId="261"/>
            <ac:picMk id="2050" creationId="{2FD31187-84CD-4575-AEEC-E2DD12F870DF}"/>
          </ac:picMkLst>
        </pc:picChg>
        <pc:picChg chg="add mod">
          <ac:chgData name="Denis Sokolov" userId="4cbf670dabff8a28" providerId="LiveId" clId="{B72EB93C-8B7F-469D-BF20-FD26A90EE8C6}" dt="2018-04-04T21:40:05.322" v="277" actId="1076"/>
          <ac:picMkLst>
            <pc:docMk/>
            <pc:sldMk cId="507115019" sldId="261"/>
            <ac:picMk id="2052" creationId="{7D8C2221-6781-44C4-A4C9-1C5C0C4D21A8}"/>
          </ac:picMkLst>
        </pc:picChg>
      </pc:sldChg>
      <pc:sldChg chg="addSp delSp modSp add ord">
        <pc:chgData name="Denis Sokolov" userId="4cbf670dabff8a28" providerId="LiveId" clId="{B72EB93C-8B7F-469D-BF20-FD26A90EE8C6}" dt="2018-04-05T09:59:43.502" v="1668"/>
        <pc:sldMkLst>
          <pc:docMk/>
          <pc:sldMk cId="4264625719" sldId="262"/>
        </pc:sldMkLst>
        <pc:spChg chg="mod">
          <ac:chgData name="Denis Sokolov" userId="4cbf670dabff8a28" providerId="LiveId" clId="{B72EB93C-8B7F-469D-BF20-FD26A90EE8C6}" dt="2018-04-04T20:58:28.660" v="307" actId="20577"/>
          <ac:spMkLst>
            <pc:docMk/>
            <pc:sldMk cId="4264625719" sldId="262"/>
            <ac:spMk id="2" creationId="{964FBC84-EBAF-4C8D-8F2F-2BAFCC359273}"/>
          </ac:spMkLst>
        </pc:spChg>
        <pc:spChg chg="del">
          <ac:chgData name="Denis Sokolov" userId="4cbf670dabff8a28" providerId="LiveId" clId="{B72EB93C-8B7F-469D-BF20-FD26A90EE8C6}" dt="2018-04-04T20:58:15.112" v="279" actId="478"/>
          <ac:spMkLst>
            <pc:docMk/>
            <pc:sldMk cId="4264625719" sldId="262"/>
            <ac:spMk id="3" creationId="{70979684-7740-4AF4-853E-279C904A99E1}"/>
          </ac:spMkLst>
        </pc:spChg>
        <pc:spChg chg="add mod">
          <ac:chgData name="Denis Sokolov" userId="4cbf670dabff8a28" providerId="LiveId" clId="{B72EB93C-8B7F-469D-BF20-FD26A90EE8C6}" dt="2018-04-04T21:02:24.336" v="342" actId="1076"/>
          <ac:spMkLst>
            <pc:docMk/>
            <pc:sldMk cId="4264625719" sldId="262"/>
            <ac:spMk id="4" creationId="{F3A0D141-983E-47F7-B163-08BCB434B7FF}"/>
          </ac:spMkLst>
        </pc:spChg>
        <pc:spChg chg="add del mod">
          <ac:chgData name="Denis Sokolov" userId="4cbf670dabff8a28" providerId="LiveId" clId="{B72EB93C-8B7F-469D-BF20-FD26A90EE8C6}" dt="2018-04-04T21:03:00.055" v="346" actId="767"/>
          <ac:spMkLst>
            <pc:docMk/>
            <pc:sldMk cId="4264625719" sldId="262"/>
            <ac:spMk id="5" creationId="{202210CB-8009-4A46-8370-4CD20C8A597C}"/>
          </ac:spMkLst>
        </pc:spChg>
        <pc:spChg chg="add del">
          <ac:chgData name="Denis Sokolov" userId="4cbf670dabff8a28" providerId="LiveId" clId="{B72EB93C-8B7F-469D-BF20-FD26A90EE8C6}" dt="2018-04-04T21:02:52.582" v="345" actId="1076"/>
          <ac:spMkLst>
            <pc:docMk/>
            <pc:sldMk cId="4264625719" sldId="262"/>
            <ac:spMk id="6" creationId="{456C8290-B674-485C-BB51-16210637A663}"/>
          </ac:spMkLst>
        </pc:spChg>
        <pc:spChg chg="add mod">
          <ac:chgData name="Denis Sokolov" userId="4cbf670dabff8a28" providerId="LiveId" clId="{B72EB93C-8B7F-469D-BF20-FD26A90EE8C6}" dt="2018-04-04T21:03:18.371" v="355" actId="1076"/>
          <ac:spMkLst>
            <pc:docMk/>
            <pc:sldMk cId="4264625719" sldId="262"/>
            <ac:spMk id="7" creationId="{955A2EFA-77F8-4957-9D19-DB8950095E4B}"/>
          </ac:spMkLst>
        </pc:spChg>
      </pc:sldChg>
      <pc:sldChg chg="addSp delSp modSp add ord">
        <pc:chgData name="Denis Sokolov" userId="4cbf670dabff8a28" providerId="LiveId" clId="{B72EB93C-8B7F-469D-BF20-FD26A90EE8C6}" dt="2018-04-05T09:59:56.050" v="1669"/>
        <pc:sldMkLst>
          <pc:docMk/>
          <pc:sldMk cId="2602494220" sldId="263"/>
        </pc:sldMkLst>
        <pc:spChg chg="mod">
          <ac:chgData name="Denis Sokolov" userId="4cbf670dabff8a28" providerId="LiveId" clId="{B72EB93C-8B7F-469D-BF20-FD26A90EE8C6}" dt="2018-04-04T20:58:52.751" v="337" actId="20577"/>
          <ac:spMkLst>
            <pc:docMk/>
            <pc:sldMk cId="2602494220" sldId="263"/>
            <ac:spMk id="2" creationId="{FA8275B9-3FEC-4621-8987-420324EB4FFF}"/>
          </ac:spMkLst>
        </pc:spChg>
        <pc:spChg chg="del">
          <ac:chgData name="Denis Sokolov" userId="4cbf670dabff8a28" providerId="LiveId" clId="{B72EB93C-8B7F-469D-BF20-FD26A90EE8C6}" dt="2018-04-04T20:58:55.323" v="338" actId="478"/>
          <ac:spMkLst>
            <pc:docMk/>
            <pc:sldMk cId="2602494220" sldId="263"/>
            <ac:spMk id="3" creationId="{6AA12ACF-E0C5-4691-8EAC-B2DAFCC42376}"/>
          </ac:spMkLst>
        </pc:spChg>
        <pc:spChg chg="add mod">
          <ac:chgData name="Denis Sokolov" userId="4cbf670dabff8a28" providerId="LiveId" clId="{B72EB93C-8B7F-469D-BF20-FD26A90EE8C6}" dt="2018-04-04T20:59:17.425" v="341" actId="1076"/>
          <ac:spMkLst>
            <pc:docMk/>
            <pc:sldMk cId="2602494220" sldId="263"/>
            <ac:spMk id="4" creationId="{214B0169-F9E1-4118-8B51-81119B084DAB}"/>
          </ac:spMkLst>
        </pc:spChg>
        <pc:spChg chg="add mod">
          <ac:chgData name="Denis Sokolov" userId="4cbf670dabff8a28" providerId="LiveId" clId="{B72EB93C-8B7F-469D-BF20-FD26A90EE8C6}" dt="2018-04-04T21:04:10.921" v="376" actId="1076"/>
          <ac:spMkLst>
            <pc:docMk/>
            <pc:sldMk cId="2602494220" sldId="263"/>
            <ac:spMk id="5" creationId="{444348EB-3551-4032-AF5B-79D2E99353C2}"/>
          </ac:spMkLst>
        </pc:spChg>
      </pc:sldChg>
      <pc:sldChg chg="addSp delSp modSp add modNotesTx">
        <pc:chgData name="Denis Sokolov" userId="4cbf670dabff8a28" providerId="LiveId" clId="{B72EB93C-8B7F-469D-BF20-FD26A90EE8C6}" dt="2018-04-04T21:07:37.555" v="448" actId="20577"/>
        <pc:sldMkLst>
          <pc:docMk/>
          <pc:sldMk cId="2180876802" sldId="264"/>
        </pc:sldMkLst>
        <pc:spChg chg="mod">
          <ac:chgData name="Denis Sokolov" userId="4cbf670dabff8a28" providerId="LiveId" clId="{B72EB93C-8B7F-469D-BF20-FD26A90EE8C6}" dt="2018-04-04T21:07:03.988" v="403" actId="20577"/>
          <ac:spMkLst>
            <pc:docMk/>
            <pc:sldMk cId="2180876802" sldId="264"/>
            <ac:spMk id="2" creationId="{2DD8D63C-C3A4-464F-90C8-EE6157F932CA}"/>
          </ac:spMkLst>
        </pc:spChg>
        <pc:spChg chg="del">
          <ac:chgData name="Denis Sokolov" userId="4cbf670dabff8a28" providerId="LiveId" clId="{B72EB93C-8B7F-469D-BF20-FD26A90EE8C6}" dt="2018-04-04T21:07:06.113" v="404" actId="478"/>
          <ac:spMkLst>
            <pc:docMk/>
            <pc:sldMk cId="2180876802" sldId="264"/>
            <ac:spMk id="3" creationId="{3C7B3A48-83C9-4A17-AF9B-DD5AAE588DF7}"/>
          </ac:spMkLst>
        </pc:spChg>
        <pc:picChg chg="add mod">
          <ac:chgData name="Denis Sokolov" userId="4cbf670dabff8a28" providerId="LiveId" clId="{B72EB93C-8B7F-469D-BF20-FD26A90EE8C6}" dt="2018-04-04T21:07:17.402" v="406" actId="1076"/>
          <ac:picMkLst>
            <pc:docMk/>
            <pc:sldMk cId="2180876802" sldId="264"/>
            <ac:picMk id="4098" creationId="{9C744D98-6D3A-452F-8C87-F07CFFD1889F}"/>
          </ac:picMkLst>
        </pc:picChg>
      </pc:sldChg>
      <pc:sldChg chg="addSp delSp modSp add">
        <pc:chgData name="Denis Sokolov" userId="4cbf670dabff8a28" providerId="LiveId" clId="{B72EB93C-8B7F-469D-BF20-FD26A90EE8C6}" dt="2018-04-04T21:17:02.688" v="479" actId="20577"/>
        <pc:sldMkLst>
          <pc:docMk/>
          <pc:sldMk cId="2334924636" sldId="265"/>
        </pc:sldMkLst>
        <pc:spChg chg="mod">
          <ac:chgData name="Denis Sokolov" userId="4cbf670dabff8a28" providerId="LiveId" clId="{B72EB93C-8B7F-469D-BF20-FD26A90EE8C6}" dt="2018-04-04T21:17:02.688" v="479" actId="20577"/>
          <ac:spMkLst>
            <pc:docMk/>
            <pc:sldMk cId="2334924636" sldId="265"/>
            <ac:spMk id="2" creationId="{980A7769-9CAA-4503-96B6-BACCBDE12BA6}"/>
          </ac:spMkLst>
        </pc:spChg>
        <pc:spChg chg="del">
          <ac:chgData name="Denis Sokolov" userId="4cbf670dabff8a28" providerId="LiveId" clId="{B72EB93C-8B7F-469D-BF20-FD26A90EE8C6}" dt="2018-04-04T21:16:35.384" v="450" actId="478"/>
          <ac:spMkLst>
            <pc:docMk/>
            <pc:sldMk cId="2334924636" sldId="265"/>
            <ac:spMk id="3" creationId="{E4D0F1C1-BB47-4D3C-9B18-CE622DB7F053}"/>
          </ac:spMkLst>
        </pc:spChg>
        <pc:spChg chg="add mod">
          <ac:chgData name="Denis Sokolov" userId="4cbf670dabff8a28" providerId="LiveId" clId="{B72EB93C-8B7F-469D-BF20-FD26A90EE8C6}" dt="2018-04-04T21:16:49.409" v="455" actId="1076"/>
          <ac:spMkLst>
            <pc:docMk/>
            <pc:sldMk cId="2334924636" sldId="265"/>
            <ac:spMk id="4" creationId="{FF87C2D9-44AC-4278-B7D4-A88BC3B00335}"/>
          </ac:spMkLst>
        </pc:spChg>
      </pc:sldChg>
      <pc:sldChg chg="addSp delSp modSp add addCm delCm modNotesTx">
        <pc:chgData name="Denis Sokolov" userId="4cbf670dabff8a28" providerId="LiveId" clId="{B72EB93C-8B7F-469D-BF20-FD26A90EE8C6}" dt="2018-04-04T21:31:25.546" v="637" actId="2696"/>
        <pc:sldMkLst>
          <pc:docMk/>
          <pc:sldMk cId="816389193" sldId="266"/>
        </pc:sldMkLst>
        <pc:spChg chg="mod">
          <ac:chgData name="Denis Sokolov" userId="4cbf670dabff8a28" providerId="LiveId" clId="{B72EB93C-8B7F-469D-BF20-FD26A90EE8C6}" dt="2018-04-04T21:26:56.862" v="523" actId="20577"/>
          <ac:spMkLst>
            <pc:docMk/>
            <pc:sldMk cId="816389193" sldId="266"/>
            <ac:spMk id="2" creationId="{2017D856-7879-4556-BCA9-D80653BFC2A9}"/>
          </ac:spMkLst>
        </pc:spChg>
        <pc:spChg chg="del">
          <ac:chgData name="Denis Sokolov" userId="4cbf670dabff8a28" providerId="LiveId" clId="{B72EB93C-8B7F-469D-BF20-FD26A90EE8C6}" dt="2018-04-04T21:19:01.360" v="482" actId="478"/>
          <ac:spMkLst>
            <pc:docMk/>
            <pc:sldMk cId="816389193" sldId="266"/>
            <ac:spMk id="3" creationId="{BD67CE55-0D26-4C2A-BBCD-5F13B9200DAC}"/>
          </ac:spMkLst>
        </pc:spChg>
        <pc:spChg chg="add mod">
          <ac:chgData name="Denis Sokolov" userId="4cbf670dabff8a28" providerId="LiveId" clId="{B72EB93C-8B7F-469D-BF20-FD26A90EE8C6}" dt="2018-04-04T21:27:17.514" v="525" actId="1076"/>
          <ac:spMkLst>
            <pc:docMk/>
            <pc:sldMk cId="816389193" sldId="266"/>
            <ac:spMk id="4" creationId="{44814FA1-7BCF-4C49-A72A-91F9D7918E54}"/>
          </ac:spMkLst>
        </pc:spChg>
        <pc:spChg chg="add del mod">
          <ac:chgData name="Denis Sokolov" userId="4cbf670dabff8a28" providerId="LiveId" clId="{B72EB93C-8B7F-469D-BF20-FD26A90EE8C6}" dt="2018-04-04T21:26:50.519" v="508" actId="2696"/>
          <ac:spMkLst>
            <pc:docMk/>
            <pc:sldMk cId="816389193" sldId="266"/>
            <ac:spMk id="5" creationId="{34A4002D-BA71-4317-9ECC-F6A601938421}"/>
          </ac:spMkLst>
        </pc:spChg>
        <pc:spChg chg="add mod">
          <ac:chgData name="Denis Sokolov" userId="4cbf670dabff8a28" providerId="LiveId" clId="{B72EB93C-8B7F-469D-BF20-FD26A90EE8C6}" dt="2018-04-04T21:28:55.954" v="635" actId="1076"/>
          <ac:spMkLst>
            <pc:docMk/>
            <pc:sldMk cId="816389193" sldId="266"/>
            <ac:spMk id="6" creationId="{BF4A1375-3010-4769-9638-9655424B2F86}"/>
          </ac:spMkLst>
        </pc:spChg>
      </pc:sldChg>
      <pc:sldChg chg="addSp delSp modSp add">
        <pc:chgData name="Denis Sokolov" userId="4cbf670dabff8a28" providerId="LiveId" clId="{B72EB93C-8B7F-469D-BF20-FD26A90EE8C6}" dt="2018-04-04T21:51:08.240" v="772" actId="20577"/>
        <pc:sldMkLst>
          <pc:docMk/>
          <pc:sldMk cId="3930997576" sldId="267"/>
        </pc:sldMkLst>
        <pc:spChg chg="mod">
          <ac:chgData name="Denis Sokolov" userId="4cbf670dabff8a28" providerId="LiveId" clId="{B72EB93C-8B7F-469D-BF20-FD26A90EE8C6}" dt="2018-04-04T21:31:34.415" v="638" actId="20577"/>
          <ac:spMkLst>
            <pc:docMk/>
            <pc:sldMk cId="3930997576" sldId="267"/>
            <ac:spMk id="2" creationId="{132E8E4D-71E0-4B39-A02E-0FB927C39A33}"/>
          </ac:spMkLst>
        </pc:spChg>
        <pc:spChg chg="del">
          <ac:chgData name="Denis Sokolov" userId="4cbf670dabff8a28" providerId="LiveId" clId="{B72EB93C-8B7F-469D-BF20-FD26A90EE8C6}" dt="2018-04-04T21:31:36.367" v="639" actId="478"/>
          <ac:spMkLst>
            <pc:docMk/>
            <pc:sldMk cId="3930997576" sldId="267"/>
            <ac:spMk id="3" creationId="{1A7F9777-77AB-4BC9-956E-17FAE4CE8DBE}"/>
          </ac:spMkLst>
        </pc:spChg>
        <pc:spChg chg="add mod">
          <ac:chgData name="Denis Sokolov" userId="4cbf670dabff8a28" providerId="LiveId" clId="{B72EB93C-8B7F-469D-BF20-FD26A90EE8C6}" dt="2018-04-04T21:51:08.240" v="772" actId="20577"/>
          <ac:spMkLst>
            <pc:docMk/>
            <pc:sldMk cId="3930997576" sldId="267"/>
            <ac:spMk id="4" creationId="{9CE823A6-21D8-42AF-BEDC-6EE87BBCBF1B}"/>
          </ac:spMkLst>
        </pc:spChg>
        <pc:spChg chg="add mod">
          <ac:chgData name="Denis Sokolov" userId="4cbf670dabff8a28" providerId="LiveId" clId="{B72EB93C-8B7F-469D-BF20-FD26A90EE8C6}" dt="2018-04-04T21:47:18.497" v="737" actId="1076"/>
          <ac:spMkLst>
            <pc:docMk/>
            <pc:sldMk cId="3930997576" sldId="267"/>
            <ac:spMk id="5" creationId="{F2CD0E48-00C1-4D6A-8EB2-76D318600212}"/>
          </ac:spMkLst>
        </pc:spChg>
      </pc:sldChg>
      <pc:sldChg chg="addSp delSp modSp add modNotesTx">
        <pc:chgData name="Denis Sokolov" userId="4cbf670dabff8a28" providerId="LiveId" clId="{B72EB93C-8B7F-469D-BF20-FD26A90EE8C6}" dt="2018-04-04T21:41:38.188" v="718" actId="15"/>
        <pc:sldMkLst>
          <pc:docMk/>
          <pc:sldMk cId="4179325011" sldId="268"/>
        </pc:sldMkLst>
        <pc:spChg chg="mod">
          <ac:chgData name="Denis Sokolov" userId="4cbf670dabff8a28" providerId="LiveId" clId="{B72EB93C-8B7F-469D-BF20-FD26A90EE8C6}" dt="2018-04-04T21:33:30.721" v="687" actId="20577"/>
          <ac:spMkLst>
            <pc:docMk/>
            <pc:sldMk cId="4179325011" sldId="268"/>
            <ac:spMk id="2" creationId="{18A1D558-6FCA-4589-9EF1-D5C0E2FC5CB5}"/>
          </ac:spMkLst>
        </pc:spChg>
        <pc:spChg chg="del">
          <ac:chgData name="Denis Sokolov" userId="4cbf670dabff8a28" providerId="LiveId" clId="{B72EB93C-8B7F-469D-BF20-FD26A90EE8C6}" dt="2018-04-04T21:33:34.531" v="688" actId="478"/>
          <ac:spMkLst>
            <pc:docMk/>
            <pc:sldMk cId="4179325011" sldId="268"/>
            <ac:spMk id="3" creationId="{0DF97BB1-7807-4F31-98B8-4A41714A8AD1}"/>
          </ac:spMkLst>
        </pc:spChg>
        <pc:spChg chg="add mod">
          <ac:chgData name="Denis Sokolov" userId="4cbf670dabff8a28" providerId="LiveId" clId="{B72EB93C-8B7F-469D-BF20-FD26A90EE8C6}" dt="2018-04-04T21:41:38.188" v="718" actId="15"/>
          <ac:spMkLst>
            <pc:docMk/>
            <pc:sldMk cId="4179325011" sldId="268"/>
            <ac:spMk id="4" creationId="{5D95B766-F7C4-421B-A10D-20E0A7B90575}"/>
          </ac:spMkLst>
        </pc:spChg>
      </pc:sldChg>
      <pc:sldChg chg="addSp delSp modSp add ord">
        <pc:chgData name="Denis Sokolov" userId="4cbf670dabff8a28" providerId="LiveId" clId="{B72EB93C-8B7F-469D-BF20-FD26A90EE8C6}" dt="2018-04-04T21:57:34.912" v="837" actId="2696"/>
        <pc:sldMkLst>
          <pc:docMk/>
          <pc:sldMk cId="4060405760" sldId="269"/>
        </pc:sldMkLst>
        <pc:spChg chg="mod">
          <ac:chgData name="Denis Sokolov" userId="4cbf670dabff8a28" providerId="LiveId" clId="{B72EB93C-8B7F-469D-BF20-FD26A90EE8C6}" dt="2018-04-04T21:56:33.569" v="822" actId="20577"/>
          <ac:spMkLst>
            <pc:docMk/>
            <pc:sldMk cId="4060405760" sldId="269"/>
            <ac:spMk id="2" creationId="{7BDC8A65-CA30-4881-9248-8069ED4E8BB6}"/>
          </ac:spMkLst>
        </pc:spChg>
        <pc:spChg chg="del">
          <ac:chgData name="Denis Sokolov" userId="4cbf670dabff8a28" providerId="LiveId" clId="{B72EB93C-8B7F-469D-BF20-FD26A90EE8C6}" dt="2018-04-04T21:56:36.819" v="823" actId="478"/>
          <ac:spMkLst>
            <pc:docMk/>
            <pc:sldMk cId="4060405760" sldId="269"/>
            <ac:spMk id="3" creationId="{84AE0CA7-C304-44B9-A842-5C67F599A412}"/>
          </ac:spMkLst>
        </pc:spChg>
        <pc:spChg chg="add mod">
          <ac:chgData name="Denis Sokolov" userId="4cbf670dabff8a28" providerId="LiveId" clId="{B72EB93C-8B7F-469D-BF20-FD26A90EE8C6}" dt="2018-04-04T21:57:19.027" v="836" actId="1076"/>
          <ac:spMkLst>
            <pc:docMk/>
            <pc:sldMk cId="4060405760" sldId="269"/>
            <ac:spMk id="4" creationId="{BFCB4663-91A2-40F8-BC4B-AA687285C5BF}"/>
          </ac:spMkLst>
        </pc:spChg>
      </pc:sldChg>
      <pc:sldChg chg="addSp delSp modSp add">
        <pc:chgData name="Denis Sokolov" userId="4cbf670dabff8a28" providerId="LiveId" clId="{B72EB93C-8B7F-469D-BF20-FD26A90EE8C6}" dt="2018-04-04T22:54:56.627" v="1090" actId="1076"/>
        <pc:sldMkLst>
          <pc:docMk/>
          <pc:sldMk cId="3720333812" sldId="270"/>
        </pc:sldMkLst>
        <pc:spChg chg="mod">
          <ac:chgData name="Denis Sokolov" userId="4cbf670dabff8a28" providerId="LiveId" clId="{B72EB93C-8B7F-469D-BF20-FD26A90EE8C6}" dt="2018-04-04T22:47:36.952" v="867" actId="20577"/>
          <ac:spMkLst>
            <pc:docMk/>
            <pc:sldMk cId="3720333812" sldId="270"/>
            <ac:spMk id="2" creationId="{55D10F68-D383-4FD8-81AD-F1FE2738D13F}"/>
          </ac:spMkLst>
        </pc:spChg>
        <pc:spChg chg="del">
          <ac:chgData name="Denis Sokolov" userId="4cbf670dabff8a28" providerId="LiveId" clId="{B72EB93C-8B7F-469D-BF20-FD26A90EE8C6}" dt="2018-04-04T22:04:27.889" v="854" actId="478"/>
          <ac:spMkLst>
            <pc:docMk/>
            <pc:sldMk cId="3720333812" sldId="270"/>
            <ac:spMk id="3" creationId="{807413CA-9175-4B06-8CDF-E84A763AC854}"/>
          </ac:spMkLst>
        </pc:spChg>
        <pc:spChg chg="add del mod">
          <ac:chgData name="Denis Sokolov" userId="4cbf670dabff8a28" providerId="LiveId" clId="{B72EB93C-8B7F-469D-BF20-FD26A90EE8C6}" dt="2018-04-04T22:48:14.601" v="871" actId="767"/>
          <ac:spMkLst>
            <pc:docMk/>
            <pc:sldMk cId="3720333812" sldId="270"/>
            <ac:spMk id="4" creationId="{7C50C6C0-F053-4636-9BDC-B5BD698EBC7D}"/>
          </ac:spMkLst>
        </pc:spChg>
        <pc:spChg chg="add del">
          <ac:chgData name="Denis Sokolov" userId="4cbf670dabff8a28" providerId="LiveId" clId="{B72EB93C-8B7F-469D-BF20-FD26A90EE8C6}" dt="2018-04-04T22:48:09.144" v="870" actId="1076"/>
          <ac:spMkLst>
            <pc:docMk/>
            <pc:sldMk cId="3720333812" sldId="270"/>
            <ac:spMk id="5" creationId="{09CC778C-5237-454C-B5A7-0CC8B7ADD90C}"/>
          </ac:spMkLst>
        </pc:spChg>
        <pc:spChg chg="add mod">
          <ac:chgData name="Denis Sokolov" userId="4cbf670dabff8a28" providerId="LiveId" clId="{B72EB93C-8B7F-469D-BF20-FD26A90EE8C6}" dt="2018-04-04T22:52:20.405" v="1009" actId="20577"/>
          <ac:spMkLst>
            <pc:docMk/>
            <pc:sldMk cId="3720333812" sldId="270"/>
            <ac:spMk id="6" creationId="{5C8A9441-B323-4EE3-B1CB-EDF37D354166}"/>
          </ac:spMkLst>
        </pc:spChg>
        <pc:spChg chg="add mod">
          <ac:chgData name="Denis Sokolov" userId="4cbf670dabff8a28" providerId="LiveId" clId="{B72EB93C-8B7F-469D-BF20-FD26A90EE8C6}" dt="2018-04-04T22:51:41.724" v="995" actId="20577"/>
          <ac:spMkLst>
            <pc:docMk/>
            <pc:sldMk cId="3720333812" sldId="270"/>
            <ac:spMk id="7" creationId="{8DE208F2-2E8B-41BE-B1B1-4B5B398DB031}"/>
          </ac:spMkLst>
        </pc:spChg>
        <pc:spChg chg="add mod">
          <ac:chgData name="Denis Sokolov" userId="4cbf670dabff8a28" providerId="LiveId" clId="{B72EB93C-8B7F-469D-BF20-FD26A90EE8C6}" dt="2018-04-04T22:53:50.341" v="1075" actId="1076"/>
          <ac:spMkLst>
            <pc:docMk/>
            <pc:sldMk cId="3720333812" sldId="270"/>
            <ac:spMk id="8" creationId="{08F4D253-3870-4A27-B8D7-68179D050444}"/>
          </ac:spMkLst>
        </pc:spChg>
        <pc:spChg chg="add del mod">
          <ac:chgData name="Denis Sokolov" userId="4cbf670dabff8a28" providerId="LiveId" clId="{B72EB93C-8B7F-469D-BF20-FD26A90EE8C6}" dt="2018-04-04T22:54:17.510" v="1079" actId="767"/>
          <ac:spMkLst>
            <pc:docMk/>
            <pc:sldMk cId="3720333812" sldId="270"/>
            <ac:spMk id="9" creationId="{E545EAC7-8EBD-4E3C-9D4E-DBD414DB8883}"/>
          </ac:spMkLst>
        </pc:spChg>
        <pc:spChg chg="add del">
          <ac:chgData name="Denis Sokolov" userId="4cbf670dabff8a28" providerId="LiveId" clId="{B72EB93C-8B7F-469D-BF20-FD26A90EE8C6}" dt="2018-04-04T22:54:16.449" v="1078" actId="1076"/>
          <ac:spMkLst>
            <pc:docMk/>
            <pc:sldMk cId="3720333812" sldId="270"/>
            <ac:spMk id="10" creationId="{1D9AB26D-E34F-451B-B804-3281E1571C89}"/>
          </ac:spMkLst>
        </pc:spChg>
        <pc:spChg chg="add mod">
          <ac:chgData name="Denis Sokolov" userId="4cbf670dabff8a28" providerId="LiveId" clId="{B72EB93C-8B7F-469D-BF20-FD26A90EE8C6}" dt="2018-04-04T22:54:56.627" v="1090" actId="1076"/>
          <ac:spMkLst>
            <pc:docMk/>
            <pc:sldMk cId="3720333812" sldId="270"/>
            <ac:spMk id="11" creationId="{7A8E7D0C-2C13-4647-89D1-3A96E0FD5CE2}"/>
          </ac:spMkLst>
        </pc:spChg>
      </pc:sldChg>
      <pc:sldChg chg="addSp delSp modSp add">
        <pc:chgData name="Denis Sokolov" userId="4cbf670dabff8a28" providerId="LiveId" clId="{B72EB93C-8B7F-469D-BF20-FD26A90EE8C6}" dt="2018-04-04T22:59:23.539" v="1179" actId="20577"/>
        <pc:sldMkLst>
          <pc:docMk/>
          <pc:sldMk cId="574990278" sldId="271"/>
        </pc:sldMkLst>
        <pc:spChg chg="mod">
          <ac:chgData name="Denis Sokolov" userId="4cbf670dabff8a28" providerId="LiveId" clId="{B72EB93C-8B7F-469D-BF20-FD26A90EE8C6}" dt="2018-04-04T22:56:06.133" v="1169" actId="20577"/>
          <ac:spMkLst>
            <pc:docMk/>
            <pc:sldMk cId="574990278" sldId="271"/>
            <ac:spMk id="2" creationId="{58CE431C-FD22-4291-89EF-405547E71C69}"/>
          </ac:spMkLst>
        </pc:spChg>
        <pc:spChg chg="del">
          <ac:chgData name="Denis Sokolov" userId="4cbf670dabff8a28" providerId="LiveId" clId="{B72EB93C-8B7F-469D-BF20-FD26A90EE8C6}" dt="2018-04-04T22:56:09.155" v="1170" actId="478"/>
          <ac:spMkLst>
            <pc:docMk/>
            <pc:sldMk cId="574990278" sldId="271"/>
            <ac:spMk id="3" creationId="{6AB3DAC9-9394-4F87-903C-CC909D7B3061}"/>
          </ac:spMkLst>
        </pc:spChg>
        <pc:spChg chg="add mod">
          <ac:chgData name="Denis Sokolov" userId="4cbf670dabff8a28" providerId="LiveId" clId="{B72EB93C-8B7F-469D-BF20-FD26A90EE8C6}" dt="2018-04-04T22:59:23.539" v="1179" actId="20577"/>
          <ac:spMkLst>
            <pc:docMk/>
            <pc:sldMk cId="574990278" sldId="271"/>
            <ac:spMk id="4" creationId="{B0583816-30BA-487B-90BE-7C36D24D5B53}"/>
          </ac:spMkLst>
        </pc:spChg>
      </pc:sldChg>
      <pc:sldChg chg="addSp delSp modSp add">
        <pc:chgData name="Denis Sokolov" userId="4cbf670dabff8a28" providerId="LiveId" clId="{B72EB93C-8B7F-469D-BF20-FD26A90EE8C6}" dt="2018-04-04T23:02:02.392" v="1242" actId="1076"/>
        <pc:sldMkLst>
          <pc:docMk/>
          <pc:sldMk cId="1543914550" sldId="272"/>
        </pc:sldMkLst>
        <pc:spChg chg="mod">
          <ac:chgData name="Denis Sokolov" userId="4cbf670dabff8a28" providerId="LiveId" clId="{B72EB93C-8B7F-469D-BF20-FD26A90EE8C6}" dt="2018-04-04T23:00:07.430" v="1232" actId="20577"/>
          <ac:spMkLst>
            <pc:docMk/>
            <pc:sldMk cId="1543914550" sldId="272"/>
            <ac:spMk id="2" creationId="{3E6F4580-94C2-4D12-8909-A08043C1A755}"/>
          </ac:spMkLst>
        </pc:spChg>
        <pc:spChg chg="del">
          <ac:chgData name="Denis Sokolov" userId="4cbf670dabff8a28" providerId="LiveId" clId="{B72EB93C-8B7F-469D-BF20-FD26A90EE8C6}" dt="2018-04-04T23:00:10.423" v="1233" actId="478"/>
          <ac:spMkLst>
            <pc:docMk/>
            <pc:sldMk cId="1543914550" sldId="272"/>
            <ac:spMk id="3" creationId="{45DD418B-ABBD-4235-8A67-E2D5C6472A69}"/>
          </ac:spMkLst>
        </pc:spChg>
        <pc:spChg chg="add mod">
          <ac:chgData name="Denis Sokolov" userId="4cbf670dabff8a28" providerId="LiveId" clId="{B72EB93C-8B7F-469D-BF20-FD26A90EE8C6}" dt="2018-04-04T23:02:02.392" v="1242" actId="1076"/>
          <ac:spMkLst>
            <pc:docMk/>
            <pc:sldMk cId="1543914550" sldId="272"/>
            <ac:spMk id="4" creationId="{494E5F3A-C403-4F8E-B952-4810B608626E}"/>
          </ac:spMkLst>
        </pc:spChg>
      </pc:sldChg>
      <pc:sldChg chg="addSp delSp modSp add">
        <pc:chgData name="Denis Sokolov" userId="4cbf670dabff8a28" providerId="LiveId" clId="{B72EB93C-8B7F-469D-BF20-FD26A90EE8C6}" dt="2018-04-04T23:08:30.349" v="1285" actId="15"/>
        <pc:sldMkLst>
          <pc:docMk/>
          <pc:sldMk cId="1890590976" sldId="273"/>
        </pc:sldMkLst>
        <pc:spChg chg="mod">
          <ac:chgData name="Denis Sokolov" userId="4cbf670dabff8a28" providerId="LiveId" clId="{B72EB93C-8B7F-469D-BF20-FD26A90EE8C6}" dt="2018-04-04T23:03:59.266" v="1278" actId="20577"/>
          <ac:spMkLst>
            <pc:docMk/>
            <pc:sldMk cId="1890590976" sldId="273"/>
            <ac:spMk id="2" creationId="{BBEEA201-F8F9-4AA6-B002-D97751D4CBE7}"/>
          </ac:spMkLst>
        </pc:spChg>
        <pc:spChg chg="del">
          <ac:chgData name="Denis Sokolov" userId="4cbf670dabff8a28" providerId="LiveId" clId="{B72EB93C-8B7F-469D-BF20-FD26A90EE8C6}" dt="2018-04-04T23:04:02.619" v="1279" actId="478"/>
          <ac:spMkLst>
            <pc:docMk/>
            <pc:sldMk cId="1890590976" sldId="273"/>
            <ac:spMk id="3" creationId="{55DE0F80-54BA-42C1-BC0C-9EE0887B670E}"/>
          </ac:spMkLst>
        </pc:spChg>
        <pc:spChg chg="add mod">
          <ac:chgData name="Denis Sokolov" userId="4cbf670dabff8a28" providerId="LiveId" clId="{B72EB93C-8B7F-469D-BF20-FD26A90EE8C6}" dt="2018-04-04T23:08:30.349" v="1285" actId="15"/>
          <ac:spMkLst>
            <pc:docMk/>
            <pc:sldMk cId="1890590976" sldId="273"/>
            <ac:spMk id="4" creationId="{7ADA9112-F743-4AEA-ABE3-5AF4B44C0C94}"/>
          </ac:spMkLst>
        </pc:spChg>
      </pc:sldChg>
      <pc:sldChg chg="addSp delSp modSp add">
        <pc:chgData name="Denis Sokolov" userId="4cbf670dabff8a28" providerId="LiveId" clId="{B72EB93C-8B7F-469D-BF20-FD26A90EE8C6}" dt="2018-04-04T23:19:48.598" v="1325" actId="1076"/>
        <pc:sldMkLst>
          <pc:docMk/>
          <pc:sldMk cId="74514545" sldId="274"/>
        </pc:sldMkLst>
        <pc:spChg chg="mod">
          <ac:chgData name="Denis Sokolov" userId="4cbf670dabff8a28" providerId="LiveId" clId="{B72EB93C-8B7F-469D-BF20-FD26A90EE8C6}" dt="2018-04-04T23:18:44.145" v="1300" actId="20577"/>
          <ac:spMkLst>
            <pc:docMk/>
            <pc:sldMk cId="74514545" sldId="274"/>
            <ac:spMk id="2" creationId="{C81A8D14-52E5-41A6-93B7-A4294C2304FD}"/>
          </ac:spMkLst>
        </pc:spChg>
        <pc:spChg chg="del">
          <ac:chgData name="Denis Sokolov" userId="4cbf670dabff8a28" providerId="LiveId" clId="{B72EB93C-8B7F-469D-BF20-FD26A90EE8C6}" dt="2018-04-04T23:18:47.274" v="1301" actId="478"/>
          <ac:spMkLst>
            <pc:docMk/>
            <pc:sldMk cId="74514545" sldId="274"/>
            <ac:spMk id="3" creationId="{76CF297D-D661-46FB-BFFC-E25F5027D97A}"/>
          </ac:spMkLst>
        </pc:spChg>
        <pc:spChg chg="add mod">
          <ac:chgData name="Denis Sokolov" userId="4cbf670dabff8a28" providerId="LiveId" clId="{B72EB93C-8B7F-469D-BF20-FD26A90EE8C6}" dt="2018-04-04T23:19:48.598" v="1325" actId="1076"/>
          <ac:spMkLst>
            <pc:docMk/>
            <pc:sldMk cId="74514545" sldId="274"/>
            <ac:spMk id="4" creationId="{9D159B38-6053-46E4-BE1A-F2E3A979D8EE}"/>
          </ac:spMkLst>
        </pc:spChg>
      </pc:sldChg>
      <pc:sldChg chg="addSp delSp modSp add">
        <pc:chgData name="Denis Sokolov" userId="4cbf670dabff8a28" providerId="LiveId" clId="{B72EB93C-8B7F-469D-BF20-FD26A90EE8C6}" dt="2018-04-04T23:47:02.827" v="1482" actId="20577"/>
        <pc:sldMkLst>
          <pc:docMk/>
          <pc:sldMk cId="1524042959" sldId="275"/>
        </pc:sldMkLst>
        <pc:spChg chg="mod">
          <ac:chgData name="Denis Sokolov" userId="4cbf670dabff8a28" providerId="LiveId" clId="{B72EB93C-8B7F-469D-BF20-FD26A90EE8C6}" dt="2018-04-04T23:47:02.827" v="1482" actId="20577"/>
          <ac:spMkLst>
            <pc:docMk/>
            <pc:sldMk cId="1524042959" sldId="275"/>
            <ac:spMk id="2" creationId="{83EF6140-E677-44E0-9B18-3A2676686708}"/>
          </ac:spMkLst>
        </pc:spChg>
        <pc:spChg chg="del">
          <ac:chgData name="Denis Sokolov" userId="4cbf670dabff8a28" providerId="LiveId" clId="{B72EB93C-8B7F-469D-BF20-FD26A90EE8C6}" dt="2018-04-04T23:20:32.371" v="1350" actId="478"/>
          <ac:spMkLst>
            <pc:docMk/>
            <pc:sldMk cId="1524042959" sldId="275"/>
            <ac:spMk id="3" creationId="{022D949F-00E0-48F7-99DA-91C3132D1F11}"/>
          </ac:spMkLst>
        </pc:spChg>
        <pc:spChg chg="add del">
          <ac:chgData name="Denis Sokolov" userId="4cbf670dabff8a28" providerId="LiveId" clId="{B72EB93C-8B7F-469D-BF20-FD26A90EE8C6}" dt="2018-04-04T23:41:59.761" v="1382" actId="20577"/>
          <ac:spMkLst>
            <pc:docMk/>
            <pc:sldMk cId="1524042959" sldId="275"/>
            <ac:spMk id="4" creationId="{CFE54847-571C-4882-8F16-D13A009B77D6}"/>
          </ac:spMkLst>
        </pc:spChg>
        <pc:spChg chg="add mod">
          <ac:chgData name="Denis Sokolov" userId="4cbf670dabff8a28" providerId="LiveId" clId="{B72EB93C-8B7F-469D-BF20-FD26A90EE8C6}" dt="2018-04-04T23:44:42.440" v="1408" actId="1076"/>
          <ac:spMkLst>
            <pc:docMk/>
            <pc:sldMk cId="1524042959" sldId="275"/>
            <ac:spMk id="5" creationId="{E6D4B6A1-4A2C-4F92-AD7F-68D923902644}"/>
          </ac:spMkLst>
        </pc:spChg>
        <pc:picChg chg="add mod">
          <ac:chgData name="Denis Sokolov" userId="4cbf670dabff8a28" providerId="LiveId" clId="{B72EB93C-8B7F-469D-BF20-FD26A90EE8C6}" dt="2018-04-04T23:44:47.729" v="1409" actId="1076"/>
          <ac:picMkLst>
            <pc:docMk/>
            <pc:sldMk cId="1524042959" sldId="275"/>
            <ac:picMk id="6146" creationId="{8222DD2D-10E4-4BC1-8A12-0CC02575E0E4}"/>
          </ac:picMkLst>
        </pc:picChg>
      </pc:sldChg>
      <pc:sldChg chg="addSp delSp modSp add modNotesTx">
        <pc:chgData name="Denis Sokolov" userId="4cbf670dabff8a28" providerId="LiveId" clId="{B72EB93C-8B7F-469D-BF20-FD26A90EE8C6}" dt="2018-04-04T23:54:00.660" v="1573" actId="113"/>
        <pc:sldMkLst>
          <pc:docMk/>
          <pc:sldMk cId="81045901" sldId="276"/>
        </pc:sldMkLst>
        <pc:spChg chg="mod">
          <ac:chgData name="Denis Sokolov" userId="4cbf670dabff8a28" providerId="LiveId" clId="{B72EB93C-8B7F-469D-BF20-FD26A90EE8C6}" dt="2018-04-04T23:47:11.316" v="1497" actId="20577"/>
          <ac:spMkLst>
            <pc:docMk/>
            <pc:sldMk cId="81045901" sldId="276"/>
            <ac:spMk id="2" creationId="{830CCF1A-0793-48A6-BDB2-F7D52C3AC699}"/>
          </ac:spMkLst>
        </pc:spChg>
        <pc:spChg chg="del">
          <ac:chgData name="Denis Sokolov" userId="4cbf670dabff8a28" providerId="LiveId" clId="{B72EB93C-8B7F-469D-BF20-FD26A90EE8C6}" dt="2018-04-04T23:47:13.158" v="1498" actId="478"/>
          <ac:spMkLst>
            <pc:docMk/>
            <pc:sldMk cId="81045901" sldId="276"/>
            <ac:spMk id="3" creationId="{8987596A-E766-496C-BC54-BDE62A3CCA53}"/>
          </ac:spMkLst>
        </pc:spChg>
        <pc:spChg chg="add del">
          <ac:chgData name="Denis Sokolov" userId="4cbf670dabff8a28" providerId="LiveId" clId="{B72EB93C-8B7F-469D-BF20-FD26A90EE8C6}" dt="2018-04-04T23:48:10.021" v="1500" actId="113"/>
          <ac:spMkLst>
            <pc:docMk/>
            <pc:sldMk cId="81045901" sldId="276"/>
            <ac:spMk id="4" creationId="{4DE53483-113B-4350-B391-A9748F677D17}"/>
          </ac:spMkLst>
        </pc:spChg>
        <pc:spChg chg="add mod">
          <ac:chgData name="Denis Sokolov" userId="4cbf670dabff8a28" providerId="LiveId" clId="{B72EB93C-8B7F-469D-BF20-FD26A90EE8C6}" dt="2018-04-04T23:54:00.660" v="1573" actId="113"/>
          <ac:spMkLst>
            <pc:docMk/>
            <pc:sldMk cId="81045901" sldId="276"/>
            <ac:spMk id="5" creationId="{0D821607-3937-4C25-A19D-9EAB9E2B91F1}"/>
          </ac:spMkLst>
        </pc:spChg>
      </pc:sldChg>
      <pc:sldChg chg="addSp delSp modSp add">
        <pc:chgData name="Denis Sokolov" userId="4cbf670dabff8a28" providerId="LiveId" clId="{B72EB93C-8B7F-469D-BF20-FD26A90EE8C6}" dt="2018-04-04T23:55:02.644" v="1593" actId="20577"/>
        <pc:sldMkLst>
          <pc:docMk/>
          <pc:sldMk cId="2304858332" sldId="277"/>
        </pc:sldMkLst>
        <pc:spChg chg="mod">
          <ac:chgData name="Denis Sokolov" userId="4cbf670dabff8a28" providerId="LiveId" clId="{B72EB93C-8B7F-469D-BF20-FD26A90EE8C6}" dt="2018-04-04T23:55:02.644" v="1593" actId="20577"/>
          <ac:spMkLst>
            <pc:docMk/>
            <pc:sldMk cId="2304858332" sldId="277"/>
            <ac:spMk id="2" creationId="{11957AFF-AA3F-4E33-8C38-5DA2C5BAADB2}"/>
          </ac:spMkLst>
        </pc:spChg>
        <pc:spChg chg="del">
          <ac:chgData name="Denis Sokolov" userId="4cbf670dabff8a28" providerId="LiveId" clId="{B72EB93C-8B7F-469D-BF20-FD26A90EE8C6}" dt="2018-04-04T23:52:52.639" v="1558" actId="478"/>
          <ac:spMkLst>
            <pc:docMk/>
            <pc:sldMk cId="2304858332" sldId="277"/>
            <ac:spMk id="3" creationId="{98C37F0A-94CF-416E-9C87-281C1DABE3CF}"/>
          </ac:spMkLst>
        </pc:spChg>
        <pc:spChg chg="add del mod">
          <ac:chgData name="Denis Sokolov" userId="4cbf670dabff8a28" providerId="LiveId" clId="{B72EB93C-8B7F-469D-BF20-FD26A90EE8C6}" dt="2018-04-04T23:53:04.735" v="1562" actId="20577"/>
          <ac:spMkLst>
            <pc:docMk/>
            <pc:sldMk cId="2304858332" sldId="277"/>
            <ac:spMk id="4" creationId="{A3D3367A-B724-43E6-8E29-CC4A7469C1EA}"/>
          </ac:spMkLst>
        </pc:spChg>
        <pc:spChg chg="add mod">
          <ac:chgData name="Denis Sokolov" userId="4cbf670dabff8a28" providerId="LiveId" clId="{B72EB93C-8B7F-469D-BF20-FD26A90EE8C6}" dt="2018-04-04T23:53:46.526" v="1571" actId="113"/>
          <ac:spMkLst>
            <pc:docMk/>
            <pc:sldMk cId="2304858332" sldId="277"/>
            <ac:spMk id="5" creationId="{5C1C1843-B427-410D-BD9E-6567750037EE}"/>
          </ac:spMkLst>
        </pc:spChg>
      </pc:sldChg>
      <pc:sldChg chg="addSp delSp modSp add modNotesTx">
        <pc:chgData name="Denis Sokolov" userId="4cbf670dabff8a28" providerId="LiveId" clId="{B72EB93C-8B7F-469D-BF20-FD26A90EE8C6}" dt="2018-04-05T00:05:15.167" v="1665" actId="20577"/>
        <pc:sldMkLst>
          <pc:docMk/>
          <pc:sldMk cId="3892401921" sldId="278"/>
        </pc:sldMkLst>
        <pc:spChg chg="mod">
          <ac:chgData name="Denis Sokolov" userId="4cbf670dabff8a28" providerId="LiveId" clId="{B72EB93C-8B7F-469D-BF20-FD26A90EE8C6}" dt="2018-04-04T23:57:45.021" v="1607" actId="20577"/>
          <ac:spMkLst>
            <pc:docMk/>
            <pc:sldMk cId="3892401921" sldId="278"/>
            <ac:spMk id="2" creationId="{3189B61D-104F-4134-862B-1DD1217F1D19}"/>
          </ac:spMkLst>
        </pc:spChg>
        <pc:spChg chg="del">
          <ac:chgData name="Denis Sokolov" userId="4cbf670dabff8a28" providerId="LiveId" clId="{B72EB93C-8B7F-469D-BF20-FD26A90EE8C6}" dt="2018-04-04T23:57:47.574" v="1608" actId="478"/>
          <ac:spMkLst>
            <pc:docMk/>
            <pc:sldMk cId="3892401921" sldId="278"/>
            <ac:spMk id="3" creationId="{F483F784-77A1-4243-9A05-F7D6FA9F9625}"/>
          </ac:spMkLst>
        </pc:spChg>
        <pc:spChg chg="add del mod">
          <ac:chgData name="Denis Sokolov" userId="4cbf670dabff8a28" providerId="LiveId" clId="{B72EB93C-8B7F-469D-BF20-FD26A90EE8C6}" dt="2018-04-04T23:58:22.188" v="1612" actId="20577"/>
          <ac:spMkLst>
            <pc:docMk/>
            <pc:sldMk cId="3892401921" sldId="278"/>
            <ac:spMk id="4" creationId="{85405A6E-E7B9-47D4-B951-70ED9DCB0166}"/>
          </ac:spMkLst>
        </pc:spChg>
        <pc:spChg chg="add mod">
          <ac:chgData name="Denis Sokolov" userId="4cbf670dabff8a28" providerId="LiveId" clId="{B72EB93C-8B7F-469D-BF20-FD26A90EE8C6}" dt="2018-04-05T00:01:56.721" v="1634" actId="207"/>
          <ac:spMkLst>
            <pc:docMk/>
            <pc:sldMk cId="3892401921" sldId="278"/>
            <ac:spMk id="5" creationId="{21F0268E-CBB3-4B83-8215-5877FA890D4E}"/>
          </ac:spMkLst>
        </pc:spChg>
        <pc:spChg chg="add del">
          <ac:chgData name="Denis Sokolov" userId="4cbf670dabff8a28" providerId="LiveId" clId="{B72EB93C-8B7F-469D-BF20-FD26A90EE8C6}" dt="2018-04-04T23:59:50.220" v="1617" actId="20577"/>
          <ac:spMkLst>
            <pc:docMk/>
            <pc:sldMk cId="3892401921" sldId="278"/>
            <ac:spMk id="6" creationId="{3E293716-7A01-4EEA-B99B-4972D607F48C}"/>
          </ac:spMkLst>
        </pc:spChg>
        <pc:spChg chg="add del">
          <ac:chgData name="Denis Sokolov" userId="4cbf670dabff8a28" providerId="LiveId" clId="{B72EB93C-8B7F-469D-BF20-FD26A90EE8C6}" dt="2018-04-04T23:59:56.052" v="1619" actId="20577"/>
          <ac:spMkLst>
            <pc:docMk/>
            <pc:sldMk cId="3892401921" sldId="278"/>
            <ac:spMk id="7" creationId="{8E419A4A-F646-4855-804B-477C8566730E}"/>
          </ac:spMkLst>
        </pc:spChg>
        <pc:spChg chg="add del">
          <ac:chgData name="Denis Sokolov" userId="4cbf670dabff8a28" providerId="LiveId" clId="{B72EB93C-8B7F-469D-BF20-FD26A90EE8C6}" dt="2018-04-05T00:00:09.724" v="1621" actId="20577"/>
          <ac:spMkLst>
            <pc:docMk/>
            <pc:sldMk cId="3892401921" sldId="278"/>
            <ac:spMk id="8" creationId="{2FA41074-C169-4949-99DE-B3C46BDADB62}"/>
          </ac:spMkLst>
        </pc:spChg>
        <pc:spChg chg="add del">
          <ac:chgData name="Denis Sokolov" userId="4cbf670dabff8a28" providerId="LiveId" clId="{B72EB93C-8B7F-469D-BF20-FD26A90EE8C6}" dt="2018-04-05T00:00:11.885" v="1623" actId="20577"/>
          <ac:spMkLst>
            <pc:docMk/>
            <pc:sldMk cId="3892401921" sldId="278"/>
            <ac:spMk id="9" creationId="{2F3C7873-8495-4330-9E7B-1C5DA24A1D3A}"/>
          </ac:spMkLst>
        </pc:spChg>
        <pc:spChg chg="add del mod">
          <ac:chgData name="Denis Sokolov" userId="4cbf670dabff8a28" providerId="LiveId" clId="{B72EB93C-8B7F-469D-BF20-FD26A90EE8C6}" dt="2018-04-05T00:00:30.613" v="1626" actId="478"/>
          <ac:spMkLst>
            <pc:docMk/>
            <pc:sldMk cId="3892401921" sldId="278"/>
            <ac:spMk id="10" creationId="{C046E9A9-053A-4830-A998-745D43E3B0BE}"/>
          </ac:spMkLst>
        </pc:spChg>
        <pc:spChg chg="add mod">
          <ac:chgData name="Denis Sokolov" userId="4cbf670dabff8a28" providerId="LiveId" clId="{B72EB93C-8B7F-469D-BF20-FD26A90EE8C6}" dt="2018-04-05T00:01:45.501" v="1632" actId="1076"/>
          <ac:spMkLst>
            <pc:docMk/>
            <pc:sldMk cId="3892401921" sldId="278"/>
            <ac:spMk id="11" creationId="{E3286211-7315-4716-8A79-F8D08B4ACFCB}"/>
          </ac:spMkLst>
        </pc:spChg>
      </pc:sldChg>
      <pc:sldChg chg="add del">
        <pc:chgData name="Denis Sokolov" userId="4cbf670dabff8a28" providerId="LiveId" clId="{B72EB93C-8B7F-469D-BF20-FD26A90EE8C6}" dt="2018-04-05T00:07:20.452" v="1667" actId="2696"/>
        <pc:sldMkLst>
          <pc:docMk/>
          <pc:sldMk cId="387861980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87299-218B-411E-A7A0-2CC516AF81C6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8B1FB-D8F5-4C14-8B42-E69CEFA4CF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9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наличии атрибута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браузер при возможности запускает скрипт асинхронно. Это означает, что указанный в атрибуте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файл будет выполняться без ожидания загрузки и отображения веб-страницы. В то же время и страница не ожидает результата выполнения скрипта, а продолжает загружаться как обычно.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откладывает выполнение скрипта до тех пор, пока вся страница не будет загружена полностью. Порядок сохраняется.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74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по себе язык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предусматривает работы с браузером.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вообще не знает про HTML. Но позволяет легко расширять себя новыми функциями и объектами.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глобальный объект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7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Теги образуют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узлы-элементы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внутри элементов образует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текстовые узлы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Пробелы и переводы строки – это тоже текст, полноправные символы, которые учитываются в DOM.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47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элемент, выбранный во вкладке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доступен в консоли как $0, предыдущий – $1 и так далее.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класса могут быть свои свойства.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82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чтении HTML браузер генерирует DOM-модель. При этом большинство стандартных HTML-атрибутов становятся свойствами соответствующих объектов.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это преобразование – не один-в-один. Бывают ситуации, когда атрибут имеет одно значение, а свойство – другое. Бывает и так, что атрибут есть, а свойства с таким названием не создаётся.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43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11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Упомянуть про отмену обработки.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8B1FB-D8F5-4C14-8B42-E69CEFA4CF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0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7DA-7D9A-4851-88BD-A940E1A6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9FB6E-49C7-4548-A074-54BF4D6F5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3C35-7132-46EC-ACB4-72B63374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B584-7393-4F56-B827-70D57F65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0C30-8E3A-49FE-AA7B-A450B80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0C6F-936F-4169-A9FD-57899F87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6EE81-057E-469C-9514-4BEE4078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197E-CC09-406C-80F9-E5BA0A58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8686-2D71-46F8-9D5F-728FFFC2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5CEC-1B46-47FC-A1E0-17F893C7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9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99F87-7024-421A-9C46-A88E652BA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1685-E0CB-40AF-A794-89E1B0CED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842F-BCC3-4814-9C63-A4A76668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A333-35B3-4E13-B534-2CDFD3C9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31AB-96F6-402E-87CC-089E01E3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30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4375-25A0-49BE-9AC8-EDC7C074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2B1C-AD11-44EE-9964-6E2C1440C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55D4-F0AD-4514-99D0-2BCC9E49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BBA12-254E-4FC4-91DE-FAFC39B7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386A-498C-4281-AFCF-2C4651EC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5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D2E9-4EC8-4050-8FFF-36D14301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72B5-292B-40CE-A5FF-601CAFA4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C8B6-13B4-4F32-AF2C-82D9C172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41AB-349F-49AE-9950-2AB3C43F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0668A-7994-4585-B0BA-DFBDB30B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1995-4773-414D-888D-650D9095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BB7B-F78F-4EFB-92A2-9DFAB5937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24F3-A11F-48AB-A727-E188F3493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A901-D6C3-4240-986F-BE34C7A5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C945-5847-47D8-B090-C2FEF933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5EB7C-2029-4779-9784-157E0315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F926-CB86-4A39-B50B-7874B58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36C9B-1134-432E-8C42-33117578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C10D-0986-4812-A8D4-A832C9392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3EA10-4629-4161-9E42-33EB3F9A0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51BE3-ADF3-43A8-9C3E-6D33F6944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AA011-3C6F-47FB-B3B7-9978D312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97FD9-BF24-4392-B43E-FEA7473F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16357-9CA8-4FFB-B348-D5308532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0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D565-FB45-4BDF-A415-8050C01F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A624B-6B6E-43B9-94E3-0FDCF0EC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3C915-3332-4298-A1A7-740DF603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AF1CB-06FF-46E4-A643-EE7F759A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4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0C45-48EF-4A5F-B7F8-28C4A472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45543-287F-4530-A730-4F5525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E4B21-8568-4669-9CEF-97F8EB7E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999C-FA69-4F9C-AAA2-81FAEE48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1E4A-A2CB-4AA6-B0C1-EAC27C87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029B8-82EB-4180-BD38-2CE7DB62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FC3E-6049-44EF-928C-941BC729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A4C2-A999-4769-9ED6-48F7B93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E71E-C150-46E8-8F52-57523488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5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E9F6-E438-45E3-8479-FCB95C81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89138-4038-49F6-8CB4-DA1AFC134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B654F-CDB2-42BA-9EA5-8E654DE32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46DC-CADA-46AA-A417-57219966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38600-27A1-4953-9548-A63166E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40B9-081C-4649-922E-DE560531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0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D69FE-818A-4E0A-992B-7C24F04F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31C2-A8FE-45A6-9A23-99D3E37E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8D1B-2401-49E7-841D-2E3CE871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7242-E5E5-44CB-ACF8-63783C5F5012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7940-9F79-4EDD-9F25-65C1A0AA4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01BD-B141-426C-9873-BF5B5B3F8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222-B84D-47FE-8990-0AACBBA00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2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B035-DA03-422B-9A34-9ADE94E43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356F-5EA7-47BF-93A8-EC2E94812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inside browser 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27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D63C-C3A4-464F-90C8-EE6157F9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 в </a:t>
            </a:r>
            <a:r>
              <a:rPr lang="en-US" dirty="0"/>
              <a:t>DOM</a:t>
            </a:r>
            <a:endParaRPr lang="ru-RU" dirty="0"/>
          </a:p>
        </p:txBody>
      </p:sp>
      <p:pic>
        <p:nvPicPr>
          <p:cNvPr id="4098" name="Picture 2" descr="https://learn.javascript.ru/article/basic-dom-node-properties/hierarchy.png">
            <a:extLst>
              <a:ext uri="{FF2B5EF4-FFF2-40B4-BE49-F238E27FC236}">
                <a16:creationId xmlns:a16="http://schemas.microsoft.com/office/drawing/2014/main" id="{9C744D98-6D3A-452F-8C87-F07CFFD1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291363"/>
            <a:ext cx="53149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7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8A65-CA30-4881-9248-8069ED4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и удаление узлов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B4663-91A2-40F8-BC4B-AA687285C5BF}"/>
              </a:ext>
            </a:extLst>
          </p:cNvPr>
          <p:cNvSpPr/>
          <p:nvPr/>
        </p:nvSpPr>
        <p:spPr>
          <a:xfrm>
            <a:off x="838200" y="2014723"/>
            <a:ext cx="10764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элемент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createTextNode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создает текстовый узел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cloneNode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клонирует элемент, если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deep=true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то со всеми потомками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parent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последним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insertBefore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nextSibling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parent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nextSibling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удаляет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newElem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заменяет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parent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0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7769-9CAA-4503-96B6-BACCBDE1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DOM </a:t>
            </a:r>
            <a:r>
              <a:rPr lang="ru-RU" dirty="0"/>
              <a:t>узлов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7C2D9-44AC-4278-B7D4-A88BC3B00335}"/>
              </a:ext>
            </a:extLst>
          </p:cNvPr>
          <p:cNvSpPr/>
          <p:nvPr/>
        </p:nvSpPr>
        <p:spPr>
          <a:xfrm>
            <a:off x="838200" y="2146033"/>
            <a:ext cx="10138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Тип узла. "1" – для элементов, "3" – для текстовых узлов.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Содержит название тега. Есть только у элементов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Содержит название тега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или строку с типом узла (другие узлы).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Внутреннее содержимое узла-элемента в виде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HTML.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Можно изменять.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Полный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HTML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узла-элемента. Можно изменять.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node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outerHTML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D856-7879-4556-BCA9-D80653BF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</a:t>
            </a:r>
            <a:r>
              <a:rPr lang="ru-RU" dirty="0"/>
              <a:t>атрибуты и </a:t>
            </a:r>
            <a:r>
              <a:rPr lang="en-US" dirty="0"/>
              <a:t>DOM-</a:t>
            </a:r>
            <a:r>
              <a:rPr lang="ru-RU" dirty="0"/>
              <a:t>свойства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814FA1-7BCF-4C49-A72A-91F9D7918E54}"/>
              </a:ext>
            </a:extLst>
          </p:cNvPr>
          <p:cNvSpPr/>
          <p:nvPr/>
        </p:nvSpPr>
        <p:spPr>
          <a:xfrm>
            <a:off x="838200" y="2202921"/>
            <a:ext cx="77383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все атрибуты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hasAttribute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проверяет наличие атрибута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получает значение атрибута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устанавливает атрибут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removeAttribute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удаляет атрибут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A1375-3010-4769-9638-9655424B2F86}"/>
              </a:ext>
            </a:extLst>
          </p:cNvPr>
          <p:cNvSpPr txBox="1"/>
          <p:nvPr/>
        </p:nvSpPr>
        <p:spPr>
          <a:xfrm>
            <a:off x="838200" y="5619565"/>
            <a:ext cx="955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Браузер читает текстовые </a:t>
            </a:r>
            <a:r>
              <a:rPr lang="en-US" dirty="0"/>
              <a:t>HTML-</a:t>
            </a:r>
            <a:r>
              <a:rPr lang="ru-RU" dirty="0"/>
              <a:t>атрибуты, создаёт </a:t>
            </a:r>
            <a:r>
              <a:rPr lang="en-US" dirty="0"/>
              <a:t>DOM-</a:t>
            </a:r>
            <a:r>
              <a:rPr lang="ru-RU" dirty="0"/>
              <a:t>элементы со свойствами любого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81638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8E4D-71E0-4B39-A02E-0FB927C3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HTML-</a:t>
            </a:r>
            <a:r>
              <a:rPr lang="ru-RU" dirty="0"/>
              <a:t>атрибуты и </a:t>
            </a:r>
            <a:r>
              <a:rPr lang="en-US" dirty="0"/>
              <a:t>DOM-</a:t>
            </a:r>
            <a:r>
              <a:rPr lang="ru-RU" dirty="0"/>
              <a:t>свойства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E823A6-21D8-42AF-BEDC-6EE87BBCBF1B}"/>
              </a:ext>
            </a:extLst>
          </p:cNvPr>
          <p:cNvSpPr/>
          <p:nvPr/>
        </p:nvSpPr>
        <p:spPr>
          <a:xfrm>
            <a:off x="838200" y="1690688"/>
            <a:ext cx="7808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"main page"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объект, а не строка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3"/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classList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"main" "page"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className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строка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"main page"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D0E48-00C1-4D6A-8EB2-76D318600212}"/>
              </a:ext>
            </a:extLst>
          </p:cNvPr>
          <p:cNvSpPr/>
          <p:nvPr/>
        </p:nvSpPr>
        <p:spPr>
          <a:xfrm>
            <a:off x="838200" y="4299961"/>
            <a:ext cx="912328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"input"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"markup"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'new'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поменяли свойство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getAttribute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'value'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'markup',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не изменилось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9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0F68-D383-4FD8-81AD-F1FE2738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Браузерные события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A9441-B323-4EE3-B1CB-EDF37D354166}"/>
              </a:ext>
            </a:extLst>
          </p:cNvPr>
          <p:cNvSpPr txBox="1"/>
          <p:nvPr/>
        </p:nvSpPr>
        <p:spPr>
          <a:xfrm>
            <a:off x="838200" y="1690688"/>
            <a:ext cx="596939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Некоторые события мыши:</a:t>
            </a:r>
          </a:p>
          <a:p>
            <a:endParaRPr lang="ru-RU" b="1" dirty="0"/>
          </a:p>
          <a:p>
            <a:r>
              <a:rPr lang="ru-RU" b="1" dirty="0" err="1"/>
              <a:t>click</a:t>
            </a:r>
            <a:r>
              <a:rPr lang="ru-RU" dirty="0"/>
              <a:t> – когда кликнули на элемент левой кнопкой</a:t>
            </a:r>
          </a:p>
          <a:p>
            <a:r>
              <a:rPr lang="ru-RU" b="1" dirty="0" err="1"/>
              <a:t>contextmenu</a:t>
            </a:r>
            <a:r>
              <a:rPr lang="ru-RU" dirty="0"/>
              <a:t> – когда кликнули на элемент правой кнопкой</a:t>
            </a:r>
          </a:p>
          <a:p>
            <a:r>
              <a:rPr lang="ru-RU" b="1" dirty="0" err="1"/>
              <a:t>mouseover</a:t>
            </a:r>
            <a:r>
              <a:rPr lang="ru-RU" dirty="0"/>
              <a:t> – когда на элемент наводится мышь</a:t>
            </a:r>
          </a:p>
          <a:p>
            <a:r>
              <a:rPr lang="ru-RU" b="1" dirty="0" err="1"/>
              <a:t>mousedown</a:t>
            </a:r>
            <a:r>
              <a:rPr lang="ru-RU" dirty="0"/>
              <a:t> – когда кнопку мыши нажали или отжали</a:t>
            </a:r>
          </a:p>
          <a:p>
            <a:r>
              <a:rPr lang="ru-RU" b="1" dirty="0" err="1"/>
              <a:t>mouseup</a:t>
            </a:r>
            <a:r>
              <a:rPr lang="ru-RU" dirty="0"/>
              <a:t> – когда кнопку мыши отжали</a:t>
            </a:r>
          </a:p>
          <a:p>
            <a:r>
              <a:rPr lang="ru-RU" b="1" dirty="0" err="1"/>
              <a:t>mousemove</a:t>
            </a:r>
            <a:r>
              <a:rPr lang="ru-RU" dirty="0"/>
              <a:t> – при движении мыши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208F2-2E8B-41BE-B1B1-4B5B398DB031}"/>
              </a:ext>
            </a:extLst>
          </p:cNvPr>
          <p:cNvSpPr txBox="1"/>
          <p:nvPr/>
        </p:nvSpPr>
        <p:spPr>
          <a:xfrm>
            <a:off x="838200" y="4372254"/>
            <a:ext cx="455951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Некоторые события клавиатуры:</a:t>
            </a:r>
          </a:p>
          <a:p>
            <a:endParaRPr lang="ru-RU" dirty="0"/>
          </a:p>
          <a:p>
            <a:r>
              <a:rPr lang="ru-RU" b="1" dirty="0" err="1"/>
              <a:t>keydown</a:t>
            </a:r>
            <a:r>
              <a:rPr lang="ru-RU" dirty="0"/>
              <a:t> – когда нажимается клавиша</a:t>
            </a:r>
          </a:p>
          <a:p>
            <a:r>
              <a:rPr lang="ru-RU" b="1" dirty="0" err="1"/>
              <a:t>keyup</a:t>
            </a:r>
            <a:r>
              <a:rPr lang="ru-RU" dirty="0"/>
              <a:t> – когда отпускается клавиша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4D253-3870-4A27-B8D7-68179D050444}"/>
              </a:ext>
            </a:extLst>
          </p:cNvPr>
          <p:cNvSpPr txBox="1"/>
          <p:nvPr/>
        </p:nvSpPr>
        <p:spPr>
          <a:xfrm>
            <a:off x="7308576" y="4372254"/>
            <a:ext cx="46473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Некоторые события на формах:</a:t>
            </a:r>
          </a:p>
          <a:p>
            <a:endParaRPr lang="ru-RU" dirty="0"/>
          </a:p>
          <a:p>
            <a:r>
              <a:rPr lang="ru-RU" b="1" dirty="0" err="1"/>
              <a:t>submit</a:t>
            </a:r>
            <a:r>
              <a:rPr lang="ru-RU" dirty="0"/>
              <a:t> – посетитель отправил форму</a:t>
            </a:r>
          </a:p>
          <a:p>
            <a:r>
              <a:rPr lang="ru-RU" b="1" dirty="0" err="1"/>
              <a:t>focus</a:t>
            </a:r>
            <a:r>
              <a:rPr lang="ru-RU" dirty="0"/>
              <a:t> – посетитель фокусируется на элементе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E7D0C-2C13-4647-89D1-3A96E0FD5CE2}"/>
              </a:ext>
            </a:extLst>
          </p:cNvPr>
          <p:cNvSpPr txBox="1"/>
          <p:nvPr/>
        </p:nvSpPr>
        <p:spPr>
          <a:xfrm>
            <a:off x="7308576" y="2290852"/>
            <a:ext cx="31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DOMContentLoaded</a:t>
            </a:r>
            <a:r>
              <a:rPr lang="ru-RU" dirty="0"/>
              <a:t> – когда HTML загружен и обработан, DOM документа полностью построен и доступен.</a:t>
            </a:r>
          </a:p>
        </p:txBody>
      </p:sp>
    </p:spTree>
    <p:extLst>
      <p:ext uri="{BB962C8B-B14F-4D97-AF65-F5344CB8AC3E}">
        <p14:creationId xmlns:p14="http://schemas.microsoft.com/office/powerpoint/2010/main" val="372033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431C-FD22-4291-89EF-405547E7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Обработчики из </a:t>
            </a:r>
            <a:r>
              <a:rPr lang="en-US" dirty="0"/>
              <a:t>HTML-</a:t>
            </a:r>
            <a:r>
              <a:rPr lang="ru-RU" dirty="0"/>
              <a:t>атрибутов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83816-30BA-487B-90BE-7C36D24D5B53}"/>
              </a:ext>
            </a:extLst>
          </p:cNvPr>
          <p:cNvSpPr/>
          <p:nvPr/>
        </p:nvSpPr>
        <p:spPr>
          <a:xfrm>
            <a:off x="838200" y="2380476"/>
            <a:ext cx="734331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"alert('clicked')"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'clicked'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9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4580-94C2-4D12-8909-A08043C1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Обработчики как </a:t>
            </a:r>
            <a:r>
              <a:rPr lang="en-US" dirty="0"/>
              <a:t>DOM-</a:t>
            </a:r>
            <a:r>
              <a:rPr lang="ru-RU" dirty="0"/>
              <a:t>свойства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E5F3A-C403-4F8E-B952-4810B608626E}"/>
              </a:ext>
            </a:extLst>
          </p:cNvPr>
          <p:cNvSpPr/>
          <p:nvPr/>
        </p:nvSpPr>
        <p:spPr>
          <a:xfrm>
            <a:off x="838200" y="2565115"/>
            <a:ext cx="84796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Кнопка"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onclick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pPr lvl="2"/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Клик'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201-F8F9-4AA6-B002-D97751D4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правильно назначать обработчики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A9112-F743-4AEA-ABE3-5AF4B44C0C94}"/>
              </a:ext>
            </a:extLst>
          </p:cNvPr>
          <p:cNvSpPr/>
          <p:nvPr/>
        </p:nvSpPr>
        <p:spPr>
          <a:xfrm>
            <a:off x="838200" y="1690688"/>
            <a:ext cx="929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Кнопка"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clickHandlerOne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 one. Works always.'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clickHandlerTwo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 two. Works once.'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clickHandlerTwo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clickHandlerOne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clickHandlerTwo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9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8D14-52E5-41A6-93B7-A4294C23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события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159B38-6053-46E4-BE1A-F2E3A979D8EE}"/>
              </a:ext>
            </a:extLst>
          </p:cNvPr>
          <p:cNvSpPr/>
          <p:nvPr/>
        </p:nvSpPr>
        <p:spPr>
          <a:xfrm>
            <a:off x="838200" y="1840649"/>
            <a:ext cx="95257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Кнопка"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'button'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события, 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click"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button</a:t>
            </a:r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currentTarget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координаты клика относительно окна</a:t>
            </a:r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D558-6FCA-4589-9EF1-D5C0E2FC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JavaScript </a:t>
            </a:r>
            <a:r>
              <a:rPr lang="ru-RU" dirty="0"/>
              <a:t>в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5B766-F7C4-421B-A10D-20E0A7B90575}"/>
              </a:ext>
            </a:extLst>
          </p:cNvPr>
          <p:cNvSpPr/>
          <p:nvPr/>
        </p:nvSpPr>
        <p:spPr>
          <a:xfrm>
            <a:off x="838200" y="1516576"/>
            <a:ext cx="107508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embedded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"/path/to/script.js"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"/path/to/script-1.js"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"/path/to/script-2.js"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"/path/to/script-3.js"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"/path/to/script-4.js"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embedded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2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6140-E677-44E0-9B18-3A267668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(default)</a:t>
            </a:r>
            <a:endParaRPr lang="ru-RU" dirty="0"/>
          </a:p>
        </p:txBody>
      </p:sp>
      <p:pic>
        <p:nvPicPr>
          <p:cNvPr id="6146" name="Picture 2" descr="ÐÐ¾ÑÑÐ´Ð¾Ðº Ð²ÑÐ¿Ð»ÑÑÐ¸Ñ ÑÐ¾Ð±ÑÑÐ¸Ð¹">
            <a:extLst>
              <a:ext uri="{FF2B5EF4-FFF2-40B4-BE49-F238E27FC236}">
                <a16:creationId xmlns:a16="http://schemas.microsoft.com/office/drawing/2014/main" id="{8222DD2D-10E4-4BC1-8A12-0CC02575E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99" y="2268243"/>
            <a:ext cx="4403304" cy="269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D4B6A1-4A2C-4F92-AD7F-68D923902644}"/>
              </a:ext>
            </a:extLst>
          </p:cNvPr>
          <p:cNvSpPr/>
          <p:nvPr/>
        </p:nvSpPr>
        <p:spPr>
          <a:xfrm>
            <a:off x="838200" y="1624615"/>
            <a:ext cx="6556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"outer"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"middle"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"inner"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divs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inner &gt; middle &gt; outer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currentTarget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divs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divs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4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CF1A-0793-48A6-BDB2-F7D52C3A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capturing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21607-3937-4C25-A19D-9EAB9E2B91F1}"/>
              </a:ext>
            </a:extLst>
          </p:cNvPr>
          <p:cNvSpPr/>
          <p:nvPr/>
        </p:nvSpPr>
        <p:spPr>
          <a:xfrm>
            <a:off x="838200" y="1690688"/>
            <a:ext cx="898124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"outer"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"middle"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"inner"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divs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outer &gt; middle &gt; inner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currentTarget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divs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divs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clickHandler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5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7AFF-AA3F-4E33-8C38-5DA2C5BA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дальнейшей обработки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C1843-B427-410D-BD9E-6567750037EE}"/>
              </a:ext>
            </a:extLst>
          </p:cNvPr>
          <p:cNvSpPr/>
          <p:nvPr/>
        </p:nvSpPr>
        <p:spPr>
          <a:xfrm>
            <a:off x="838200" y="1690688"/>
            <a:ext cx="87459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"outer"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"inner"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'outer'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'inner'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outer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'never called'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inner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'stop propagation'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event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stopPropagation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5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6A5-EE51-40D1-924C-0200DBA7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Environment</a:t>
            </a:r>
            <a:endParaRPr lang="ru-RU" dirty="0"/>
          </a:p>
        </p:txBody>
      </p:sp>
      <p:pic>
        <p:nvPicPr>
          <p:cNvPr id="1026" name="Picture 2" descr="https://learn.javascript.ru/article/browser-environment/windowObjects@2x.png">
            <a:extLst>
              <a:ext uri="{FF2B5EF4-FFF2-40B4-BE49-F238E27FC236}">
                <a16:creationId xmlns:a16="http://schemas.microsoft.com/office/drawing/2014/main" id="{4D71DACB-7F5A-4F03-BD68-6FA63145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07" y="2166793"/>
            <a:ext cx="4972185" cy="432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82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048-1981-4AEE-89B2-C906DC2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B53D9-7B39-433D-B6D0-CF4278761291}"/>
              </a:ext>
            </a:extLst>
          </p:cNvPr>
          <p:cNvSpPr/>
          <p:nvPr/>
        </p:nvSpPr>
        <p:spPr>
          <a:xfrm>
            <a:off x="838200" y="2214470"/>
            <a:ext cx="7756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navigator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Информация о самом браузере.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Работа с адресной строкой.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Навигация по истории.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window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Информация об экране.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Всплывающие окна.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тревога!'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prompt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вопрос?'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confirm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да или нет?"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5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1AAA-D4F6-4543-BABF-F1FB578F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7B14D-38AA-4501-BA94-9DD5F0C35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2684"/>
            <a:ext cx="4205671" cy="3151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FDD75-2AB8-4CB1-8CE4-4509D0F70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80" y="1869934"/>
            <a:ext cx="5054328" cy="39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D04E-A305-4DCB-B959-34B4BC5F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DOM </a:t>
            </a:r>
            <a:r>
              <a:rPr lang="ru-RU" dirty="0"/>
              <a:t>из </a:t>
            </a:r>
            <a:r>
              <a:rPr lang="en-US" dirty="0"/>
              <a:t>Chrome Developer Tools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7A14F-AAE2-47FD-9CF6-2F358D91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941" y="1753338"/>
            <a:ext cx="5032989" cy="43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3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BC84-EBAF-4C8D-8F2F-2BAFCC35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 внутри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0D141-983E-47F7-B163-08BCB434B7FF}"/>
              </a:ext>
            </a:extLst>
          </p:cNvPr>
          <p:cNvSpPr/>
          <p:nvPr/>
        </p:nvSpPr>
        <p:spPr>
          <a:xfrm>
            <a:off x="838200" y="1690688"/>
            <a:ext cx="80083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элемент с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id="foo".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'foo'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элемент с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name="age".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getElementsByName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'age'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все &lt;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div&gt;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внутри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'div'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все элементы с классом 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bar"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'bar'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A2EFA-77F8-4957-9D19-DB8950095E4B}"/>
              </a:ext>
            </a:extLst>
          </p:cNvPr>
          <p:cNvSpPr txBox="1"/>
          <p:nvPr/>
        </p:nvSpPr>
        <p:spPr>
          <a:xfrm>
            <a:off x="838200" y="5509241"/>
            <a:ext cx="625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Результаты поиска </a:t>
            </a:r>
            <a:r>
              <a:rPr lang="ru-RU" dirty="0" err="1"/>
              <a:t>getElementsBy</a:t>
            </a:r>
            <a:r>
              <a:rPr lang="ru-RU" dirty="0"/>
              <a:t>* – живые</a:t>
            </a:r>
            <a:r>
              <a:rPr lang="en-US" dirty="0"/>
              <a:t>.</a:t>
            </a:r>
          </a:p>
          <a:p>
            <a:r>
              <a:rPr lang="ru-RU" dirty="0"/>
              <a:t>При изменении документа – изменяется и результат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42646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75B9-3FEC-4621-8987-420324EB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элементов внутри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B0169-F9E1-4118-8B51-81119B084DAB}"/>
              </a:ext>
            </a:extLst>
          </p:cNvPr>
          <p:cNvSpPr/>
          <p:nvPr/>
        </p:nvSpPr>
        <p:spPr>
          <a:xfrm>
            <a:off x="838200" y="2594434"/>
            <a:ext cx="7565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все элементы &lt;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li&gt;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element,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которые являются последними потомками в 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li:last-child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первый элемент внутри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element,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соответствующий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правилу.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li:last-child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348EB-3551-4032-AF5B-79D2E99353C2}"/>
              </a:ext>
            </a:extLst>
          </p:cNvPr>
          <p:cNvSpPr/>
          <p:nvPr/>
        </p:nvSpPr>
        <p:spPr>
          <a:xfrm>
            <a:off x="838200" y="5436224"/>
            <a:ext cx="7565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изменении документа –</a:t>
            </a:r>
            <a:r>
              <a:rPr lang="en-US" dirty="0"/>
              <a:t> </a:t>
            </a:r>
            <a:r>
              <a:rPr lang="ru-RU" dirty="0"/>
              <a:t>результат запроса</a:t>
            </a:r>
            <a:r>
              <a:rPr lang="en-US" dirty="0"/>
              <a:t> </a:t>
            </a:r>
            <a:r>
              <a:rPr lang="ru-RU" dirty="0"/>
              <a:t>не изменяется.</a:t>
            </a:r>
          </a:p>
        </p:txBody>
      </p:sp>
    </p:spTree>
    <p:extLst>
      <p:ext uri="{BB962C8B-B14F-4D97-AF65-F5344CB8AC3E}">
        <p14:creationId xmlns:p14="http://schemas.microsoft.com/office/powerpoint/2010/main" val="26024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8B1E-BED7-43C4-8902-45924C05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DOM-</a:t>
            </a:r>
            <a:r>
              <a:rPr lang="ru-RU" dirty="0"/>
              <a:t>элементам</a:t>
            </a:r>
          </a:p>
        </p:txBody>
      </p:sp>
      <p:pic>
        <p:nvPicPr>
          <p:cNvPr id="2050" name="Picture 2" descr="https://learn.javascript.ru/article/traversing-dom/dom-links@2x.png">
            <a:extLst>
              <a:ext uri="{FF2B5EF4-FFF2-40B4-BE49-F238E27FC236}">
                <a16:creationId xmlns:a16="http://schemas.microsoft.com/office/drawing/2014/main" id="{2FD31187-84CD-4575-AEEC-E2DD12F8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43384" cy="401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earn.javascript.ru/article/traversing-dom/dom-links-elements@2x.png">
            <a:extLst>
              <a:ext uri="{FF2B5EF4-FFF2-40B4-BE49-F238E27FC236}">
                <a16:creationId xmlns:a16="http://schemas.microsoft.com/office/drawing/2014/main" id="{7D8C2221-6781-44C4-A4C9-1C5C0C4D2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935" y="1690688"/>
            <a:ext cx="5587315" cy="40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723</Words>
  <Application>Microsoft Office PowerPoint</Application>
  <PresentationFormat>Widescreen</PresentationFormat>
  <Paragraphs>239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JavaScript</vt:lpstr>
      <vt:lpstr>Подключение JavaScript в HTML</vt:lpstr>
      <vt:lpstr>Browser Environment</vt:lpstr>
      <vt:lpstr>Browser Object Model</vt:lpstr>
      <vt:lpstr>Document Object Model</vt:lpstr>
      <vt:lpstr>Работа с DOM из Chrome Developer Tools</vt:lpstr>
      <vt:lpstr>Поиск элементов внутри DOM</vt:lpstr>
      <vt:lpstr>Поиск элементов внутри DOM</vt:lpstr>
      <vt:lpstr>Навигация по DOM-элементам</vt:lpstr>
      <vt:lpstr>Иерархия классов в DOM</vt:lpstr>
      <vt:lpstr>Добавление и удаление узлов</vt:lpstr>
      <vt:lpstr>Свойства DOM узлов</vt:lpstr>
      <vt:lpstr>HTML-атрибуты и DOM-свойства</vt:lpstr>
      <vt:lpstr>HTML-атрибуты и DOM-свойства</vt:lpstr>
      <vt:lpstr>Браузерные события</vt:lpstr>
      <vt:lpstr>Обработчики из HTML-атрибутов</vt:lpstr>
      <vt:lpstr>Обработчики как DOM-свойства</vt:lpstr>
      <vt:lpstr>Как правильно назначать обработчики</vt:lpstr>
      <vt:lpstr>Объект события</vt:lpstr>
      <vt:lpstr>Event Bubbling (default)</vt:lpstr>
      <vt:lpstr>Event capturing</vt:lpstr>
      <vt:lpstr>Отмена дальнейшей обработки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Sokolov</dc:creator>
  <cp:lastModifiedBy>Denis Sokolov</cp:lastModifiedBy>
  <cp:revision>2</cp:revision>
  <dcterms:created xsi:type="dcterms:W3CDTF">2018-04-04T20:31:01Z</dcterms:created>
  <dcterms:modified xsi:type="dcterms:W3CDTF">2019-03-19T11:51:38Z</dcterms:modified>
</cp:coreProperties>
</file>