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86231" autoAdjust="0"/>
  </p:normalViewPr>
  <p:slideViewPr>
    <p:cSldViewPr snapToGrid="0" showGuides="1">
      <p:cViewPr varScale="1">
        <p:scale>
          <a:sx n="82" d="100"/>
          <a:sy n="82" d="100"/>
        </p:scale>
        <p:origin x="406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D1B7A-B6AE-4E66-B0A1-9E79EFCADBB8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B955C-FD9A-4A88-A197-B36C9FD1D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1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B955C-FD9A-4A88-A197-B36C9FD1D2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4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TCP</a:t>
            </a:r>
            <a:r>
              <a:rPr lang="ru-RU" baseline="0" dirty="0" smtClean="0"/>
              <a:t> </a:t>
            </a:r>
            <a:r>
              <a:rPr lang="ru-RU" dirty="0" smtClean="0"/>
              <a:t>— «гарантированный» транспортный механизм с предварительным установлением соединения, предоставляющий приложению надёжный поток данных, дающий уверенность в безошибочности получаемых данных, </a:t>
            </a:r>
            <a:r>
              <a:rPr lang="ru-RU" dirty="0" err="1" smtClean="0"/>
              <a:t>перезапрашивающий</a:t>
            </a:r>
            <a:r>
              <a:rPr lang="ru-RU" dirty="0" smtClean="0"/>
              <a:t> данные в случае потери и устраняющий дублирование данных. TCP позволяет регулировать нагрузку на сеть, а также уменьшать время ожидания данных при передаче на большие расстояния. Более того, TCP гарантирует, что полученные данные были отправлены точно в такой же последовательности. В этом его главное отличие от UDP.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B955C-FD9A-4A88-A197-B36C9FD1D2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7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навешивать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коллбэки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типов: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onFulfilled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срабатывают, когда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состоянии «выполнен успешно».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onRejected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срабатывают, когда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состоянии «выполнен с ошибкой».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B955C-FD9A-4A88-A197-B36C9FD1D23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Код, которому надо сделать что-то асинхронно, создаёт объект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возвращает его.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Внешний код, получив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навешивает на него обработчики.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завершении процесса асинхронный код переводит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состояние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fulfilled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 результатом) или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 ошибкой). При этом автоматически вызываются соответствующие обработчики во внешнем коде.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B955C-FD9A-4A88-A197-B36C9FD1D2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92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0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8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B071-1191-41D8-9C61-E328B3F7AD8D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67C-F565-496B-BD62-366626DA0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выполнение </a:t>
            </a:r>
            <a:r>
              <a:rPr lang="en-US" dirty="0" smtClean="0"/>
              <a:t>AJAX </a:t>
            </a:r>
            <a:r>
              <a:rPr lang="ru-RU" dirty="0" smtClean="0"/>
              <a:t>из браузера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9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826683"/>
            <a:ext cx="7164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promise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 {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функция будет вызвана автоматически.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ней можно делать любые асинхронные операции,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А когда они завершатся — нужно вызвать одно из: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resolve(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результат) при успешном выполнении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reject(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ошибка) при ошибке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501978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onFulfilled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onFulfilled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обработчик успешного выполнения 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обработчик ошибки 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14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13833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promise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Promise((resolve, reject) =&gt;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</a:p>
          <a:p>
            <a:pPr lvl="2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переведёт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промис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 состояние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fulfilled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 результатом "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resolve(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}, 1000);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promise.then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=&gt; {</a:t>
            </a:r>
          </a:p>
          <a:p>
            <a:pPr lvl="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первая функция-обработчик - запустится при вызове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resolve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"Fulfilled: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result);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result 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аргумент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resolve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 =&gt; {</a:t>
            </a:r>
          </a:p>
          <a:p>
            <a:pPr lvl="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вторая функция - запустится при вызове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reject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"Rejected: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error);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 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аргумент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reject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02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Fetch API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ыполнение </a:t>
            </a:r>
            <a:r>
              <a:rPr lang="en-US" dirty="0" smtClean="0"/>
              <a:t>HTTP </a:t>
            </a:r>
            <a:r>
              <a:rPr lang="ru-RU" dirty="0" smtClean="0"/>
              <a:t>запросов в </a:t>
            </a:r>
            <a:r>
              <a:rPr lang="en-US" dirty="0" smtClean="0"/>
              <a:t>JS </a:t>
            </a:r>
            <a:r>
              <a:rPr lang="ru-RU" dirty="0" smtClean="0"/>
              <a:t>коде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Fetch API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708425"/>
            <a:ext cx="5806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{ login: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password: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'12345'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let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'http://</a:t>
            </a:r>
            <a:r>
              <a:rPr lang="fr-F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bank.com/login';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responsePromise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(url,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headers: {</a:t>
            </a:r>
          </a:p>
          <a:p>
            <a:pPr lvl="1"/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'content-type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body: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228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 </a:t>
            </a:r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487816" y="2875627"/>
            <a:ext cx="3979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Обработчики в </a:t>
            </a:r>
            <a:r>
              <a:rPr lang="en-US" dirty="0" smtClean="0"/>
              <a:t>then </a:t>
            </a:r>
            <a:r>
              <a:rPr lang="ru-RU" dirty="0" smtClean="0"/>
              <a:t>могут возвращать результат, который передаётся в следующий </a:t>
            </a:r>
            <a:r>
              <a:rPr lang="en-US" dirty="0" smtClean="0"/>
              <a:t>then.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Если очередной </a:t>
            </a:r>
            <a:r>
              <a:rPr lang="ru-RU" dirty="0" err="1"/>
              <a:t>then</a:t>
            </a:r>
            <a:r>
              <a:rPr lang="ru-RU" dirty="0"/>
              <a:t> вернул </a:t>
            </a:r>
            <a:r>
              <a:rPr lang="ru-RU" dirty="0" err="1"/>
              <a:t>промис</a:t>
            </a:r>
            <a:r>
              <a:rPr lang="ru-RU" dirty="0"/>
              <a:t>, то далее по цепочке будет передан не сам этот </a:t>
            </a:r>
            <a:r>
              <a:rPr lang="ru-RU" dirty="0" err="1"/>
              <a:t>промис</a:t>
            </a:r>
            <a:r>
              <a:rPr lang="ru-RU" dirty="0"/>
              <a:t>, а его результат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58456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responsePromise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.then(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(response) {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&gt;= 200 &amp;&amp;</a:t>
            </a:r>
          </a:p>
          <a:p>
            <a:pPr lvl="3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299) {</a:t>
            </a:r>
          </a:p>
          <a:p>
            <a:pPr lvl="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код ответа - 2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xx, </a:t>
            </a:r>
          </a:p>
          <a:p>
            <a:pPr lvl="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то возвращаем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Promise </a:t>
            </a:r>
          </a:p>
          <a:p>
            <a:pPr lvl="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 результатом в виде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объекта.</a:t>
            </a: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Возвращаем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реджектнутый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Promise.</a:t>
            </a: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Promise.reject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.then(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(data) {</a:t>
            </a:r>
          </a:p>
          <a:p>
            <a:pPr lvl="1"/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do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smth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with data</a:t>
            </a:r>
          </a:p>
          <a:p>
            <a:pPr lvl="1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.catch(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(error) {</a:t>
            </a:r>
          </a:p>
          <a:p>
            <a:pPr lvl="1"/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do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smth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with error</a:t>
            </a:r>
          </a:p>
          <a:p>
            <a:pPr lvl="1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0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Web document is the composition of different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107525"/>
            <a:ext cx="825817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Клиент-серверное взаимодействие</a:t>
            </a:r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72" y="2148909"/>
            <a:ext cx="1936587" cy="19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95" y="2148909"/>
            <a:ext cx="1936588" cy="19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14672" y="4338735"/>
            <a:ext cx="1243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8833" y="4338735"/>
            <a:ext cx="1173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etc…</a:t>
            </a:r>
            <a:endParaRPr lang="ru-R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82141" y="2476718"/>
            <a:ext cx="305179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82141" y="4602789"/>
            <a:ext cx="30517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3313" y="1822092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</a:t>
            </a:r>
            <a:endParaRPr lang="ru-RU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3313" y="3946292"/>
            <a:ext cx="157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Response</a:t>
            </a:r>
            <a:endParaRPr lang="ru-RU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8303" y="2949359"/>
            <a:ext cx="21353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NETWORK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</a:t>
            </a:r>
            <a:r>
              <a:rPr lang="en-US" dirty="0" smtClean="0"/>
              <a:t>HTTP </a:t>
            </a:r>
            <a:r>
              <a:rPr lang="ru-RU" dirty="0" smtClean="0"/>
              <a:t>в стеке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61765"/>
            <a:ext cx="83591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Layer: </a:t>
            </a:r>
            <a:r>
              <a:rPr lang="en-US" sz="2400" b="1" dirty="0" smtClean="0"/>
              <a:t>HTTP</a:t>
            </a:r>
          </a:p>
          <a:p>
            <a:endParaRPr lang="en-US" sz="2400" dirty="0"/>
          </a:p>
          <a:p>
            <a:r>
              <a:rPr lang="en-US" sz="2400" dirty="0" smtClean="0"/>
              <a:t>Transport Layer: </a:t>
            </a:r>
            <a:r>
              <a:rPr lang="en-US" sz="2400" b="1" dirty="0" smtClean="0"/>
              <a:t>TCP </a:t>
            </a:r>
            <a:r>
              <a:rPr lang="en-US" sz="2400" dirty="0" smtClean="0"/>
              <a:t>(</a:t>
            </a:r>
            <a:r>
              <a:rPr lang="ru-RU" sz="2400" dirty="0" smtClean="0"/>
              <a:t>по умолчанию порт 80, но можно любой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Internet Layer: </a:t>
            </a:r>
            <a:r>
              <a:rPr lang="en-US" sz="2400" b="1" dirty="0" smtClean="0"/>
              <a:t>IP</a:t>
            </a:r>
          </a:p>
          <a:p>
            <a:endParaRPr lang="en-US" sz="2400" dirty="0"/>
          </a:p>
          <a:p>
            <a:r>
              <a:rPr lang="en-US" sz="2400" dirty="0" smtClean="0"/>
              <a:t>Network Access Layer: </a:t>
            </a:r>
            <a:r>
              <a:rPr lang="en-US" sz="2400" b="1" dirty="0" smtClean="0"/>
              <a:t>Ethernet, WLAN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5332" y="6140849"/>
            <a:ext cx="71270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Есть отличная шутка про UDP, но не факт, что она до вас дойдет.</a:t>
            </a:r>
          </a:p>
        </p:txBody>
      </p:sp>
    </p:spTree>
    <p:extLst>
      <p:ext uri="{BB962C8B-B14F-4D97-AF65-F5344CB8AC3E}">
        <p14:creationId xmlns:p14="http://schemas.microsoft.com/office/powerpoint/2010/main" val="193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0075" y="238266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Starting line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30075" y="2824480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POST /</a:t>
            </a:r>
            <a:r>
              <a:rPr lang="en-US" dirty="0" err="1" smtClean="0">
                <a:latin typeface="Consolas" panose="020B0609020204030204" pitchFamily="49" charset="0"/>
              </a:rPr>
              <a:t>api</a:t>
            </a:r>
            <a:r>
              <a:rPr lang="en-US" dirty="0" smtClean="0">
                <a:latin typeface="Consolas" panose="020B0609020204030204" pitchFamily="49" charset="0"/>
              </a:rPr>
              <a:t>/messages HTTP/1.0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Host: mymessenger.com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075" y="3709851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Headers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50039" y="3176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30075" y="4134340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Content-Type: application/</a:t>
            </a:r>
            <a:r>
              <a:rPr lang="en-US" dirty="0" err="1" smtClean="0">
                <a:latin typeface="Consolas" panose="020B0609020204030204" pitchFamily="49" charset="0"/>
              </a:rPr>
              <a:t>json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User-Agent: Mozilla/5.0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075" y="50197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Body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30075" y="544420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{ "content": "hello!"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7553" y="2382665"/>
            <a:ext cx="430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Некоторые другие </a:t>
            </a:r>
            <a:r>
              <a:rPr lang="en-US" dirty="0" smtClean="0"/>
              <a:t>HTTP </a:t>
            </a: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</a:t>
            </a:r>
            <a:r>
              <a:rPr lang="ru-RU" dirty="0" smtClean="0"/>
              <a:t> – получение данных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</a:t>
            </a:r>
            <a:r>
              <a:rPr lang="ru-RU" dirty="0" smtClean="0"/>
              <a:t> – создание и добавление данных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</a:t>
            </a:r>
            <a:r>
              <a:rPr lang="ru-RU" dirty="0" smtClean="0"/>
              <a:t> – перезапись данных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PATCH</a:t>
            </a:r>
            <a:r>
              <a:rPr lang="ru-RU" dirty="0" smtClean="0"/>
              <a:t> – частичное изменение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</a:t>
            </a:r>
            <a:r>
              <a:rPr lang="ru-RU" dirty="0" smtClean="0"/>
              <a:t> – удаление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6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 </a:t>
            </a:r>
            <a:r>
              <a:rPr lang="ru-RU" dirty="0" smtClean="0"/>
              <a:t>ответа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0075" y="238266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Starting line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30075" y="282448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</a:rPr>
              <a:t>HTTP/1.0 200 OK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075" y="3709851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Headers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50039" y="3176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30075" y="4134340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Content-Type: application/</a:t>
            </a:r>
            <a:r>
              <a:rPr lang="en-US" dirty="0" err="1" smtClean="0">
                <a:latin typeface="Consolas" panose="020B0609020204030204" pitchFamily="49" charset="0"/>
              </a:rPr>
              <a:t>json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Server: Apache/2.2.11 (Win32) PHP/5.3.0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075" y="50197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Body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30075" y="54442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{ "messages": []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7553" y="2382665"/>
            <a:ext cx="3734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ругие статус коды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</a:t>
            </a:r>
            <a:r>
              <a:rPr lang="en-US" dirty="0" smtClean="0"/>
              <a:t>xx – </a:t>
            </a:r>
            <a:r>
              <a:rPr lang="ru-RU" dirty="0" smtClean="0"/>
              <a:t>всё хорошо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</a:t>
            </a:r>
            <a:r>
              <a:rPr lang="en-US" dirty="0" smtClean="0"/>
              <a:t>xx – </a:t>
            </a:r>
            <a:r>
              <a:rPr lang="ru-RU" dirty="0" err="1" smtClean="0"/>
              <a:t>редирект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4</a:t>
            </a:r>
            <a:r>
              <a:rPr lang="en-US" dirty="0" smtClean="0"/>
              <a:t>xx – </a:t>
            </a:r>
            <a:r>
              <a:rPr lang="ru-RU" dirty="0" smtClean="0"/>
              <a:t>ошибка на стороне 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5</a:t>
            </a:r>
            <a:r>
              <a:rPr lang="en-US" dirty="0" smtClean="0"/>
              <a:t>xx – </a:t>
            </a:r>
            <a:r>
              <a:rPr lang="ru-RU" dirty="0" smtClean="0"/>
              <a:t>ошибка на стороне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33304"/>
            <a:ext cx="34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Аутентификация сервера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7585"/>
            <a:ext cx="4794504" cy="152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740318"/>
            <a:ext cx="372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помощи цепочки сертификатов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80059" y="1748638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Шифрование и целостность</a:t>
            </a:r>
          </a:p>
          <a:p>
            <a:r>
              <a:rPr lang="ru-RU" sz="2400" dirty="0" smtClean="0"/>
              <a:t>передаваемых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059" y="3632322"/>
            <a:ext cx="3654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Обычно применяется протокол </a:t>
            </a:r>
            <a:r>
              <a:rPr lang="ru-RU" dirty="0" err="1" smtClean="0"/>
              <a:t>Диффи</a:t>
            </a:r>
            <a:r>
              <a:rPr lang="ru-RU" dirty="0" smtClean="0"/>
              <a:t> — </a:t>
            </a:r>
            <a:r>
              <a:rPr lang="ru-RU" dirty="0" err="1" smtClean="0"/>
              <a:t>Хеллмана</a:t>
            </a:r>
            <a:r>
              <a:rPr lang="ru-RU" dirty="0" smtClean="0"/>
              <a:t> для генерации сессионного ключа.</a:t>
            </a:r>
          </a:p>
          <a:p>
            <a:endParaRPr lang="ru-RU" dirty="0" smtClean="0"/>
          </a:p>
          <a:p>
            <a:r>
              <a:rPr lang="ru-RU" dirty="0" smtClean="0"/>
              <a:t>Но бывают и другие способы.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 API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способ организации асинхронного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8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</a:t>
            </a:r>
            <a:r>
              <a:rPr lang="en-US" dirty="0" smtClean="0"/>
              <a:t>Promise </a:t>
            </a:r>
            <a:r>
              <a:rPr lang="ru-RU" dirty="0" smtClean="0"/>
              <a:t>объекта</a:t>
            </a:r>
            <a:endParaRPr lang="ru-RU" dirty="0"/>
          </a:p>
        </p:txBody>
      </p:sp>
      <p:pic>
        <p:nvPicPr>
          <p:cNvPr id="1026" name="Picture 2" descr="https://learn.javascript.ru/article/promise/promiseInit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98156"/>
            <a:ext cx="6838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586</Words>
  <Application>Microsoft Office PowerPoint</Application>
  <PresentationFormat>Widescreen</PresentationFormat>
  <Paragraphs>144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Протокол HTTP</vt:lpstr>
      <vt:lpstr>PowerPoint Presentation</vt:lpstr>
      <vt:lpstr>Клиент-серверное взаимодействие</vt:lpstr>
      <vt:lpstr>Место HTTP в стеке TCP/IP</vt:lpstr>
      <vt:lpstr>Структура HTTP запроса</vt:lpstr>
      <vt:lpstr>Структура HTTP ответа</vt:lpstr>
      <vt:lpstr>HTTPS</vt:lpstr>
      <vt:lpstr>Promise API</vt:lpstr>
      <vt:lpstr>Состояния Promise объекта</vt:lpstr>
      <vt:lpstr>Синтаксис Promise</vt:lpstr>
      <vt:lpstr>Синтаксис Promise</vt:lpstr>
      <vt:lpstr>Fetch API</vt:lpstr>
      <vt:lpstr>Синтаксис Fetch API</vt:lpstr>
      <vt:lpstr>Цепочки Promise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HTTP</dc:title>
  <dc:creator>Denis Sokolov</dc:creator>
  <cp:lastModifiedBy>Denis Sokolov</cp:lastModifiedBy>
  <cp:revision>19</cp:revision>
  <dcterms:created xsi:type="dcterms:W3CDTF">2019-03-24T10:56:37Z</dcterms:created>
  <dcterms:modified xsi:type="dcterms:W3CDTF">2019-03-24T22:54:29Z</dcterms:modified>
</cp:coreProperties>
</file>