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84603" autoAdjust="0"/>
  </p:normalViewPr>
  <p:slideViewPr>
    <p:cSldViewPr snapToGrid="0" showGuides="1">
      <p:cViewPr varScale="1">
        <p:scale>
          <a:sx n="80" d="100"/>
          <a:sy n="80" d="100"/>
        </p:scale>
        <p:origin x="5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Sokolov" userId="4cbf670dabff8a28" providerId="LiveId" clId="{EFBE4403-7E9A-4058-BB5F-D69CFF885DFF}"/>
    <pc:docChg chg="undo custSel modSld">
      <pc:chgData name="Denis Sokolov" userId="4cbf670dabff8a28" providerId="LiveId" clId="{EFBE4403-7E9A-4058-BB5F-D69CFF885DFF}" dt="2018-04-19T09:44:06.623" v="41" actId="20577"/>
      <pc:docMkLst>
        <pc:docMk/>
      </pc:docMkLst>
      <pc:sldChg chg="modSp">
        <pc:chgData name="Denis Sokolov" userId="4cbf670dabff8a28" providerId="LiveId" clId="{EFBE4403-7E9A-4058-BB5F-D69CFF885DFF}" dt="2018-04-19T09:44:06.623" v="41" actId="20577"/>
        <pc:sldMkLst>
          <pc:docMk/>
          <pc:sldMk cId="2248490448" sldId="260"/>
        </pc:sldMkLst>
        <pc:spChg chg="mod">
          <ac:chgData name="Denis Sokolov" userId="4cbf670dabff8a28" providerId="LiveId" clId="{EFBE4403-7E9A-4058-BB5F-D69CFF885DFF}" dt="2018-04-19T09:44:06.623" v="41" actId="20577"/>
          <ac:spMkLst>
            <pc:docMk/>
            <pc:sldMk cId="2248490448" sldId="260"/>
            <ac:spMk id="7" creationId="{2693EA43-7D98-4B3B-8B29-A68E18A819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2911-0237-480D-B478-5C966AD8DDB7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E272-00E1-4513-9F19-22B13F5F2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Сравнение по эвристически.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differing types are trashed and re-rendered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differing props or children are re-rendered in place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have been re-ordered within an array are moved to reflect the new order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E272-00E1-4513-9F19-22B13F5F24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6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349F-D5CD-4BA4-BE14-BA588A7BA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B959E-09A6-4AB7-9BC7-E5DE2C15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2EF2-81C6-4663-90A5-C4278F2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3E0F-A122-437C-8081-7324E23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975C-0667-4509-A7CF-ADCA5D03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16CE-13EC-4F5C-97DC-28D00FA7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BB6A-11F0-40D9-907B-AD0D9E4A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C648-F959-4340-B26C-1286F4BA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B80F-7E17-4F85-818F-F809A90B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AADC-A541-46BF-A605-6A4D4171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6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ECBBC-7358-48D5-98AD-844CB62E5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FC65-F346-4F6F-A040-E5E4C38C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15BD-051B-4D58-A4BE-E4845243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D8B8-BE4D-4BB1-8CA3-C09FED46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D14C-3399-4B02-BDA4-1161BEF4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0925-D4F1-4AD6-8EBB-63E23688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A9B8-C33D-4B77-95F7-A21FDFAD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5FFF-36EB-49BB-A95E-C0B19BDD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1B3C-7FA3-4C40-AEF1-DC50C4D3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6431-F0AC-44F7-85CB-328915CC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3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C172-CC80-4297-B21D-62BF42E8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6C370-0E79-4F3A-BAD8-025E3C2D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ED1B-B3F9-4A35-AEDF-99E7AC9F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079F-7F3E-4CB9-9FDC-1642407E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9AE2-9133-4345-88A1-B4572E6E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1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2782-06E7-428D-A2CE-5A61C406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4682-1E0C-4F2C-A744-99F1C94A8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B781-8893-4319-8DFC-0ECFD49A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AEC5-C779-4765-9EE2-9AE6D094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A3D9-2B3E-4FA4-952E-2F80F63E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A5B4A-D6C9-405F-BF64-DB2529E7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8AF8-0540-40AE-91FB-E394776B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5DBC8-872F-4461-9E1F-F29AFC663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21BB4-AAE2-476A-8678-EA8D6C3F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073-AF89-4991-BE55-6C1D0E4B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79F4D-27DA-46F4-8E91-6917F7D92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F0A4A-4FC4-48B1-AB70-56A31F7C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DEFC2-725C-4EC1-8E81-D4CF89B3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8D4C1-F746-4719-8E1F-7E00C071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0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FCA2-60D2-45FB-955D-63F129DC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66BD0-1C08-4F54-96C9-368B8274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701F9-E943-46A3-86D2-6CBCD58B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23FB-9173-4C05-9B62-5CEF687D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6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1E971-E8BF-47F2-A49B-D14FEBBC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F8CA4-79AB-43DD-A557-9A5FF563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81CE1-FB17-4EDC-A612-870655C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1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36D-7B4B-4A53-90C3-24FF192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D43B-F4F5-4373-A048-91B27ED3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56A17-7D11-46EC-B9CA-070D18A6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86BA-FAA9-474A-A06F-E51C5429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EC70-7B2D-49C4-B678-9C2B4167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48C98-2F40-415D-85C7-C01C3246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39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4146-60FB-45EA-BA42-CE72DD4A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42D1-6F6E-4121-8CD3-1B52AB4E5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E68D6-96B3-485E-BD4D-2BB6F1AD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4484B-1272-401A-B25F-AEF47ADD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03186-F7CC-4844-84D4-74C675E4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306F-A4CB-4135-AC96-F7030FC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6284-0C4E-4B5C-9EF1-23533C96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5E43-5221-4063-A37B-EC359CDB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E80C-A1FD-498D-9AAF-F7893583D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B8D-BCE4-4782-A50E-6D895FB3278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7022-F799-4B57-AD36-A7D3C96A6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DAAC-29DF-454E-B419-42DA16C2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43F7-3296-4360-8FF5-9CA474B8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7841-EFD1-4A66-B0DC-990D52F2A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AE9AD-F054-4AD7-A6F0-E6E545416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Библиотека для создания пользовательских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40488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React</a:t>
            </a:r>
            <a:endParaRPr lang="ru-RU" dirty="0"/>
          </a:p>
        </p:txBody>
      </p:sp>
      <p:pic>
        <p:nvPicPr>
          <p:cNvPr id="1026" name="Picture 2" descr="Image result for virtual dom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690688"/>
            <a:ext cx="7724775" cy="462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90575" y="2433638"/>
            <a:ext cx="53054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"div"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{},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ToDo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list"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{},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"Learn JS"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{},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"Learn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{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"https://reactjs.org"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"React"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9926" y="1874728"/>
            <a:ext cx="48577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element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JS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"https://reactjs.org"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3619" y="6191251"/>
            <a:ext cx="40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Слева код на </a:t>
            </a:r>
            <a:r>
              <a:rPr lang="en-US" dirty="0" smtClean="0"/>
              <a:t>JS</a:t>
            </a:r>
            <a:r>
              <a:rPr lang="ru-RU" dirty="0" smtClean="0"/>
              <a:t>, справа – аналог на </a:t>
            </a:r>
            <a:r>
              <a:rPr lang="en-US" dirty="0" smtClean="0"/>
              <a:t>JSX.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8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3933-E935-4366-9A2B-0DE97C81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22810-D0BC-4B94-89DD-FB16476259B6}"/>
              </a:ext>
            </a:extLst>
          </p:cNvPr>
          <p:cNvSpPr/>
          <p:nvPr/>
        </p:nvSpPr>
        <p:spPr>
          <a:xfrm>
            <a:off x="838200" y="1690688"/>
            <a:ext cx="113748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"react-app"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"https://unpkg.com/react@16/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/react.development.js"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"https://unpkg.com/react-dom@16/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},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'Hello, world!'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'react-app'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AE7C-09F3-41C3-85F9-D1C4FECF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структуры элементов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A41A8-7E29-40C4-8484-1D2CB24DEEA9}"/>
              </a:ext>
            </a:extLst>
          </p:cNvPr>
          <p:cNvSpPr/>
          <p:nvPr/>
        </p:nvSpPr>
        <p:spPr>
          <a:xfrm>
            <a:off x="838200" y="1690688"/>
            <a:ext cx="1080200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"Contacts"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'h2'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"Bill Gates"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'mailto:bill@gates.com'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'bill@gates.com'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'h2'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"Steve Jobs"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'mailto:steve@jobs.com'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'steve@jobs.com'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'h2'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"Jeff Bezos"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'react-app'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962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FC8A-0B4C-40B8-A727-D33FFF7B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react </a:t>
            </a:r>
            <a:r>
              <a:rPr lang="ru-RU" dirty="0"/>
              <a:t>элементов из данных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78839-7DFB-4134-AAC2-02F78630BC61}"/>
              </a:ext>
            </a:extLst>
          </p:cNvPr>
          <p:cNvSpPr/>
          <p:nvPr/>
        </p:nvSpPr>
        <p:spPr>
          <a:xfrm>
            <a:off x="838200" y="1690688"/>
            <a:ext cx="1104436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 Gates'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'bill@gates.com'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'Steve Jobs'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'steve@jobs.com'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'Jeff Bezos'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contactElements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'h2'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?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"Contacts"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contactElements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</a:p>
        </p:txBody>
      </p:sp>
    </p:spTree>
    <p:extLst>
      <p:ext uri="{BB962C8B-B14F-4D97-AF65-F5344CB8AC3E}">
        <p14:creationId xmlns:p14="http://schemas.microsoft.com/office/powerpoint/2010/main" val="40509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5439-BE80-49C5-B23C-99C458D7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</a:t>
            </a:r>
            <a:r>
              <a:rPr lang="en-US" dirty="0"/>
              <a:t> Email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3EA43-7D98-4B3B-8B29-A68E18A8190F}"/>
              </a:ext>
            </a:extLst>
          </p:cNvPr>
          <p:cNvSpPr/>
          <p:nvPr/>
        </p:nvSpPr>
        <p:spPr>
          <a:xfrm>
            <a:off x="838200" y="2486535"/>
            <a:ext cx="51696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4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844B-9A81-4D84-ABF4-A5CCF34A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 </a:t>
            </a:r>
            <a:r>
              <a:rPr lang="en-US" dirty="0"/>
              <a:t>Contact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7CC3A-CBBD-4B32-802D-E4C1AF994D95}"/>
              </a:ext>
            </a:extLst>
          </p:cNvPr>
          <p:cNvSpPr/>
          <p:nvPr/>
        </p:nvSpPr>
        <p:spPr>
          <a:xfrm>
            <a:off x="838200" y="2043910"/>
            <a:ext cx="107510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58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F8-77F3-4E37-91A8-0F5B6EB9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00289-D78E-49F9-82F4-63A1087FF64E}"/>
              </a:ext>
            </a:extLst>
          </p:cNvPr>
          <p:cNvSpPr/>
          <p:nvPr/>
        </p:nvSpPr>
        <p:spPr>
          <a:xfrm>
            <a:off x="838200" y="1691561"/>
            <a:ext cx="83800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contactElements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"Contacts"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contactElements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60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C94C-8A64-4B54-8E26-05B1F1C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компонентах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959C9-4D16-4A72-9FDC-1440FC41A889}"/>
              </a:ext>
            </a:extLst>
          </p:cNvPr>
          <p:cNvSpPr/>
          <p:nvPr/>
        </p:nvSpPr>
        <p:spPr>
          <a:xfrm>
            <a:off x="838200" y="2547325"/>
            <a:ext cx="88041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 Gates'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'bill@gates.com'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'Steve Jobs'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'steve@jobs.com'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'Jeff Bezos'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'react-app'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682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22C3-FCD3-4467-BDCE-C4E02914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и перерисовка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04DA1-0964-4B4F-AE07-56669476FA80}"/>
              </a:ext>
            </a:extLst>
          </p:cNvPr>
          <p:cNvSpPr/>
          <p:nvPr/>
        </p:nvSpPr>
        <p:spPr>
          <a:xfrm>
            <a:off x="838200" y="1691561"/>
            <a:ext cx="101323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 Gates'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'bill@gates.com'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'Steve Jobs'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'steve@jobs.com'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'Jeff Bezos'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first render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'react-app'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changing data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'bill@mail.ru'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'Sergey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'sergey@brin.com'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render again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nextRootElement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'react-app'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868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121</Words>
  <Application>Microsoft Office PowerPoint</Application>
  <PresentationFormat>Widescreen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React</vt:lpstr>
      <vt:lpstr>Hello, world!</vt:lpstr>
      <vt:lpstr>Сложные структуры элементов</vt:lpstr>
      <vt:lpstr>Создание react элементов из данных</vt:lpstr>
      <vt:lpstr>Компонент Email</vt:lpstr>
      <vt:lpstr>Компонент Contact</vt:lpstr>
      <vt:lpstr>Компонент App</vt:lpstr>
      <vt:lpstr>Приложение на компонентах</vt:lpstr>
      <vt:lpstr>Изменение данных и перерисовка</vt:lpstr>
      <vt:lpstr>Как работает React</vt:lpstr>
      <vt:lpstr>JSX синтаксис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Denis Sokolov</dc:creator>
  <cp:lastModifiedBy>Denis Sokolov</cp:lastModifiedBy>
  <cp:revision>14</cp:revision>
  <dcterms:created xsi:type="dcterms:W3CDTF">2018-04-18T20:51:03Z</dcterms:created>
  <dcterms:modified xsi:type="dcterms:W3CDTF">2019-03-31T15:44:13Z</dcterms:modified>
</cp:coreProperties>
</file>