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A0A3C4-AE08-4EEE-878C-2D9AA81C75FC}">
          <p14:sldIdLst>
            <p14:sldId id="256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0932" autoAdjust="0"/>
  </p:normalViewPr>
  <p:slideViewPr>
    <p:cSldViewPr snapToGrid="0" showGuides="1">
      <p:cViewPr varScale="1">
        <p:scale>
          <a:sx n="73" d="100"/>
          <a:sy n="73" d="100"/>
        </p:scale>
        <p:origin x="814" y="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 Sokolov" userId="4cbf670dabff8a28" providerId="LiveId" clId="{726D68AA-29BF-4395-AF60-050FFB621083}"/>
    <pc:docChg chg="undo redo custSel addSld delSld modSld sldOrd delSection">
      <pc:chgData name="Denis Sokolov" userId="4cbf670dabff8a28" providerId="LiveId" clId="{726D68AA-29BF-4395-AF60-050FFB621083}" dt="2018-03-18T22:02:26.722" v="1720" actId="1076"/>
      <pc:docMkLst>
        <pc:docMk/>
      </pc:docMkLst>
      <pc:sldChg chg="addSp delSp modSp add">
        <pc:chgData name="Denis Sokolov" userId="4cbf670dabff8a28" providerId="LiveId" clId="{726D68AA-29BF-4395-AF60-050FFB621083}" dt="2018-03-18T13:19:21.128" v="22" actId="478"/>
        <pc:sldMkLst>
          <pc:docMk/>
          <pc:sldMk cId="249937021" sldId="256"/>
        </pc:sldMkLst>
        <pc:spChg chg="add del mod">
          <ac:chgData name="Denis Sokolov" userId="4cbf670dabff8a28" providerId="LiveId" clId="{726D68AA-29BF-4395-AF60-050FFB621083}" dt="2018-03-18T13:19:18.654" v="21" actId="20577"/>
          <ac:spMkLst>
            <pc:docMk/>
            <pc:sldMk cId="249937021" sldId="256"/>
            <ac:spMk id="2" creationId="{5E0888ED-594A-43EC-BBCB-3E859B478839}"/>
          </ac:spMkLst>
        </pc:spChg>
        <pc:spChg chg="add del">
          <ac:chgData name="Denis Sokolov" userId="4cbf670dabff8a28" providerId="LiveId" clId="{726D68AA-29BF-4395-AF60-050FFB621083}" dt="2018-03-18T13:19:21.128" v="22" actId="478"/>
          <ac:spMkLst>
            <pc:docMk/>
            <pc:sldMk cId="249937021" sldId="256"/>
            <ac:spMk id="3" creationId="{1FE852D4-36E7-42AD-A13F-78EC11566F0D}"/>
          </ac:spMkLst>
        </pc:spChg>
      </pc:sldChg>
      <pc:sldChg chg="del">
        <pc:chgData name="Denis Sokolov" userId="4cbf670dabff8a28" providerId="LiveId" clId="{726D68AA-29BF-4395-AF60-050FFB621083}" dt="2018-03-18T13:19:00.276" v="0" actId="2696"/>
        <pc:sldMkLst>
          <pc:docMk/>
          <pc:sldMk cId="2113266962" sldId="256"/>
        </pc:sldMkLst>
      </pc:sldChg>
      <pc:sldChg chg="addSp delSp modSp add del">
        <pc:chgData name="Denis Sokolov" userId="4cbf670dabff8a28" providerId="LiveId" clId="{726D68AA-29BF-4395-AF60-050FFB621083}" dt="2018-03-18T13:53:42.842" v="458" actId="2696"/>
        <pc:sldMkLst>
          <pc:docMk/>
          <pc:sldMk cId="919150278" sldId="257"/>
        </pc:sldMkLst>
        <pc:spChg chg="del">
          <ac:chgData name="Denis Sokolov" userId="4cbf670dabff8a28" providerId="LiveId" clId="{726D68AA-29BF-4395-AF60-050FFB621083}" dt="2018-03-18T13:20:09.265" v="24" actId="478"/>
          <ac:spMkLst>
            <pc:docMk/>
            <pc:sldMk cId="919150278" sldId="257"/>
            <ac:spMk id="2" creationId="{46D134B6-BD77-406B-9106-AE60843CE207}"/>
          </ac:spMkLst>
        </pc:spChg>
        <pc:spChg chg="del">
          <ac:chgData name="Denis Sokolov" userId="4cbf670dabff8a28" providerId="LiveId" clId="{726D68AA-29BF-4395-AF60-050FFB621083}" dt="2018-03-18T13:20:09.265" v="24" actId="478"/>
          <ac:spMkLst>
            <pc:docMk/>
            <pc:sldMk cId="919150278" sldId="257"/>
            <ac:spMk id="3" creationId="{64D180B7-8D80-4D81-8E7C-F2519EA863C4}"/>
          </ac:spMkLst>
        </pc:spChg>
        <pc:spChg chg="add mod">
          <ac:chgData name="Denis Sokolov" userId="4cbf670dabff8a28" providerId="LiveId" clId="{726D68AA-29BF-4395-AF60-050FFB621083}" dt="2018-03-18T13:21:45.860" v="92" actId="1035"/>
          <ac:spMkLst>
            <pc:docMk/>
            <pc:sldMk cId="919150278" sldId="257"/>
            <ac:spMk id="4" creationId="{22C2C500-C571-4731-9005-0F81771C1097}"/>
          </ac:spMkLst>
        </pc:spChg>
        <pc:spChg chg="add del mod">
          <ac:chgData name="Denis Sokolov" userId="4cbf670dabff8a28" providerId="LiveId" clId="{726D68AA-29BF-4395-AF60-050FFB621083}" dt="2018-03-18T13:21:32.555" v="56" actId="478"/>
          <ac:spMkLst>
            <pc:docMk/>
            <pc:sldMk cId="919150278" sldId="257"/>
            <ac:spMk id="5" creationId="{F27C3C13-C651-457B-AE52-2B7C433BAB92}"/>
          </ac:spMkLst>
        </pc:spChg>
      </pc:sldChg>
      <pc:sldChg chg="addSp delSp modSp add modNotesTx">
        <pc:chgData name="Denis Sokolov" userId="4cbf670dabff8a28" providerId="LiveId" clId="{726D68AA-29BF-4395-AF60-050FFB621083}" dt="2018-03-18T14:19:32.198" v="821" actId="1076"/>
        <pc:sldMkLst>
          <pc:docMk/>
          <pc:sldMk cId="3487996168" sldId="258"/>
        </pc:sldMkLst>
        <pc:spChg chg="mod">
          <ac:chgData name="Denis Sokolov" userId="4cbf670dabff8a28" providerId="LiveId" clId="{726D68AA-29BF-4395-AF60-050FFB621083}" dt="2018-03-18T13:29:32.022" v="110" actId="20577"/>
          <ac:spMkLst>
            <pc:docMk/>
            <pc:sldMk cId="3487996168" sldId="258"/>
            <ac:spMk id="2" creationId="{E95D290D-B9BB-4C21-B80C-FA287D1E7337}"/>
          </ac:spMkLst>
        </pc:spChg>
        <pc:spChg chg="del">
          <ac:chgData name="Denis Sokolov" userId="4cbf670dabff8a28" providerId="LiveId" clId="{726D68AA-29BF-4395-AF60-050FFB621083}" dt="2018-03-18T13:39:38.868" v="111" actId="478"/>
          <ac:spMkLst>
            <pc:docMk/>
            <pc:sldMk cId="3487996168" sldId="258"/>
            <ac:spMk id="3" creationId="{5C9461FB-FCCB-4193-B2C9-B645B9618A05}"/>
          </ac:spMkLst>
        </pc:spChg>
        <pc:spChg chg="add del mod">
          <ac:chgData name="Denis Sokolov" userId="4cbf670dabff8a28" providerId="LiveId" clId="{726D68AA-29BF-4395-AF60-050FFB621083}" dt="2018-03-18T13:41:26.375" v="117" actId="478"/>
          <ac:spMkLst>
            <pc:docMk/>
            <pc:sldMk cId="3487996168" sldId="258"/>
            <ac:spMk id="4" creationId="{F153A70C-42EF-4C1E-966C-8A55B130D00D}"/>
          </ac:spMkLst>
        </pc:spChg>
        <pc:spChg chg="add mod">
          <ac:chgData name="Denis Sokolov" userId="4cbf670dabff8a28" providerId="LiveId" clId="{726D68AA-29BF-4395-AF60-050FFB621083}" dt="2018-03-18T14:19:32.198" v="821" actId="1076"/>
          <ac:spMkLst>
            <pc:docMk/>
            <pc:sldMk cId="3487996168" sldId="258"/>
            <ac:spMk id="5" creationId="{F7F14710-8B36-4D64-B203-6587BCEFA320}"/>
          </ac:spMkLst>
        </pc:spChg>
        <pc:spChg chg="add mod">
          <ac:chgData name="Denis Sokolov" userId="4cbf670dabff8a28" providerId="LiveId" clId="{726D68AA-29BF-4395-AF60-050FFB621083}" dt="2018-03-18T14:19:32.198" v="821" actId="1076"/>
          <ac:spMkLst>
            <pc:docMk/>
            <pc:sldMk cId="3487996168" sldId="258"/>
            <ac:spMk id="6" creationId="{3CB76474-7D1C-4FE5-9089-DC5E35F7FA5B}"/>
          </ac:spMkLst>
        </pc:spChg>
        <pc:spChg chg="add mod">
          <ac:chgData name="Denis Sokolov" userId="4cbf670dabff8a28" providerId="LiveId" clId="{726D68AA-29BF-4395-AF60-050FFB621083}" dt="2018-03-18T14:19:32.198" v="821" actId="1076"/>
          <ac:spMkLst>
            <pc:docMk/>
            <pc:sldMk cId="3487996168" sldId="258"/>
            <ac:spMk id="7" creationId="{70790368-05FE-4A0C-9B76-E345E9E3D801}"/>
          </ac:spMkLst>
        </pc:spChg>
        <pc:spChg chg="add mod">
          <ac:chgData name="Denis Sokolov" userId="4cbf670dabff8a28" providerId="LiveId" clId="{726D68AA-29BF-4395-AF60-050FFB621083}" dt="2018-03-18T14:19:32.198" v="821" actId="1076"/>
          <ac:spMkLst>
            <pc:docMk/>
            <pc:sldMk cId="3487996168" sldId="258"/>
            <ac:spMk id="8" creationId="{E26249DE-196F-4DC5-91DE-206394B11604}"/>
          </ac:spMkLst>
        </pc:spChg>
        <pc:spChg chg="add mod">
          <ac:chgData name="Denis Sokolov" userId="4cbf670dabff8a28" providerId="LiveId" clId="{726D68AA-29BF-4395-AF60-050FFB621083}" dt="2018-03-18T14:19:32.198" v="821" actId="1076"/>
          <ac:spMkLst>
            <pc:docMk/>
            <pc:sldMk cId="3487996168" sldId="258"/>
            <ac:spMk id="9" creationId="{BC9C5856-308D-408C-AC5B-E71FAB88533C}"/>
          </ac:spMkLst>
        </pc:spChg>
      </pc:sldChg>
      <pc:sldChg chg="addSp delSp modSp add">
        <pc:chgData name="Denis Sokolov" userId="4cbf670dabff8a28" providerId="LiveId" clId="{726D68AA-29BF-4395-AF60-050FFB621083}" dt="2018-03-18T14:19:20.622" v="820" actId="1076"/>
        <pc:sldMkLst>
          <pc:docMk/>
          <pc:sldMk cId="268151785" sldId="259"/>
        </pc:sldMkLst>
        <pc:spChg chg="mod">
          <ac:chgData name="Denis Sokolov" userId="4cbf670dabff8a28" providerId="LiveId" clId="{726D68AA-29BF-4395-AF60-050FFB621083}" dt="2018-03-18T14:11:13.239" v="744" actId="20577"/>
          <ac:spMkLst>
            <pc:docMk/>
            <pc:sldMk cId="268151785" sldId="259"/>
            <ac:spMk id="2" creationId="{18C5E934-1264-466C-A095-287351224B1B}"/>
          </ac:spMkLst>
        </pc:spChg>
        <pc:spChg chg="del">
          <ac:chgData name="Denis Sokolov" userId="4cbf670dabff8a28" providerId="LiveId" clId="{726D68AA-29BF-4395-AF60-050FFB621083}" dt="2018-03-18T14:07:07.351" v="680" actId="478"/>
          <ac:spMkLst>
            <pc:docMk/>
            <pc:sldMk cId="268151785" sldId="259"/>
            <ac:spMk id="3" creationId="{B486B34D-5A73-4A8F-A5EB-34E614676691}"/>
          </ac:spMkLst>
        </pc:spChg>
        <pc:spChg chg="add mod">
          <ac:chgData name="Denis Sokolov" userId="4cbf670dabff8a28" providerId="LiveId" clId="{726D68AA-29BF-4395-AF60-050FFB621083}" dt="2018-03-18T14:19:20.622" v="820" actId="1076"/>
          <ac:spMkLst>
            <pc:docMk/>
            <pc:sldMk cId="268151785" sldId="259"/>
            <ac:spMk id="4" creationId="{D66A9F09-2FAE-402F-AC37-F9A8BCA6B733}"/>
          </ac:spMkLst>
        </pc:spChg>
      </pc:sldChg>
      <pc:sldChg chg="addSp delSp modSp add ord">
        <pc:chgData name="Denis Sokolov" userId="4cbf670dabff8a28" providerId="LiveId" clId="{726D68AA-29BF-4395-AF60-050FFB621083}" dt="2018-03-18T14:19:52.340" v="824" actId="14100"/>
        <pc:sldMkLst>
          <pc:docMk/>
          <pc:sldMk cId="4179399427" sldId="260"/>
        </pc:sldMkLst>
        <pc:spChg chg="mod">
          <ac:chgData name="Denis Sokolov" userId="4cbf670dabff8a28" providerId="LiveId" clId="{726D68AA-29BF-4395-AF60-050FFB621083}" dt="2018-03-18T14:09:03.305" v="701" actId="20577"/>
          <ac:spMkLst>
            <pc:docMk/>
            <pc:sldMk cId="4179399427" sldId="260"/>
            <ac:spMk id="2" creationId="{F8A70845-AFC6-4510-A043-C452FC044E9F}"/>
          </ac:spMkLst>
        </pc:spChg>
        <pc:spChg chg="del">
          <ac:chgData name="Denis Sokolov" userId="4cbf670dabff8a28" providerId="LiveId" clId="{726D68AA-29BF-4395-AF60-050FFB621083}" dt="2018-03-18T14:09:06.030" v="702" actId="478"/>
          <ac:spMkLst>
            <pc:docMk/>
            <pc:sldMk cId="4179399427" sldId="260"/>
            <ac:spMk id="3" creationId="{7971A86A-ED97-419B-861A-3A53B837EE48}"/>
          </ac:spMkLst>
        </pc:spChg>
        <pc:spChg chg="add mod">
          <ac:chgData name="Denis Sokolov" userId="4cbf670dabff8a28" providerId="LiveId" clId="{726D68AA-29BF-4395-AF60-050FFB621083}" dt="2018-03-18T14:19:52.340" v="824" actId="14100"/>
          <ac:spMkLst>
            <pc:docMk/>
            <pc:sldMk cId="4179399427" sldId="260"/>
            <ac:spMk id="4" creationId="{49C276F5-5C9D-4DFF-99B7-F3AB4EAB5BEF}"/>
          </ac:spMkLst>
        </pc:spChg>
      </pc:sldChg>
      <pc:sldChg chg="addSp delSp modSp add">
        <pc:chgData name="Denis Sokolov" userId="4cbf670dabff8a28" providerId="LiveId" clId="{726D68AA-29BF-4395-AF60-050FFB621083}" dt="2018-03-18T14:20:03.364" v="825" actId="1076"/>
        <pc:sldMkLst>
          <pc:docMk/>
          <pc:sldMk cId="3542960372" sldId="261"/>
        </pc:sldMkLst>
        <pc:spChg chg="mod">
          <ac:chgData name="Denis Sokolov" userId="4cbf670dabff8a28" providerId="LiveId" clId="{726D68AA-29BF-4395-AF60-050FFB621083}" dt="2018-03-18T14:14:26.023" v="785" actId="20577"/>
          <ac:spMkLst>
            <pc:docMk/>
            <pc:sldMk cId="3542960372" sldId="261"/>
            <ac:spMk id="2" creationId="{C98F4AF4-CA0B-4E5D-9DBA-B48E3AF72E2A}"/>
          </ac:spMkLst>
        </pc:spChg>
        <pc:spChg chg="del">
          <ac:chgData name="Denis Sokolov" userId="4cbf670dabff8a28" providerId="LiveId" clId="{726D68AA-29BF-4395-AF60-050FFB621083}" dt="2018-03-18T14:14:30.409" v="786" actId="478"/>
          <ac:spMkLst>
            <pc:docMk/>
            <pc:sldMk cId="3542960372" sldId="261"/>
            <ac:spMk id="3" creationId="{B63C4D52-86AF-42AF-AF31-FD1205B6618E}"/>
          </ac:spMkLst>
        </pc:spChg>
        <pc:spChg chg="add mod">
          <ac:chgData name="Denis Sokolov" userId="4cbf670dabff8a28" providerId="LiveId" clId="{726D68AA-29BF-4395-AF60-050FFB621083}" dt="2018-03-18T14:20:03.364" v="825" actId="1076"/>
          <ac:spMkLst>
            <pc:docMk/>
            <pc:sldMk cId="3542960372" sldId="261"/>
            <ac:spMk id="4" creationId="{A7C50FD4-7544-49A2-B111-EA03D89B9B57}"/>
          </ac:spMkLst>
        </pc:spChg>
      </pc:sldChg>
      <pc:sldChg chg="addSp delSp modSp add">
        <pc:chgData name="Denis Sokolov" userId="4cbf670dabff8a28" providerId="LiveId" clId="{726D68AA-29BF-4395-AF60-050FFB621083}" dt="2018-03-18T14:20:15.783" v="826" actId="1076"/>
        <pc:sldMkLst>
          <pc:docMk/>
          <pc:sldMk cId="1342198456" sldId="262"/>
        </pc:sldMkLst>
        <pc:spChg chg="mod">
          <ac:chgData name="Denis Sokolov" userId="4cbf670dabff8a28" providerId="LiveId" clId="{726D68AA-29BF-4395-AF60-050FFB621083}" dt="2018-03-18T14:17:31.351" v="811" actId="20577"/>
          <ac:spMkLst>
            <pc:docMk/>
            <pc:sldMk cId="1342198456" sldId="262"/>
            <ac:spMk id="2" creationId="{C7D85BBA-742D-4DD7-B4F7-8036BB33A8BF}"/>
          </ac:spMkLst>
        </pc:spChg>
        <pc:spChg chg="del">
          <ac:chgData name="Denis Sokolov" userId="4cbf670dabff8a28" providerId="LiveId" clId="{726D68AA-29BF-4395-AF60-050FFB621083}" dt="2018-03-18T14:17:35.346" v="812" actId="478"/>
          <ac:spMkLst>
            <pc:docMk/>
            <pc:sldMk cId="1342198456" sldId="262"/>
            <ac:spMk id="3" creationId="{E4C7C6FA-54C7-4A45-B39F-F2A06BFFB07C}"/>
          </ac:spMkLst>
        </pc:spChg>
        <pc:spChg chg="add mod">
          <ac:chgData name="Denis Sokolov" userId="4cbf670dabff8a28" providerId="LiveId" clId="{726D68AA-29BF-4395-AF60-050FFB621083}" dt="2018-03-18T14:20:15.783" v="826" actId="1076"/>
          <ac:spMkLst>
            <pc:docMk/>
            <pc:sldMk cId="1342198456" sldId="262"/>
            <ac:spMk id="4" creationId="{E853335C-D7CB-4C51-A8A4-609F48A1FA23}"/>
          </ac:spMkLst>
        </pc:spChg>
      </pc:sldChg>
      <pc:sldChg chg="addSp delSp modSp add">
        <pc:chgData name="Denis Sokolov" userId="4cbf670dabff8a28" providerId="LiveId" clId="{726D68AA-29BF-4395-AF60-050FFB621083}" dt="2018-03-18T14:21:35.934" v="866" actId="1076"/>
        <pc:sldMkLst>
          <pc:docMk/>
          <pc:sldMk cId="1182582303" sldId="263"/>
        </pc:sldMkLst>
        <pc:spChg chg="mod">
          <ac:chgData name="Denis Sokolov" userId="4cbf670dabff8a28" providerId="LiveId" clId="{726D68AA-29BF-4395-AF60-050FFB621083}" dt="2018-03-18T14:20:44.969" v="860" actId="20577"/>
          <ac:spMkLst>
            <pc:docMk/>
            <pc:sldMk cId="1182582303" sldId="263"/>
            <ac:spMk id="2" creationId="{D6A39527-69DE-4EAD-A3A2-B400B181A5B1}"/>
          </ac:spMkLst>
        </pc:spChg>
        <pc:spChg chg="del">
          <ac:chgData name="Denis Sokolov" userId="4cbf670dabff8a28" providerId="LiveId" clId="{726D68AA-29BF-4395-AF60-050FFB621083}" dt="2018-03-18T14:21:20.472" v="861" actId="478"/>
          <ac:spMkLst>
            <pc:docMk/>
            <pc:sldMk cId="1182582303" sldId="263"/>
            <ac:spMk id="3" creationId="{B672F9C5-DA7C-4D38-B9F7-22F04BFB62EF}"/>
          </ac:spMkLst>
        </pc:spChg>
        <pc:spChg chg="add mod">
          <ac:chgData name="Denis Sokolov" userId="4cbf670dabff8a28" providerId="LiveId" clId="{726D68AA-29BF-4395-AF60-050FFB621083}" dt="2018-03-18T14:21:35.934" v="866" actId="1076"/>
          <ac:spMkLst>
            <pc:docMk/>
            <pc:sldMk cId="1182582303" sldId="263"/>
            <ac:spMk id="4" creationId="{65AAEE81-CA40-4F9C-80C5-66E65AC6FD9F}"/>
          </ac:spMkLst>
        </pc:spChg>
      </pc:sldChg>
      <pc:sldChg chg="addSp delSp modSp add">
        <pc:chgData name="Denis Sokolov" userId="4cbf670dabff8a28" providerId="LiveId" clId="{726D68AA-29BF-4395-AF60-050FFB621083}" dt="2018-03-18T14:28:31.302" v="948" actId="20577"/>
        <pc:sldMkLst>
          <pc:docMk/>
          <pc:sldMk cId="465998215" sldId="264"/>
        </pc:sldMkLst>
        <pc:spChg chg="mod">
          <ac:chgData name="Denis Sokolov" userId="4cbf670dabff8a28" providerId="LiveId" clId="{726D68AA-29BF-4395-AF60-050FFB621083}" dt="2018-03-18T14:25:14.086" v="889" actId="20577"/>
          <ac:spMkLst>
            <pc:docMk/>
            <pc:sldMk cId="465998215" sldId="264"/>
            <ac:spMk id="2" creationId="{B51C798C-F29A-4348-BA28-E7DE1B6DED1E}"/>
          </ac:spMkLst>
        </pc:spChg>
        <pc:spChg chg="del mod">
          <ac:chgData name="Denis Sokolov" userId="4cbf670dabff8a28" providerId="LiveId" clId="{726D68AA-29BF-4395-AF60-050FFB621083}" dt="2018-03-18T14:25:26.535" v="893" actId="478"/>
          <ac:spMkLst>
            <pc:docMk/>
            <pc:sldMk cId="465998215" sldId="264"/>
            <ac:spMk id="3" creationId="{C6474FEF-4D1E-497D-8D97-56EFAA0571F5}"/>
          </ac:spMkLst>
        </pc:spChg>
        <pc:spChg chg="add mod">
          <ac:chgData name="Denis Sokolov" userId="4cbf670dabff8a28" providerId="LiveId" clId="{726D68AA-29BF-4395-AF60-050FFB621083}" dt="2018-03-18T14:26:09.851" v="898" actId="1076"/>
          <ac:spMkLst>
            <pc:docMk/>
            <pc:sldMk cId="465998215" sldId="264"/>
            <ac:spMk id="4" creationId="{B0DC8442-6526-4DEA-9FC0-C585EBC08410}"/>
          </ac:spMkLst>
        </pc:spChg>
        <pc:spChg chg="add del mod">
          <ac:chgData name="Denis Sokolov" userId="4cbf670dabff8a28" providerId="LiveId" clId="{726D68AA-29BF-4395-AF60-050FFB621083}" dt="2018-03-18T14:28:31.302" v="948" actId="20577"/>
          <ac:spMkLst>
            <pc:docMk/>
            <pc:sldMk cId="465998215" sldId="264"/>
            <ac:spMk id="5" creationId="{EA0B068A-3964-41C1-B7FA-45D75F07FCE3}"/>
          </ac:spMkLst>
        </pc:spChg>
        <pc:spChg chg="add del">
          <ac:chgData name="Denis Sokolov" userId="4cbf670dabff8a28" providerId="LiveId" clId="{726D68AA-29BF-4395-AF60-050FFB621083}" dt="2018-03-18T14:26:45.639" v="908" actId="20577"/>
          <ac:spMkLst>
            <pc:docMk/>
            <pc:sldMk cId="465998215" sldId="264"/>
            <ac:spMk id="6" creationId="{A693D406-631B-41DE-96C1-EC45250C4E4C}"/>
          </ac:spMkLst>
        </pc:spChg>
        <pc:spChg chg="add del mod">
          <ac:chgData name="Denis Sokolov" userId="4cbf670dabff8a28" providerId="LiveId" clId="{726D68AA-29BF-4395-AF60-050FFB621083}" dt="2018-03-18T14:26:44.734" v="906" actId="767"/>
          <ac:spMkLst>
            <pc:docMk/>
            <pc:sldMk cId="465998215" sldId="264"/>
            <ac:spMk id="7" creationId="{9543D5D5-3904-48C3-B554-D3642FF33FF4}"/>
          </ac:spMkLst>
        </pc:spChg>
        <pc:spChg chg="add del">
          <ac:chgData name="Denis Sokolov" userId="4cbf670dabff8a28" providerId="LiveId" clId="{726D68AA-29BF-4395-AF60-050FFB621083}" dt="2018-03-18T14:26:44.398" v="905" actId="20577"/>
          <ac:spMkLst>
            <pc:docMk/>
            <pc:sldMk cId="465998215" sldId="264"/>
            <ac:spMk id="8" creationId="{A687B03E-4F13-4699-B405-B22DDACCA3B3}"/>
          </ac:spMkLst>
        </pc:spChg>
        <pc:spChg chg="add del">
          <ac:chgData name="Denis Sokolov" userId="4cbf670dabff8a28" providerId="LiveId" clId="{726D68AA-29BF-4395-AF60-050FFB621083}" dt="2018-03-18T14:27:51.772" v="919" actId="20577"/>
          <ac:spMkLst>
            <pc:docMk/>
            <pc:sldMk cId="465998215" sldId="264"/>
            <ac:spMk id="9" creationId="{9B079848-98CE-4456-B966-1F1F9EE9BCDD}"/>
          </ac:spMkLst>
        </pc:spChg>
      </pc:sldChg>
      <pc:sldChg chg="addSp delSp modSp add">
        <pc:chgData name="Denis Sokolov" userId="4cbf670dabff8a28" providerId="LiveId" clId="{726D68AA-29BF-4395-AF60-050FFB621083}" dt="2018-03-18T14:38:02.282" v="1005" actId="1076"/>
        <pc:sldMkLst>
          <pc:docMk/>
          <pc:sldMk cId="2852643908" sldId="265"/>
        </pc:sldMkLst>
        <pc:spChg chg="mod">
          <ac:chgData name="Denis Sokolov" userId="4cbf670dabff8a28" providerId="LiveId" clId="{726D68AA-29BF-4395-AF60-050FFB621083}" dt="2018-03-18T14:30:42.516" v="976" actId="20577"/>
          <ac:spMkLst>
            <pc:docMk/>
            <pc:sldMk cId="2852643908" sldId="265"/>
            <ac:spMk id="2" creationId="{91E10071-B733-4DEB-9AB9-9AFB3464DCC0}"/>
          </ac:spMkLst>
        </pc:spChg>
        <pc:spChg chg="del">
          <ac:chgData name="Denis Sokolov" userId="4cbf670dabff8a28" providerId="LiveId" clId="{726D68AA-29BF-4395-AF60-050FFB621083}" dt="2018-03-18T14:30:46.824" v="977" actId="478"/>
          <ac:spMkLst>
            <pc:docMk/>
            <pc:sldMk cId="2852643908" sldId="265"/>
            <ac:spMk id="3" creationId="{7DA33C23-B8B2-44CA-82CE-8C08EB4B449B}"/>
          </ac:spMkLst>
        </pc:spChg>
        <pc:spChg chg="add mod">
          <ac:chgData name="Denis Sokolov" userId="4cbf670dabff8a28" providerId="LiveId" clId="{726D68AA-29BF-4395-AF60-050FFB621083}" dt="2018-03-18T14:38:02.282" v="1005" actId="1076"/>
          <ac:spMkLst>
            <pc:docMk/>
            <pc:sldMk cId="2852643908" sldId="265"/>
            <ac:spMk id="4" creationId="{FE55E617-B37E-48E0-842D-F53137AD89B4}"/>
          </ac:spMkLst>
        </pc:spChg>
        <pc:spChg chg="add mod">
          <ac:chgData name="Denis Sokolov" userId="4cbf670dabff8a28" providerId="LiveId" clId="{726D68AA-29BF-4395-AF60-050FFB621083}" dt="2018-03-18T14:37:56.214" v="1004" actId="1076"/>
          <ac:spMkLst>
            <pc:docMk/>
            <pc:sldMk cId="2852643908" sldId="265"/>
            <ac:spMk id="5" creationId="{B8FCB2AF-4EA0-4744-B607-C522F71BAD97}"/>
          </ac:spMkLst>
        </pc:spChg>
      </pc:sldChg>
      <pc:sldChg chg="addSp delSp modSp add">
        <pc:chgData name="Denis Sokolov" userId="4cbf670dabff8a28" providerId="LiveId" clId="{726D68AA-29BF-4395-AF60-050FFB621083}" dt="2018-03-18T14:43:24.407" v="1118" actId="1076"/>
        <pc:sldMkLst>
          <pc:docMk/>
          <pc:sldMk cId="55338358" sldId="266"/>
        </pc:sldMkLst>
        <pc:spChg chg="mod">
          <ac:chgData name="Denis Sokolov" userId="4cbf670dabff8a28" providerId="LiveId" clId="{726D68AA-29BF-4395-AF60-050FFB621083}" dt="2018-03-18T14:41:37.526" v="1056" actId="20577"/>
          <ac:spMkLst>
            <pc:docMk/>
            <pc:sldMk cId="55338358" sldId="266"/>
            <ac:spMk id="2" creationId="{CDABB794-E882-48E0-81A5-E70CB6EC2377}"/>
          </ac:spMkLst>
        </pc:spChg>
        <pc:spChg chg="del">
          <ac:chgData name="Denis Sokolov" userId="4cbf670dabff8a28" providerId="LiveId" clId="{726D68AA-29BF-4395-AF60-050FFB621083}" dt="2018-03-18T14:42:03.337" v="1057" actId="478"/>
          <ac:spMkLst>
            <pc:docMk/>
            <pc:sldMk cId="55338358" sldId="266"/>
            <ac:spMk id="3" creationId="{0E996D8C-C094-4E14-BC42-A7C867670573}"/>
          </ac:spMkLst>
        </pc:spChg>
        <pc:spChg chg="add mod">
          <ac:chgData name="Denis Sokolov" userId="4cbf670dabff8a28" providerId="LiveId" clId="{726D68AA-29BF-4395-AF60-050FFB621083}" dt="2018-03-18T14:42:25.618" v="1063" actId="1076"/>
          <ac:spMkLst>
            <pc:docMk/>
            <pc:sldMk cId="55338358" sldId="266"/>
            <ac:spMk id="4" creationId="{62F33DE9-7EA9-436B-A517-D86589968FF6}"/>
          </ac:spMkLst>
        </pc:spChg>
        <pc:spChg chg="add mod">
          <ac:chgData name="Denis Sokolov" userId="4cbf670dabff8a28" providerId="LiveId" clId="{726D68AA-29BF-4395-AF60-050FFB621083}" dt="2018-03-18T14:43:24.407" v="1118" actId="1076"/>
          <ac:spMkLst>
            <pc:docMk/>
            <pc:sldMk cId="55338358" sldId="266"/>
            <ac:spMk id="5" creationId="{4DEEC73A-F6F9-4D1D-BF3F-6B929303AF30}"/>
          </ac:spMkLst>
        </pc:spChg>
      </pc:sldChg>
      <pc:sldChg chg="addSp delSp modSp add modNotesTx">
        <pc:chgData name="Denis Sokolov" userId="4cbf670dabff8a28" providerId="LiveId" clId="{726D68AA-29BF-4395-AF60-050FFB621083}" dt="2018-03-18T14:48:35.445" v="1137" actId="20577"/>
        <pc:sldMkLst>
          <pc:docMk/>
          <pc:sldMk cId="2389462807" sldId="267"/>
        </pc:sldMkLst>
        <pc:spChg chg="mod">
          <ac:chgData name="Denis Sokolov" userId="4cbf670dabff8a28" providerId="LiveId" clId="{726D68AA-29BF-4395-AF60-050FFB621083}" dt="2018-03-18T14:46:38.707" v="1120" actId="20577"/>
          <ac:spMkLst>
            <pc:docMk/>
            <pc:sldMk cId="2389462807" sldId="267"/>
            <ac:spMk id="2" creationId="{2F35FA07-BEDA-4A17-955A-979CB282E926}"/>
          </ac:spMkLst>
        </pc:spChg>
        <pc:spChg chg="del">
          <ac:chgData name="Denis Sokolov" userId="4cbf670dabff8a28" providerId="LiveId" clId="{726D68AA-29BF-4395-AF60-050FFB621083}" dt="2018-03-18T14:47:24.534" v="1121" actId="478"/>
          <ac:spMkLst>
            <pc:docMk/>
            <pc:sldMk cId="2389462807" sldId="267"/>
            <ac:spMk id="3" creationId="{7BE5FBED-63A7-4AD9-BE0C-836F58512437}"/>
          </ac:spMkLst>
        </pc:spChg>
        <pc:spChg chg="add mod">
          <ac:chgData name="Denis Sokolov" userId="4cbf670dabff8a28" providerId="LiveId" clId="{726D68AA-29BF-4395-AF60-050FFB621083}" dt="2018-03-18T14:48:00.138" v="1126" actId="313"/>
          <ac:spMkLst>
            <pc:docMk/>
            <pc:sldMk cId="2389462807" sldId="267"/>
            <ac:spMk id="4" creationId="{8EAF63AD-A888-4C57-B101-C09103BBD091}"/>
          </ac:spMkLst>
        </pc:spChg>
      </pc:sldChg>
      <pc:sldChg chg="addSp delSp modSp add">
        <pc:chgData name="Denis Sokolov" userId="4cbf670dabff8a28" providerId="LiveId" clId="{726D68AA-29BF-4395-AF60-050FFB621083}" dt="2018-03-18T17:10:52.998" v="1172" actId="1076"/>
        <pc:sldMkLst>
          <pc:docMk/>
          <pc:sldMk cId="2844884491" sldId="268"/>
        </pc:sldMkLst>
        <pc:spChg chg="mod">
          <ac:chgData name="Denis Sokolov" userId="4cbf670dabff8a28" providerId="LiveId" clId="{726D68AA-29BF-4395-AF60-050FFB621083}" dt="2018-03-18T16:53:25.083" v="1166" actId="20577"/>
          <ac:spMkLst>
            <pc:docMk/>
            <pc:sldMk cId="2844884491" sldId="268"/>
            <ac:spMk id="2" creationId="{0F7F5B6A-3E21-43C8-9830-46E0A3B01E2A}"/>
          </ac:spMkLst>
        </pc:spChg>
        <pc:spChg chg="del">
          <ac:chgData name="Denis Sokolov" userId="4cbf670dabff8a28" providerId="LiveId" clId="{726D68AA-29BF-4395-AF60-050FFB621083}" dt="2018-03-18T16:53:28.627" v="1167" actId="478"/>
          <ac:spMkLst>
            <pc:docMk/>
            <pc:sldMk cId="2844884491" sldId="268"/>
            <ac:spMk id="3" creationId="{2C801015-6F4D-4634-B8D9-E789EACFD9AA}"/>
          </ac:spMkLst>
        </pc:spChg>
        <pc:spChg chg="add del mod">
          <ac:chgData name="Denis Sokolov" userId="4cbf670dabff8a28" providerId="LiveId" clId="{726D68AA-29BF-4395-AF60-050FFB621083}" dt="2018-03-18T17:10:40.960" v="1170" actId="478"/>
          <ac:spMkLst>
            <pc:docMk/>
            <pc:sldMk cId="2844884491" sldId="268"/>
            <ac:spMk id="4" creationId="{1EFE9FA4-1DD4-4EAD-8B36-01707F26DCF4}"/>
          </ac:spMkLst>
        </pc:spChg>
        <pc:spChg chg="add mod">
          <ac:chgData name="Denis Sokolov" userId="4cbf670dabff8a28" providerId="LiveId" clId="{726D68AA-29BF-4395-AF60-050FFB621083}" dt="2018-03-18T17:10:52.998" v="1172" actId="1076"/>
          <ac:spMkLst>
            <pc:docMk/>
            <pc:sldMk cId="2844884491" sldId="268"/>
            <ac:spMk id="5" creationId="{A2A28256-2864-4999-B271-6AF06226E502}"/>
          </ac:spMkLst>
        </pc:spChg>
      </pc:sldChg>
      <pc:sldChg chg="addSp delSp modSp add">
        <pc:chgData name="Denis Sokolov" userId="4cbf670dabff8a28" providerId="LiveId" clId="{726D68AA-29BF-4395-AF60-050FFB621083}" dt="2018-03-18T18:31:09.115" v="1211" actId="1076"/>
        <pc:sldMkLst>
          <pc:docMk/>
          <pc:sldMk cId="3094176809" sldId="269"/>
        </pc:sldMkLst>
        <pc:spChg chg="mod">
          <ac:chgData name="Denis Sokolov" userId="4cbf670dabff8a28" providerId="LiveId" clId="{726D68AA-29BF-4395-AF60-050FFB621083}" dt="2018-03-18T17:12:20.458" v="1194" actId="20577"/>
          <ac:spMkLst>
            <pc:docMk/>
            <pc:sldMk cId="3094176809" sldId="269"/>
            <ac:spMk id="2" creationId="{05306488-5FBB-49FA-950C-2756DA066B75}"/>
          </ac:spMkLst>
        </pc:spChg>
        <pc:spChg chg="del">
          <ac:chgData name="Denis Sokolov" userId="4cbf670dabff8a28" providerId="LiveId" clId="{726D68AA-29BF-4395-AF60-050FFB621083}" dt="2018-03-18T17:12:24.243" v="1195" actId="478"/>
          <ac:spMkLst>
            <pc:docMk/>
            <pc:sldMk cId="3094176809" sldId="269"/>
            <ac:spMk id="3" creationId="{319E0D79-F87F-4715-ABD1-275E4953A2B8}"/>
          </ac:spMkLst>
        </pc:spChg>
        <pc:spChg chg="add del mod">
          <ac:chgData name="Denis Sokolov" userId="4cbf670dabff8a28" providerId="LiveId" clId="{726D68AA-29BF-4395-AF60-050FFB621083}" dt="2018-03-18T18:30:50.713" v="1198" actId="478"/>
          <ac:spMkLst>
            <pc:docMk/>
            <pc:sldMk cId="3094176809" sldId="269"/>
            <ac:spMk id="4" creationId="{319FFAFA-20E6-4139-B29E-F645AA5F7005}"/>
          </ac:spMkLst>
        </pc:spChg>
        <pc:spChg chg="add mod">
          <ac:chgData name="Denis Sokolov" userId="4cbf670dabff8a28" providerId="LiveId" clId="{726D68AA-29BF-4395-AF60-050FFB621083}" dt="2018-03-18T18:31:09.115" v="1211" actId="1076"/>
          <ac:spMkLst>
            <pc:docMk/>
            <pc:sldMk cId="3094176809" sldId="269"/>
            <ac:spMk id="5" creationId="{107C17EB-0429-4AAC-8E9E-2DBC2436ADAF}"/>
          </ac:spMkLst>
        </pc:spChg>
      </pc:sldChg>
      <pc:sldChg chg="addSp delSp modSp add">
        <pc:chgData name="Denis Sokolov" userId="4cbf670dabff8a28" providerId="LiveId" clId="{726D68AA-29BF-4395-AF60-050FFB621083}" dt="2018-03-18T19:19:25.122" v="1320" actId="1076"/>
        <pc:sldMkLst>
          <pc:docMk/>
          <pc:sldMk cId="3106565013" sldId="270"/>
        </pc:sldMkLst>
        <pc:spChg chg="mod">
          <ac:chgData name="Denis Sokolov" userId="4cbf670dabff8a28" providerId="LiveId" clId="{726D68AA-29BF-4395-AF60-050FFB621083}" dt="2018-03-18T19:14:00.826" v="1227" actId="20577"/>
          <ac:spMkLst>
            <pc:docMk/>
            <pc:sldMk cId="3106565013" sldId="270"/>
            <ac:spMk id="2" creationId="{DD22627F-11AD-42B5-8BAA-958F341A2937}"/>
          </ac:spMkLst>
        </pc:spChg>
        <pc:spChg chg="del">
          <ac:chgData name="Denis Sokolov" userId="4cbf670dabff8a28" providerId="LiveId" clId="{726D68AA-29BF-4395-AF60-050FFB621083}" dt="2018-03-18T19:14:03.367" v="1228" actId="478"/>
          <ac:spMkLst>
            <pc:docMk/>
            <pc:sldMk cId="3106565013" sldId="270"/>
            <ac:spMk id="3" creationId="{A9CFE188-0BBF-49E4-88AF-5EBD89372DA6}"/>
          </ac:spMkLst>
        </pc:spChg>
        <pc:spChg chg="add mod">
          <ac:chgData name="Denis Sokolov" userId="4cbf670dabff8a28" providerId="LiveId" clId="{726D68AA-29BF-4395-AF60-050FFB621083}" dt="2018-03-18T19:19:25.122" v="1320" actId="1076"/>
          <ac:spMkLst>
            <pc:docMk/>
            <pc:sldMk cId="3106565013" sldId="270"/>
            <ac:spMk id="4" creationId="{2ECD8376-F6FD-4C9C-B8E9-204651304C70}"/>
          </ac:spMkLst>
        </pc:spChg>
        <pc:spChg chg="add mod">
          <ac:chgData name="Denis Sokolov" userId="4cbf670dabff8a28" providerId="LiveId" clId="{726D68AA-29BF-4395-AF60-050FFB621083}" dt="2018-03-18T19:19:20.935" v="1319" actId="1076"/>
          <ac:spMkLst>
            <pc:docMk/>
            <pc:sldMk cId="3106565013" sldId="270"/>
            <ac:spMk id="5" creationId="{6A19ADA5-51E4-415E-8F5A-ADA2F9C9965B}"/>
          </ac:spMkLst>
        </pc:spChg>
      </pc:sldChg>
      <pc:sldChg chg="addSp delSp modSp add setBg">
        <pc:chgData name="Denis Sokolov" userId="4cbf670dabff8a28" providerId="LiveId" clId="{726D68AA-29BF-4395-AF60-050FFB621083}" dt="2018-03-18T19:45:29.510" v="1339" actId="14100"/>
        <pc:sldMkLst>
          <pc:docMk/>
          <pc:sldMk cId="335754262" sldId="271"/>
        </pc:sldMkLst>
        <pc:spChg chg="mod">
          <ac:chgData name="Denis Sokolov" userId="4cbf670dabff8a28" providerId="LiveId" clId="{726D68AA-29BF-4395-AF60-050FFB621083}" dt="2018-03-18T19:20:53.353" v="1322"/>
          <ac:spMkLst>
            <pc:docMk/>
            <pc:sldMk cId="335754262" sldId="271"/>
            <ac:spMk id="2" creationId="{4B63D070-A19F-48DD-925F-3C05858C7B00}"/>
          </ac:spMkLst>
        </pc:spChg>
        <pc:spChg chg="del">
          <ac:chgData name="Denis Sokolov" userId="4cbf670dabff8a28" providerId="LiveId" clId="{726D68AA-29BF-4395-AF60-050FFB621083}" dt="2018-03-18T19:21:11.605" v="1323" actId="478"/>
          <ac:spMkLst>
            <pc:docMk/>
            <pc:sldMk cId="335754262" sldId="271"/>
            <ac:spMk id="3" creationId="{AEA48C37-1BC6-40B5-9735-0B21FACF00BA}"/>
          </ac:spMkLst>
        </pc:spChg>
        <pc:spChg chg="add del">
          <ac:chgData name="Denis Sokolov" userId="4cbf670dabff8a28" providerId="LiveId" clId="{726D68AA-29BF-4395-AF60-050FFB621083}" dt="2018-03-18T19:43:50.711" v="1325"/>
          <ac:spMkLst>
            <pc:docMk/>
            <pc:sldMk cId="335754262" sldId="271"/>
            <ac:spMk id="4" creationId="{05957816-1159-4BC9-BB03-6DE11A9B74B7}"/>
          </ac:spMkLst>
        </pc:spChg>
        <pc:spChg chg="add del mod">
          <ac:chgData name="Denis Sokolov" userId="4cbf670dabff8a28" providerId="LiveId" clId="{726D68AA-29BF-4395-AF60-050FFB621083}" dt="2018-03-18T19:44:21.918" v="1331"/>
          <ac:spMkLst>
            <pc:docMk/>
            <pc:sldMk cId="335754262" sldId="271"/>
            <ac:spMk id="5" creationId="{B2133FB8-8B35-4D66-8B07-CA8070792AB1}"/>
          </ac:spMkLst>
        </pc:spChg>
        <pc:spChg chg="add mod">
          <ac:chgData name="Denis Sokolov" userId="4cbf670dabff8a28" providerId="LiveId" clId="{726D68AA-29BF-4395-AF60-050FFB621083}" dt="2018-03-18T19:44:49.608" v="1334" actId="1076"/>
          <ac:spMkLst>
            <pc:docMk/>
            <pc:sldMk cId="335754262" sldId="271"/>
            <ac:spMk id="6" creationId="{488E5CD6-FBAB-4602-BEB3-61D4CDB6CCFD}"/>
          </ac:spMkLst>
        </pc:spChg>
        <pc:spChg chg="add mod">
          <ac:chgData name="Denis Sokolov" userId="4cbf670dabff8a28" providerId="LiveId" clId="{726D68AA-29BF-4395-AF60-050FFB621083}" dt="2018-03-18T19:45:29.510" v="1339" actId="14100"/>
          <ac:spMkLst>
            <pc:docMk/>
            <pc:sldMk cId="335754262" sldId="271"/>
            <ac:spMk id="7" creationId="{7B46D87E-963D-461C-AED3-74428A9EC07E}"/>
          </ac:spMkLst>
        </pc:spChg>
      </pc:sldChg>
      <pc:sldChg chg="addSp delSp modSp add">
        <pc:chgData name="Denis Sokolov" userId="4cbf670dabff8a28" providerId="LiveId" clId="{726D68AA-29BF-4395-AF60-050FFB621083}" dt="2018-03-18T19:57:40.436" v="1387" actId="1076"/>
        <pc:sldMkLst>
          <pc:docMk/>
          <pc:sldMk cId="919041543" sldId="272"/>
        </pc:sldMkLst>
        <pc:spChg chg="mod">
          <ac:chgData name="Denis Sokolov" userId="4cbf670dabff8a28" providerId="LiveId" clId="{726D68AA-29BF-4395-AF60-050FFB621083}" dt="2018-03-18T19:47:24.706" v="1369" actId="20577"/>
          <ac:spMkLst>
            <pc:docMk/>
            <pc:sldMk cId="919041543" sldId="272"/>
            <ac:spMk id="2" creationId="{7FE38911-B648-4FA7-8231-97D78E3C3242}"/>
          </ac:spMkLst>
        </pc:spChg>
        <pc:spChg chg="del">
          <ac:chgData name="Denis Sokolov" userId="4cbf670dabff8a28" providerId="LiveId" clId="{726D68AA-29BF-4395-AF60-050FFB621083}" dt="2018-03-18T19:47:29.993" v="1370" actId="478"/>
          <ac:spMkLst>
            <pc:docMk/>
            <pc:sldMk cId="919041543" sldId="272"/>
            <ac:spMk id="3" creationId="{58A3AE63-6E50-4F9B-B1AA-F9434F7ECD71}"/>
          </ac:spMkLst>
        </pc:spChg>
        <pc:spChg chg="add mod">
          <ac:chgData name="Denis Sokolov" userId="4cbf670dabff8a28" providerId="LiveId" clId="{726D68AA-29BF-4395-AF60-050FFB621083}" dt="2018-03-18T19:49:11.482" v="1380" actId="1076"/>
          <ac:spMkLst>
            <pc:docMk/>
            <pc:sldMk cId="919041543" sldId="272"/>
            <ac:spMk id="4" creationId="{8A8B9B80-53D3-480C-9FBA-D4D67802063D}"/>
          </ac:spMkLst>
        </pc:spChg>
        <pc:spChg chg="add mod">
          <ac:chgData name="Denis Sokolov" userId="4cbf670dabff8a28" providerId="LiveId" clId="{726D68AA-29BF-4395-AF60-050FFB621083}" dt="2018-03-18T19:57:01.996" v="1383" actId="1076"/>
          <ac:spMkLst>
            <pc:docMk/>
            <pc:sldMk cId="919041543" sldId="272"/>
            <ac:spMk id="5" creationId="{7EDC1966-19A3-49B5-9837-850E8BD80F64}"/>
          </ac:spMkLst>
        </pc:spChg>
        <pc:spChg chg="add mod">
          <ac:chgData name="Denis Sokolov" userId="4cbf670dabff8a28" providerId="LiveId" clId="{726D68AA-29BF-4395-AF60-050FFB621083}" dt="2018-03-18T19:57:40.436" v="1387" actId="1076"/>
          <ac:spMkLst>
            <pc:docMk/>
            <pc:sldMk cId="919041543" sldId="272"/>
            <ac:spMk id="6" creationId="{BF4D55A2-7601-417B-9E44-22774E1AF169}"/>
          </ac:spMkLst>
        </pc:spChg>
      </pc:sldChg>
      <pc:sldChg chg="addSp delSp modSp add">
        <pc:chgData name="Denis Sokolov" userId="4cbf670dabff8a28" providerId="LiveId" clId="{726D68AA-29BF-4395-AF60-050FFB621083}" dt="2018-03-18T20:53:09.043" v="1472" actId="1076"/>
        <pc:sldMkLst>
          <pc:docMk/>
          <pc:sldMk cId="1487989500" sldId="273"/>
        </pc:sldMkLst>
        <pc:spChg chg="mod">
          <ac:chgData name="Denis Sokolov" userId="4cbf670dabff8a28" providerId="LiveId" clId="{726D68AA-29BF-4395-AF60-050FFB621083}" dt="2018-03-18T20:12:58.725" v="1389"/>
          <ac:spMkLst>
            <pc:docMk/>
            <pc:sldMk cId="1487989500" sldId="273"/>
            <ac:spMk id="2" creationId="{B1A7B893-3F26-444C-BD7E-DE705F042E7C}"/>
          </ac:spMkLst>
        </pc:spChg>
        <pc:spChg chg="del">
          <ac:chgData name="Denis Sokolov" userId="4cbf670dabff8a28" providerId="LiveId" clId="{726D68AA-29BF-4395-AF60-050FFB621083}" dt="2018-03-18T20:13:56.852" v="1390" actId="478"/>
          <ac:spMkLst>
            <pc:docMk/>
            <pc:sldMk cId="1487989500" sldId="273"/>
            <ac:spMk id="3" creationId="{92BE45E4-D0F5-4D5D-A006-C7BD0F870B71}"/>
          </ac:spMkLst>
        </pc:spChg>
        <pc:spChg chg="add mod">
          <ac:chgData name="Denis Sokolov" userId="4cbf670dabff8a28" providerId="LiveId" clId="{726D68AA-29BF-4395-AF60-050FFB621083}" dt="2018-03-18T20:49:11.723" v="1455" actId="14100"/>
          <ac:spMkLst>
            <pc:docMk/>
            <pc:sldMk cId="1487989500" sldId="273"/>
            <ac:spMk id="4" creationId="{6366CBFF-CFF3-448E-8A1A-C6BD31FB0F52}"/>
          </ac:spMkLst>
        </pc:spChg>
        <pc:spChg chg="add mod">
          <ac:chgData name="Denis Sokolov" userId="4cbf670dabff8a28" providerId="LiveId" clId="{726D68AA-29BF-4395-AF60-050FFB621083}" dt="2018-03-18T20:51:25.115" v="1469" actId="20577"/>
          <ac:spMkLst>
            <pc:docMk/>
            <pc:sldMk cId="1487989500" sldId="273"/>
            <ac:spMk id="5" creationId="{FCAE665E-5380-46A2-ACCF-C32A2BA5354E}"/>
          </ac:spMkLst>
        </pc:spChg>
        <pc:spChg chg="add mod">
          <ac:chgData name="Denis Sokolov" userId="4cbf670dabff8a28" providerId="LiveId" clId="{726D68AA-29BF-4395-AF60-050FFB621083}" dt="2018-03-18T20:53:09.043" v="1472" actId="1076"/>
          <ac:spMkLst>
            <pc:docMk/>
            <pc:sldMk cId="1487989500" sldId="273"/>
            <ac:spMk id="6" creationId="{E6EFDB7A-8383-4453-9108-4811D9740348}"/>
          </ac:spMkLst>
        </pc:spChg>
      </pc:sldChg>
      <pc:sldChg chg="addSp delSp modSp add">
        <pc:chgData name="Denis Sokolov" userId="4cbf670dabff8a28" providerId="LiveId" clId="{726D68AA-29BF-4395-AF60-050FFB621083}" dt="2018-03-18T21:29:34.997" v="1670" actId="20577"/>
        <pc:sldMkLst>
          <pc:docMk/>
          <pc:sldMk cId="1016149091" sldId="274"/>
        </pc:sldMkLst>
        <pc:spChg chg="mod">
          <ac:chgData name="Denis Sokolov" userId="4cbf670dabff8a28" providerId="LiveId" clId="{726D68AA-29BF-4395-AF60-050FFB621083}" dt="2018-03-18T21:20:35.578" v="1540" actId="20577"/>
          <ac:spMkLst>
            <pc:docMk/>
            <pc:sldMk cId="1016149091" sldId="274"/>
            <ac:spMk id="2" creationId="{32A9A054-43E4-4F40-B824-3C78A913D722}"/>
          </ac:spMkLst>
        </pc:spChg>
        <pc:spChg chg="del">
          <ac:chgData name="Denis Sokolov" userId="4cbf670dabff8a28" providerId="LiveId" clId="{726D68AA-29BF-4395-AF60-050FFB621083}" dt="2018-03-18T21:18:03.780" v="1496" actId="478"/>
          <ac:spMkLst>
            <pc:docMk/>
            <pc:sldMk cId="1016149091" sldId="274"/>
            <ac:spMk id="3" creationId="{0FD1CA30-3EF7-470C-8FB2-10DA1A90C7C1}"/>
          </ac:spMkLst>
        </pc:spChg>
        <pc:spChg chg="add del mod">
          <ac:chgData name="Denis Sokolov" userId="4cbf670dabff8a28" providerId="LiveId" clId="{726D68AA-29BF-4395-AF60-050FFB621083}" dt="2018-03-18T21:19:25.938" v="1507" actId="478"/>
          <ac:spMkLst>
            <pc:docMk/>
            <pc:sldMk cId="1016149091" sldId="274"/>
            <ac:spMk id="4" creationId="{A9178AD4-2941-4F9E-8BA3-3D20183CAACC}"/>
          </ac:spMkLst>
        </pc:spChg>
        <pc:spChg chg="add mod">
          <ac:chgData name="Denis Sokolov" userId="4cbf670dabff8a28" providerId="LiveId" clId="{726D68AA-29BF-4395-AF60-050FFB621083}" dt="2018-03-18T21:26:29.994" v="1585" actId="1036"/>
          <ac:spMkLst>
            <pc:docMk/>
            <pc:sldMk cId="1016149091" sldId="274"/>
            <ac:spMk id="5" creationId="{E02A8A09-9C2D-419F-AFA4-4DA5653C7D32}"/>
          </ac:spMkLst>
        </pc:spChg>
        <pc:spChg chg="add mod">
          <ac:chgData name="Denis Sokolov" userId="4cbf670dabff8a28" providerId="LiveId" clId="{726D68AA-29BF-4395-AF60-050FFB621083}" dt="2018-03-18T21:26:29.994" v="1585" actId="1036"/>
          <ac:spMkLst>
            <pc:docMk/>
            <pc:sldMk cId="1016149091" sldId="274"/>
            <ac:spMk id="6" creationId="{68F2F0A5-2FF7-4A41-87B8-7CE22ED3AFE0}"/>
          </ac:spMkLst>
        </pc:spChg>
        <pc:spChg chg="add del">
          <ac:chgData name="Denis Sokolov" userId="4cbf670dabff8a28" providerId="LiveId" clId="{726D68AA-29BF-4395-AF60-050FFB621083}" dt="2018-03-18T21:25:58.766" v="1576"/>
          <ac:spMkLst>
            <pc:docMk/>
            <pc:sldMk cId="1016149091" sldId="274"/>
            <ac:spMk id="7" creationId="{DFCB6EB9-954F-4D2B-98F6-CD5D1D9AB254}"/>
          </ac:spMkLst>
        </pc:spChg>
        <pc:spChg chg="add del mod">
          <ac:chgData name="Denis Sokolov" userId="4cbf670dabff8a28" providerId="LiveId" clId="{726D68AA-29BF-4395-AF60-050FFB621083}" dt="2018-03-18T21:26:27.650" v="1583" actId="767"/>
          <ac:spMkLst>
            <pc:docMk/>
            <pc:sldMk cId="1016149091" sldId="274"/>
            <ac:spMk id="8" creationId="{089D7924-BFF3-41E4-9434-A6AC8742016B}"/>
          </ac:spMkLst>
        </pc:spChg>
        <pc:spChg chg="add del">
          <ac:chgData name="Denis Sokolov" userId="4cbf670dabff8a28" providerId="LiveId" clId="{726D68AA-29BF-4395-AF60-050FFB621083}" dt="2018-03-18T21:26:09.541" v="1579"/>
          <ac:spMkLst>
            <pc:docMk/>
            <pc:sldMk cId="1016149091" sldId="274"/>
            <ac:spMk id="9" creationId="{683B1910-1106-4099-88AE-B8FD300E7517}"/>
          </ac:spMkLst>
        </pc:spChg>
        <pc:spChg chg="add mod">
          <ac:chgData name="Denis Sokolov" userId="4cbf670dabff8a28" providerId="LiveId" clId="{726D68AA-29BF-4395-AF60-050FFB621083}" dt="2018-03-18T21:29:34.997" v="1670" actId="20577"/>
          <ac:spMkLst>
            <pc:docMk/>
            <pc:sldMk cId="1016149091" sldId="274"/>
            <ac:spMk id="10" creationId="{42684B8C-AE1E-40CC-AF00-793DDD9DA263}"/>
          </ac:spMkLst>
        </pc:spChg>
      </pc:sldChg>
      <pc:sldChg chg="addSp delSp modSp add ord">
        <pc:chgData name="Denis Sokolov" userId="4cbf670dabff8a28" providerId="LiveId" clId="{726D68AA-29BF-4395-AF60-050FFB621083}" dt="2018-03-18T22:02:26.722" v="1720" actId="1076"/>
        <pc:sldMkLst>
          <pc:docMk/>
          <pc:sldMk cId="3022404261" sldId="275"/>
        </pc:sldMkLst>
        <pc:spChg chg="mod">
          <ac:chgData name="Denis Sokolov" userId="4cbf670dabff8a28" providerId="LiveId" clId="{726D68AA-29BF-4395-AF60-050FFB621083}" dt="2018-03-18T21:37:01.371" v="1693" actId="20577"/>
          <ac:spMkLst>
            <pc:docMk/>
            <pc:sldMk cId="3022404261" sldId="275"/>
            <ac:spMk id="2" creationId="{AA2871FB-4134-4F1E-A70E-BDAD7A2AA59E}"/>
          </ac:spMkLst>
        </pc:spChg>
        <pc:spChg chg="del">
          <ac:chgData name="Denis Sokolov" userId="4cbf670dabff8a28" providerId="LiveId" clId="{726D68AA-29BF-4395-AF60-050FFB621083}" dt="2018-03-18T21:37:05.636" v="1694" actId="478"/>
          <ac:spMkLst>
            <pc:docMk/>
            <pc:sldMk cId="3022404261" sldId="275"/>
            <ac:spMk id="3" creationId="{BC864731-4882-4823-8A09-6B0EAB02C2F2}"/>
          </ac:spMkLst>
        </pc:spChg>
        <pc:spChg chg="add mod">
          <ac:chgData name="Denis Sokolov" userId="4cbf670dabff8a28" providerId="LiveId" clId="{726D68AA-29BF-4395-AF60-050FFB621083}" dt="2018-03-18T21:59:49.726" v="1714" actId="20577"/>
          <ac:spMkLst>
            <pc:docMk/>
            <pc:sldMk cId="3022404261" sldId="275"/>
            <ac:spMk id="4" creationId="{15B0134B-29E2-4069-AF56-2CC290B40391}"/>
          </ac:spMkLst>
        </pc:spChg>
        <pc:spChg chg="add mod">
          <ac:chgData name="Denis Sokolov" userId="4cbf670dabff8a28" providerId="LiveId" clId="{726D68AA-29BF-4395-AF60-050FFB621083}" dt="2018-03-18T22:00:43.623" v="1718" actId="20577"/>
          <ac:spMkLst>
            <pc:docMk/>
            <pc:sldMk cId="3022404261" sldId="275"/>
            <ac:spMk id="5" creationId="{1FF43E77-C48C-41AA-9842-6F3DB984B6E4}"/>
          </ac:spMkLst>
        </pc:spChg>
        <pc:spChg chg="add mod">
          <ac:chgData name="Denis Sokolov" userId="4cbf670dabff8a28" providerId="LiveId" clId="{726D68AA-29BF-4395-AF60-050FFB621083}" dt="2018-03-18T22:02:26.722" v="1720" actId="1076"/>
          <ac:spMkLst>
            <pc:docMk/>
            <pc:sldMk cId="3022404261" sldId="275"/>
            <ac:spMk id="6" creationId="{41B8CDB4-5405-447F-A892-5707E59423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8DB29-BAF0-4748-BC38-990B2053EAA1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BA06D-4419-4322-8547-843F07AC6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1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Выполнить пример в </a:t>
            </a:r>
            <a:r>
              <a:rPr lang="en-US" dirty="0" err="1"/>
              <a:t>powershell</a:t>
            </a:r>
            <a:r>
              <a:rPr lang="en-US" dirty="0"/>
              <a:t>.</a:t>
            </a:r>
          </a:p>
          <a:p>
            <a:r>
              <a:rPr lang="ru-RU" dirty="0"/>
              <a:t>Показать, как тоже самое сделать в </a:t>
            </a:r>
            <a:r>
              <a:rPr lang="en-US" dirty="0"/>
              <a:t>VS Code.</a:t>
            </a:r>
          </a:p>
          <a:p>
            <a:r>
              <a:rPr lang="ru-RU" dirty="0"/>
              <a:t>Рассказать про точку с запятой после каждой инструкции.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BA06D-4419-4322-8547-843F07AC65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83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 символ не существует, есть только строка.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BA06D-4419-4322-8547-843F07AC65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79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мы вызываем функцию, обращаемся к элементу массива, к свойству объекта и получаем </a:t>
            </a:r>
            <a:r>
              <a:rPr lang="en-US" dirty="0"/>
              <a:t>undefined – </a:t>
            </a:r>
            <a:r>
              <a:rPr lang="ru-RU" dirty="0"/>
              <a:t>мы что-то делаем нет так, значения нет и быть не может.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BA06D-4419-4322-8547-843F07AC65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7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 typeof null == "object" – это официально признанная ошибка в языке, которая сохраняется для совместимости. На самом деле null – это не объект, а отдельный тип данных.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 не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являются отдельным базовым типом в JavaScript, а подвидом объектов. Но typeof выделяет функции отдельно, возвращая для них "function". На практике это весьма удобно, так как позволяет легко определить функцию.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BA06D-4419-4322-8547-843F07AC65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3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BA06D-4419-4322-8547-843F07AC65B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35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A375-D165-41FF-8957-3047470A9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561E8-8CF0-460E-AB4E-56CF14D18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A9E1E-0B93-410A-B8FF-88E7F634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A45-838D-4063-969C-764BB31C2155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AF7D6-7FC4-493D-9490-B1889E77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31BA-FBD8-4401-811B-F87424A5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9932-F1D3-4E4A-B3B3-CE87A5B6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60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AFD8-4C59-4B58-A7B7-1CA06F6C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E750D-38A4-49D7-9189-1689324A9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E0834-B0C7-4E68-BDBC-A2533C18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A45-838D-4063-969C-764BB31C2155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B857-DCA3-42C0-A153-92740A21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3AD80-EA81-402E-B146-071AFD6A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9932-F1D3-4E4A-B3B3-CE87A5B6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0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E1406-FC26-4504-8F19-D05F6A38D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966B7-AB1F-4AA4-819C-1651EE41E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BAD6E-7B18-4226-AB57-7E7C840B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A45-838D-4063-969C-764BB31C2155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8351-E44D-44CD-8A39-1E50FCEE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279F-3063-409D-8571-43F10C28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9932-F1D3-4E4A-B3B3-CE87A5B6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48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E933-476D-4693-954C-111507F6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0DFC3-356C-4911-9E10-85790DB16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B6A6-44F9-486F-A0BA-72767EF3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A45-838D-4063-969C-764BB31C2155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82F58-3926-45A9-9043-1B467F19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1943-2F37-4887-9CAB-D8580EF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9932-F1D3-4E4A-B3B3-CE87A5B6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12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9C76-D4FB-4E7F-90E6-29BC2DBE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FAEF6-B505-4291-9C56-4B46ADAA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ECD7-AE89-4C1B-912A-D9815A1A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A45-838D-4063-969C-764BB31C2155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FE03-059A-40D5-9942-53116629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33CB-2900-415F-8788-AAEFAFB8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9932-F1D3-4E4A-B3B3-CE87A5B6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5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ED76-70C5-44FE-97B2-7E9CCB9D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580A-208A-48D6-9937-A4E8CB3EF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A8F2E-4C96-438A-928E-A40F3BB81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10D04-CC10-4768-85E7-F7933E52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A45-838D-4063-969C-764BB31C2155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5D653-858F-4E4D-BC1D-F8BD7F9C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1ACA5-3144-4DFE-9715-B7B50D08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9932-F1D3-4E4A-B3B3-CE87A5B6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4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FCA-170A-4F25-8A2D-873093B8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5CC9E-2329-4A70-A7F5-AB444B59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AE9E-DFEE-4260-B81D-5E374DFBC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12AD5-E869-4552-B109-073EA537C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6EA73-0A0E-4F30-A967-6441A7A2D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2D61A-A290-4785-BFD3-E1746CBA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A45-838D-4063-969C-764BB31C2155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9FB15-9B37-453D-BC8E-C0D70A92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8F26B-8DF9-4589-ABF4-85B90ADB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9932-F1D3-4E4A-B3B3-CE87A5B6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93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AF2D-BA43-45DD-AD4E-F1DAFC84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9F8AA-899B-471D-9F2B-C3D256FF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A45-838D-4063-969C-764BB31C2155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507F4-7804-468E-A8C3-14F8A89A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036D3-60C5-45FC-9182-0F38117F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9932-F1D3-4E4A-B3B3-CE87A5B6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7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E0FED-062E-4093-99A3-525B2E03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A45-838D-4063-969C-764BB31C2155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98A5E-F360-4A9F-9680-E9DCDCAA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F4A37-E49C-419A-89F0-16FD01AE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9932-F1D3-4E4A-B3B3-CE87A5B6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94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0653-39FA-423F-A5EE-55F054A4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8E80-932A-47D8-8048-3C6984EED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C40C7-CB6C-4149-BDDB-3D60A29BA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E7035-1044-41A8-A73A-6A8EC661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A45-838D-4063-969C-764BB31C2155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903D-359B-45EE-9EDE-079C39AF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BCD5A-C9E9-4E4F-BF4B-40170DF0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9932-F1D3-4E4A-B3B3-CE87A5B6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9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4B3-9840-4B96-B3C3-B0DA9849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7CDA9-E7F1-4E92-B720-3E09C9DFD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B5E68-7C49-4D72-A9A8-B44C8C2DE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3D7B4-0E42-465D-AA7A-46DC19C4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A45-838D-4063-969C-764BB31C2155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459B9-F419-4134-A000-E96758AA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DF13-1518-400D-A5A4-BFFAA9D6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9932-F1D3-4E4A-B3B3-CE87A5B6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5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4D95D-723C-4280-BBFA-29F060C6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98744-16C2-4705-AA18-1688A982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34563-A210-4DC0-8CFD-65ACE501C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CA45-838D-4063-969C-764BB31C2155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0B7B-1525-436A-93DF-96E770800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C7176-C1BF-426E-AC37-667918688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B9932-F1D3-4E4A-B3B3-CE87A5B6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88ED-594A-43EC-BBCB-3E859B478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0929"/>
            <a:ext cx="9144000" cy="2387600"/>
          </a:xfrm>
        </p:spPr>
        <p:txBody>
          <a:bodyPr/>
          <a:lstStyle/>
          <a:p>
            <a:r>
              <a:rPr lang="en-US" dirty="0"/>
              <a:t>JavaScript</a:t>
            </a:r>
            <a:br>
              <a:rPr lang="ru-RU" dirty="0"/>
            </a:br>
            <a:r>
              <a:rPr lang="ru-RU" sz="4800" dirty="0"/>
              <a:t>часть 1</a:t>
            </a:r>
          </a:p>
        </p:txBody>
      </p:sp>
    </p:spTree>
    <p:extLst>
      <p:ext uri="{BB962C8B-B14F-4D97-AF65-F5344CB8AC3E}">
        <p14:creationId xmlns:p14="http://schemas.microsoft.com/office/powerpoint/2010/main" val="24993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B794-E882-48E0-81A5-E70CB6EC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данных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Object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F33DE9-7EA9-436B-A517-D86589968FF6}"/>
              </a:ext>
            </a:extLst>
          </p:cNvPr>
          <p:cNvSpPr/>
          <p:nvPr/>
        </p:nvSpPr>
        <p:spPr>
          <a:xfrm>
            <a:off x="838200" y="3051151"/>
            <a:ext cx="5705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user = { name: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</a:rPr>
              <a:t>Вася"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EC73A-F6F9-4D1D-BF3F-6B929303AF30}"/>
              </a:ext>
            </a:extLst>
          </p:cNvPr>
          <p:cNvSpPr txBox="1"/>
          <p:nvPr/>
        </p:nvSpPr>
        <p:spPr>
          <a:xfrm>
            <a:off x="838200" y="5314681"/>
            <a:ext cx="550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Коллекции и функции – тоже экзамеляры типа </a:t>
            </a:r>
            <a:r>
              <a:rPr lang="en-US" dirty="0"/>
              <a:t>Object.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33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FA07-BEDA-4A17-955A-979CB282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typeof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AF63AD-A888-4C57-B101-C09103BBD091}"/>
              </a:ext>
            </a:extLst>
          </p:cNvPr>
          <p:cNvSpPr/>
          <p:nvPr/>
        </p:nvSpPr>
        <p:spPr>
          <a:xfrm>
            <a:off x="838200" y="203739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undefined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"undefined"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"number"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"string"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"object“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"object"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 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"function"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46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5B6A-3E21-43C8-9830-46E0A3B0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операторы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28256-2864-4999-B271-6AF06226E502}"/>
              </a:ext>
            </a:extLst>
          </p:cNvPr>
          <p:cNvSpPr/>
          <p:nvPr/>
        </p:nvSpPr>
        <p:spPr>
          <a:xfrm>
            <a:off x="838200" y="16906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x = 1 + 2;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3, сложение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y = 5 - 4;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1, вычитание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z = 2 * 3;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6, умножение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m = 8 / 2;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4, деление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n = 10 % 3;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1, остаток от деления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p = 2 ** 9;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512, возведение в степень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постфиксный инкремент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a++;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 = 4, b = 3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префиксный инкремент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= 3;</a:t>
            </a:r>
          </a:p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d = ++c; 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// c = 4, d = 4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декремент - аналогично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88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6488-5FBB-49FA-950C-2756DA06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C17EB-0429-4AAC-8E9E-2DBC2436ADAF}"/>
              </a:ext>
            </a:extLst>
          </p:cNvPr>
          <p:cNvSpPr/>
          <p:nvPr/>
        </p:nvSpPr>
        <p:spPr>
          <a:xfrm>
            <a:off x="838200" y="169156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one = 1, two = 2,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three = 3, four = 4,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five = 5;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все выражения принимают значение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one &lt; two;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меньше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four &gt; three;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больше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one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one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меньше или равно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one &lt;= two;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five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four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больше или равно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five &gt;= five;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three == three;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равно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three != four;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равно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17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627F-11AD-42B5-8BAA-958F341A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строк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D8376-F6FD-4C9C-B8E9-204651304C70}"/>
              </a:ext>
            </a:extLst>
          </p:cNvPr>
          <p:cNvSpPr/>
          <p:nvPr/>
        </p:nvSpPr>
        <p:spPr>
          <a:xfrm>
            <a:off x="838200" y="2916325"/>
            <a:ext cx="100283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'Б'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'А'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сравниваются численные коды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Unicode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символов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'а'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'Я'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код у строчной буквы больше, чем у прописной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'Банан'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Аят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сравнение происходит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побуквенно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Вася'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'Ваня'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true,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т.к. 'с' &gt; 'н'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'Привет'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Прив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т.к. любая буква больше отсутствия буквы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9ADA5-51E4-415E-8F5A-ADA2F9C9965B}"/>
              </a:ext>
            </a:extLst>
          </p:cNvPr>
          <p:cNvSpPr txBox="1"/>
          <p:nvPr/>
        </p:nvSpPr>
        <p:spPr>
          <a:xfrm>
            <a:off x="838200" y="1688808"/>
            <a:ext cx="639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</a:t>
            </a:r>
            <a:r>
              <a:rPr lang="en-US" dirty="0"/>
              <a:t>JavaScript </a:t>
            </a:r>
            <a:r>
              <a:rPr lang="ru-RU" dirty="0"/>
              <a:t>реализовано </a:t>
            </a:r>
            <a:r>
              <a:rPr lang="ru-RU" i="1" dirty="0"/>
              <a:t>лексикографическое</a:t>
            </a:r>
            <a:r>
              <a:rPr lang="ru-RU" dirty="0"/>
              <a:t> сравнение строк.</a:t>
            </a:r>
          </a:p>
        </p:txBody>
      </p:sp>
    </p:spTree>
    <p:extLst>
      <p:ext uri="{BB962C8B-B14F-4D97-AF65-F5344CB8AC3E}">
        <p14:creationId xmlns:p14="http://schemas.microsoft.com/office/powerpoint/2010/main" val="310656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D070-A19F-48DD-925F-3C05858C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разных типов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E5CD6-FBAB-4602-BEB3-61D4CDB6CCFD}"/>
              </a:ext>
            </a:extLst>
          </p:cNvPr>
          <p:cNvSpPr/>
          <p:nvPr/>
        </p:nvSpPr>
        <p:spPr>
          <a:xfrm>
            <a:off x="838200" y="3267430"/>
            <a:ext cx="84056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&gt; 1;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сравнивается как 2 &gt; 1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'01'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== 1;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сравнивается как 1 == 1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== 0;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становится числом 0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== 1;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так как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становится числом 1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6D87E-963D-461C-AED3-74428A9EC07E}"/>
              </a:ext>
            </a:extLst>
          </p:cNvPr>
          <p:cNvSpPr txBox="1"/>
          <p:nvPr/>
        </p:nvSpPr>
        <p:spPr>
          <a:xfrm>
            <a:off x="838199" y="1559245"/>
            <a:ext cx="831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При сравнении значений разных типов, используется числовое преобразование. Оно применяется к обоим значениям.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5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8911-B648-4FA7-8231-97D78E3C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Строгое равенство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B9B80-53D3-480C-9FBA-D4D67802063D}"/>
              </a:ext>
            </a:extLst>
          </p:cNvPr>
          <p:cNvSpPr txBox="1"/>
          <p:nvPr/>
        </p:nvSpPr>
        <p:spPr>
          <a:xfrm>
            <a:off x="838200" y="1690688"/>
            <a:ext cx="740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проверки равенства без преобразования типов используются операторы строгого равенства </a:t>
            </a:r>
            <a:r>
              <a:rPr lang="ru-RU" dirty="0">
                <a:highlight>
                  <a:srgbClr val="C0C0C0"/>
                </a:highlight>
                <a:latin typeface="Consolas" panose="020B0609020204030204" pitchFamily="49" charset="0"/>
              </a:rPr>
              <a:t>===</a:t>
            </a:r>
            <a:r>
              <a:rPr lang="ru-RU" dirty="0"/>
              <a:t> (тройное равно) и </a:t>
            </a:r>
            <a:r>
              <a:rPr lang="ru-RU" dirty="0">
                <a:highlight>
                  <a:srgbClr val="C0C0C0"/>
                </a:highlight>
                <a:latin typeface="Consolas" panose="020B0609020204030204" pitchFamily="49" charset="0"/>
              </a:rPr>
              <a:t>!==</a:t>
            </a:r>
            <a:r>
              <a:rPr lang="ru-RU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DC1966-19A3-49B5-9837-850E8BD80F64}"/>
              </a:ext>
            </a:extLst>
          </p:cNvPr>
          <p:cNvSpPr/>
          <p:nvPr/>
        </p:nvSpPr>
        <p:spPr>
          <a:xfrm>
            <a:off x="838200" y="3320653"/>
            <a:ext cx="3750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все выражения равны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'42'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42;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D55A2-7601-417B-9E44-22774E1AF169}"/>
              </a:ext>
            </a:extLst>
          </p:cNvPr>
          <p:cNvSpPr/>
          <p:nvPr/>
        </p:nvSpPr>
        <p:spPr>
          <a:xfrm>
            <a:off x="6096000" y="3320653"/>
            <a:ext cx="4554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все переменные равны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 ===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'42'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 42;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04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893-3F26-444C-BD7E-DE705F04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</a:t>
            </a:r>
            <a:r>
              <a:rPr lang="ru-RU" dirty="0" err="1"/>
              <a:t>null</a:t>
            </a:r>
            <a:r>
              <a:rPr lang="ru-RU" dirty="0"/>
              <a:t> и </a:t>
            </a:r>
            <a:r>
              <a:rPr lang="ru-RU" dirty="0" err="1"/>
              <a:t>undefined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6CBFF-CFF3-448E-8A1A-C6BD31FB0F52}"/>
              </a:ext>
            </a:extLst>
          </p:cNvPr>
          <p:cNvSpPr txBox="1"/>
          <p:nvPr/>
        </p:nvSpPr>
        <p:spPr>
          <a:xfrm>
            <a:off x="838200" y="1690688"/>
            <a:ext cx="10576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Интуитивно кажется, что </a:t>
            </a:r>
            <a:r>
              <a:rPr lang="ru-RU" dirty="0" err="1"/>
              <a:t>null</a:t>
            </a:r>
            <a:r>
              <a:rPr lang="ru-RU" dirty="0"/>
              <a:t>/</a:t>
            </a:r>
            <a:r>
              <a:rPr lang="ru-RU" dirty="0" err="1"/>
              <a:t>undefined</a:t>
            </a:r>
            <a:r>
              <a:rPr lang="ru-RU" dirty="0"/>
              <a:t> эквивалентны нулю, но это не так.</a:t>
            </a:r>
            <a:endParaRPr lang="en-US" dirty="0"/>
          </a:p>
          <a:p>
            <a:endParaRPr lang="en-US" dirty="0"/>
          </a:p>
          <a:p>
            <a:r>
              <a:rPr lang="ru-RU" dirty="0"/>
              <a:t>Алгоритмы проверки равенства </a:t>
            </a:r>
            <a:r>
              <a:rPr lang="ru-RU" dirty="0">
                <a:highlight>
                  <a:srgbClr val="C0C0C0"/>
                </a:highlight>
                <a:latin typeface="Consolas" panose="020B0609020204030204" pitchFamily="49" charset="0"/>
              </a:rPr>
              <a:t>==</a:t>
            </a:r>
            <a:r>
              <a:rPr lang="ru-RU" dirty="0"/>
              <a:t> и сравнения </a:t>
            </a:r>
            <a:r>
              <a:rPr lang="ru-RU" dirty="0">
                <a:highlight>
                  <a:srgbClr val="C0C0C0"/>
                </a:highlight>
                <a:latin typeface="Consolas" panose="020B0609020204030204" pitchFamily="49" charset="0"/>
              </a:rPr>
              <a:t>&gt;=</a:t>
            </a:r>
            <a:r>
              <a:rPr lang="ru-RU" dirty="0"/>
              <a:t> </a:t>
            </a:r>
            <a:r>
              <a:rPr lang="ru-RU" dirty="0">
                <a:highlight>
                  <a:srgbClr val="C0C0C0"/>
                </a:highlight>
                <a:latin typeface="Consolas" panose="020B0609020204030204" pitchFamily="49" charset="0"/>
              </a:rPr>
              <a:t>&gt;</a:t>
            </a:r>
            <a:r>
              <a:rPr lang="ru-RU" dirty="0"/>
              <a:t> </a:t>
            </a:r>
            <a:r>
              <a:rPr lang="ru-RU" dirty="0">
                <a:highlight>
                  <a:srgbClr val="C0C0C0"/>
                </a:highlight>
                <a:latin typeface="Consolas" panose="020B0609020204030204" pitchFamily="49" charset="0"/>
              </a:rPr>
              <a:t>&lt;</a:t>
            </a:r>
            <a:r>
              <a:rPr lang="ru-RU" dirty="0"/>
              <a:t> </a:t>
            </a:r>
            <a:r>
              <a:rPr lang="ru-RU" dirty="0">
                <a:highlight>
                  <a:srgbClr val="C0C0C0"/>
                </a:highlight>
                <a:latin typeface="Consolas" panose="020B0609020204030204" pitchFamily="49" charset="0"/>
              </a:rPr>
              <a:t>&lt;=</a:t>
            </a:r>
            <a:r>
              <a:rPr lang="ru-RU" dirty="0"/>
              <a:t> работают по-разному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en-US" dirty="0"/>
              <a:t>1. </a:t>
            </a:r>
            <a:r>
              <a:rPr lang="ru-RU" dirty="0"/>
              <a:t>Значения </a:t>
            </a:r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null</a:t>
            </a:r>
            <a:r>
              <a:rPr lang="ru-RU" dirty="0"/>
              <a:t> и </a:t>
            </a:r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undefined</a:t>
            </a:r>
            <a:r>
              <a:rPr lang="ru-RU" dirty="0"/>
              <a:t> равны </a:t>
            </a:r>
            <a:r>
              <a:rPr lang="ru-RU" dirty="0">
                <a:highlight>
                  <a:srgbClr val="C0C0C0"/>
                </a:highlight>
                <a:latin typeface="Consolas" panose="020B0609020204030204" pitchFamily="49" charset="0"/>
              </a:rPr>
              <a:t>==</a:t>
            </a:r>
            <a:r>
              <a:rPr lang="ru-RU" dirty="0"/>
              <a:t> друг другу и не равны чему бы то ни было ещё. </a:t>
            </a:r>
            <a:endParaRPr lang="en-US" dirty="0"/>
          </a:p>
          <a:p>
            <a:r>
              <a:rPr lang="en-US" dirty="0"/>
              <a:t>2. </a:t>
            </a:r>
            <a:r>
              <a:rPr lang="ru-RU" dirty="0"/>
              <a:t>В операторах </a:t>
            </a:r>
            <a:r>
              <a:rPr lang="ru-RU" dirty="0">
                <a:highlight>
                  <a:srgbClr val="C0C0C0"/>
                </a:highlight>
                <a:latin typeface="Consolas" panose="020B0609020204030204" pitchFamily="49" charset="0"/>
              </a:rPr>
              <a:t>&gt;=</a:t>
            </a:r>
            <a:r>
              <a:rPr lang="ru-RU" dirty="0"/>
              <a:t> </a:t>
            </a:r>
            <a:r>
              <a:rPr lang="ru-RU" dirty="0">
                <a:highlight>
                  <a:srgbClr val="C0C0C0"/>
                </a:highlight>
                <a:latin typeface="Consolas" panose="020B0609020204030204" pitchFamily="49" charset="0"/>
              </a:rPr>
              <a:t>&gt;</a:t>
            </a:r>
            <a:r>
              <a:rPr lang="ru-RU" dirty="0"/>
              <a:t> </a:t>
            </a:r>
            <a:r>
              <a:rPr lang="ru-RU" dirty="0">
                <a:highlight>
                  <a:srgbClr val="C0C0C0"/>
                </a:highlight>
                <a:latin typeface="Consolas" panose="020B0609020204030204" pitchFamily="49" charset="0"/>
              </a:rPr>
              <a:t>&lt;</a:t>
            </a:r>
            <a:r>
              <a:rPr lang="ru-RU" dirty="0"/>
              <a:t> </a:t>
            </a:r>
            <a:r>
              <a:rPr lang="ru-RU" dirty="0">
                <a:highlight>
                  <a:srgbClr val="C0C0C0"/>
                </a:highlight>
                <a:latin typeface="Consolas" panose="020B0609020204030204" pitchFamily="49" charset="0"/>
              </a:rPr>
              <a:t>&lt;=</a:t>
            </a:r>
            <a:r>
              <a:rPr lang="ru-RU" dirty="0"/>
              <a:t> при преобразовании в число </a:t>
            </a:r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null</a:t>
            </a:r>
            <a:r>
              <a:rPr lang="ru-RU" dirty="0"/>
              <a:t> становится </a:t>
            </a:r>
            <a:r>
              <a:rPr lang="ru-RU" dirty="0">
                <a:highlight>
                  <a:srgbClr val="C0C0C0"/>
                </a:highlight>
                <a:latin typeface="Consolas" panose="020B0609020204030204" pitchFamily="49" charset="0"/>
              </a:rPr>
              <a:t>0</a:t>
            </a:r>
            <a:r>
              <a:rPr lang="ru-RU" dirty="0"/>
              <a:t>, а </a:t>
            </a:r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undefined</a:t>
            </a:r>
            <a:r>
              <a:rPr lang="ru-RU" dirty="0"/>
              <a:t> становится </a:t>
            </a:r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NaN</a:t>
            </a:r>
            <a:r>
              <a:rPr lang="ru-RU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AE665E-5380-46A2-ACCF-C32A2BA5354E}"/>
              </a:ext>
            </a:extLst>
          </p:cNvPr>
          <p:cNvSpPr/>
          <p:nvPr/>
        </p:nvSpPr>
        <p:spPr>
          <a:xfrm>
            <a:off x="838200" y="4050664"/>
            <a:ext cx="4046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&gt; 0; 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0;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0;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true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FDB7A-8383-4453-9108-4811D9740348}"/>
              </a:ext>
            </a:extLst>
          </p:cNvPr>
          <p:cNvSpPr/>
          <p:nvPr/>
        </p:nvSpPr>
        <p:spPr>
          <a:xfrm>
            <a:off x="6096000" y="4050664"/>
            <a:ext cx="44760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undefined &gt; 0; 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undefined &lt; 0; 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undefined == 0; 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98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A054-43E4-4F40-B824-3C78A913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операторы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A8A09-9C2D-419F-AFA4-4DA5653C7D32}"/>
              </a:ext>
            </a:extLst>
          </p:cNvPr>
          <p:cNvSpPr/>
          <p:nvPr/>
        </p:nvSpPr>
        <p:spPr>
          <a:xfrm>
            <a:off x="838200" y="212029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(age &lt; 12) {</a:t>
            </a:r>
          </a:p>
          <a:p>
            <a:pPr lvl="1"/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 детство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(age &lt; 16) {</a:t>
            </a:r>
          </a:p>
          <a:p>
            <a:pPr lvl="1"/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 отрочество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(age &lt; 25) {</a:t>
            </a:r>
          </a:p>
          <a:p>
            <a:pPr lvl="1"/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 юность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 молодость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2F0A5-2FF7-4A41-87B8-7CE22ED3AFE0}"/>
              </a:ext>
            </a:extLst>
          </p:cNvPr>
          <p:cNvSpPr/>
          <p:nvPr/>
        </p:nvSpPr>
        <p:spPr>
          <a:xfrm>
            <a:off x="6769976" y="2120299"/>
            <a:ext cx="50738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message = age &gt; 18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'Welcome'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'Access denied'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84B8C-AE1E-40CC-AF00-793DDD9DA263}"/>
              </a:ext>
            </a:extLst>
          </p:cNvPr>
          <p:cNvSpPr txBox="1"/>
          <p:nvPr/>
        </p:nvSpPr>
        <p:spPr>
          <a:xfrm>
            <a:off x="6769976" y="4613289"/>
            <a:ext cx="4663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условие не типа </a:t>
            </a:r>
            <a:r>
              <a:rPr lang="en-US" dirty="0"/>
              <a:t>Boolean: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Число </a:t>
            </a:r>
            <a:r>
              <a:rPr lang="ru-RU" dirty="0">
                <a:highlight>
                  <a:srgbClr val="C0C0C0"/>
                </a:highlight>
                <a:latin typeface="Consolas" panose="020B0609020204030204" pitchFamily="49" charset="0"/>
              </a:rPr>
              <a:t>0</a:t>
            </a:r>
            <a:r>
              <a:rPr lang="ru-RU" dirty="0"/>
              <a:t>, пустая строка </a:t>
            </a:r>
            <a:r>
              <a:rPr lang="ru-RU" dirty="0">
                <a:highlight>
                  <a:srgbClr val="C0C0C0"/>
                </a:highlight>
                <a:latin typeface="Consolas" panose="020B0609020204030204" pitchFamily="49" charset="0"/>
              </a:rPr>
              <a:t>""</a:t>
            </a:r>
            <a:r>
              <a:rPr lang="ru-RU" dirty="0"/>
              <a:t>, </a:t>
            </a:r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null</a:t>
            </a:r>
            <a:r>
              <a:rPr lang="ru-RU" dirty="0"/>
              <a:t> и </a:t>
            </a:r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undefined</a:t>
            </a:r>
            <a:r>
              <a:rPr lang="ru-RU" dirty="0"/>
              <a:t>, а также </a:t>
            </a:r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NaN</a:t>
            </a:r>
            <a:r>
              <a:rPr lang="ru-RU" dirty="0"/>
              <a:t> преобразуются </a:t>
            </a:r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false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Остальные значения преобразуются </a:t>
            </a:r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true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6149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71FB-4134-4F1E-A70E-BDAD7A2A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0134B-29E2-4069-AF56-2CC290B40391}"/>
              </a:ext>
            </a:extLst>
          </p:cNvPr>
          <p:cNvSpPr/>
          <p:nvPr/>
        </p:nvSpPr>
        <p:spPr>
          <a:xfrm>
            <a:off x="838199" y="1902060"/>
            <a:ext cx="92635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age &gt; 35 &amp;&amp; age &lt; 70;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isValidZone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zone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'RU'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zone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ИЛИ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showInvalidAgeError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НЕ 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43E77-C48C-41AA-9842-6F3DB984B6E4}"/>
              </a:ext>
            </a:extLst>
          </p:cNvPr>
          <p:cNvSpPr/>
          <p:nvPr/>
        </p:nvSpPr>
        <p:spPr>
          <a:xfrm>
            <a:off x="838200" y="3909325"/>
            <a:ext cx="9012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приоритет у &amp;&amp; больше, чем у ||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isPensionAge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sex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age &gt; 65 || sex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age &gt; 60;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8CDB4-5405-447F-A892-5707E5942397}"/>
              </a:ext>
            </a:extLst>
          </p:cNvPr>
          <p:cNvSpPr/>
          <p:nvPr/>
        </p:nvSpPr>
        <p:spPr>
          <a:xfrm>
            <a:off x="838199" y="50855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короткий цикл вычисления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neverCalled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neverCalled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40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290D-B9BB-4C21-B80C-FA287D1E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F14710-8B36-4D64-B203-6587BCEFA320}"/>
              </a:ext>
            </a:extLst>
          </p:cNvPr>
          <p:cNvSpPr/>
          <p:nvPr/>
        </p:nvSpPr>
        <p:spPr>
          <a:xfrm>
            <a:off x="1753322" y="3736306"/>
            <a:ext cx="6492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hello =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console.log(hello);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76474-7D1C-4FE5-9089-DC5E35F7FA5B}"/>
              </a:ext>
            </a:extLst>
          </p:cNvPr>
          <p:cNvSpPr txBox="1"/>
          <p:nvPr/>
        </p:nvSpPr>
        <p:spPr>
          <a:xfrm>
            <a:off x="838200" y="3372237"/>
            <a:ext cx="637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	</a:t>
            </a:r>
            <a:r>
              <a:rPr lang="ru-RU" dirty="0"/>
              <a:t>Создаём файл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hello.js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со следующим контентом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90368-05FE-4A0C-9B76-E345E9E3D801}"/>
              </a:ext>
            </a:extLst>
          </p:cNvPr>
          <p:cNvSpPr txBox="1"/>
          <p:nvPr/>
        </p:nvSpPr>
        <p:spPr>
          <a:xfrm>
            <a:off x="838200" y="4659277"/>
            <a:ext cx="620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	</a:t>
            </a:r>
            <a:r>
              <a:rPr lang="ru-RU" dirty="0"/>
              <a:t>Выполняем в терминале команду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hello.js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249DE-196F-4DC5-91DE-206394B11604}"/>
              </a:ext>
            </a:extLst>
          </p:cNvPr>
          <p:cNvSpPr txBox="1"/>
          <p:nvPr/>
        </p:nvSpPr>
        <p:spPr>
          <a:xfrm>
            <a:off x="838200" y="2449266"/>
            <a:ext cx="335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	</a:t>
            </a:r>
            <a:r>
              <a:rPr lang="ru-RU" dirty="0"/>
              <a:t>Устанавливаем </a:t>
            </a:r>
            <a:r>
              <a:rPr lang="en-US" dirty="0"/>
              <a:t>Node.js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C5856-308D-408C-AC5B-E71FAB88533C}"/>
              </a:ext>
            </a:extLst>
          </p:cNvPr>
          <p:cNvSpPr txBox="1"/>
          <p:nvPr/>
        </p:nvSpPr>
        <p:spPr>
          <a:xfrm>
            <a:off x="1753322" y="2813335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https://nodejs.org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9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Строковое преобразование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422217"/>
            <a:ext cx="4498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console.log(a);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true"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52885"/>
            <a:ext cx="472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Обычно преобразование происходит неявно: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437880"/>
            <a:ext cx="486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 можно выполнить и явное преобразование:</a:t>
            </a:r>
          </a:p>
        </p:txBody>
      </p:sp>
      <p:sp>
        <p:nvSpPr>
          <p:cNvPr id="8" name="Rectangle 7"/>
          <p:cNvSpPr/>
          <p:nvPr/>
        </p:nvSpPr>
        <p:spPr>
          <a:xfrm>
            <a:off x="839068" y="3807212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String(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"null"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545876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 почти явное: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9152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truetest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undefined;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"123undefined"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491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Численное преобразование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Явное преобразование: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60020"/>
            <a:ext cx="4029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+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123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Number(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123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075683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Другие значения: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4450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 = +undefined;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NaN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= +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 = +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 = +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0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014676"/>
            <a:ext cx="6732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строках обрезаются все пробельные символы по краям.</a:t>
            </a:r>
          </a:p>
          <a:p>
            <a:r>
              <a:rPr lang="ru-RU" dirty="0"/>
              <a:t>Далее, если остаётся пустая строка, то 0, иначе из непустой строки "считывается" число, при ошибке результат </a:t>
            </a:r>
            <a:r>
              <a:rPr lang="ru-RU" dirty="0" err="1"/>
              <a:t>NaN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838200" y="593800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g = +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   </a:t>
            </a:r>
            <a:r>
              <a:rPr lang="pt-BR" dirty="0">
                <a:solidFill>
                  <a:srgbClr val="FF007F"/>
                </a:solidFill>
                <a:latin typeface="Consolas" panose="020B0609020204030204" pitchFamily="49" charset="0"/>
              </a:rPr>
              <a:t>\n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 123   </a:t>
            </a:r>
            <a:r>
              <a:rPr lang="pt-BR" dirty="0">
                <a:solidFill>
                  <a:srgbClr val="FF007F"/>
                </a:solidFill>
                <a:latin typeface="Consolas" panose="020B0609020204030204" pitchFamily="49" charset="0"/>
              </a:rPr>
              <a:t>\n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FF007F"/>
                </a:solidFill>
                <a:latin typeface="Consolas" panose="020B0609020204030204" pitchFamily="49" charset="0"/>
              </a:rPr>
              <a:t>\n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123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8308612" y="4460678"/>
            <a:ext cx="34715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7F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не выполнится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7F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выполнится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82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преобразование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875354"/>
            <a:ext cx="4419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Boolean(42);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true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Boolean(0);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= Boolean(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506022"/>
            <a:ext cx="12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чисел: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98335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Для строк: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3352682"/>
            <a:ext cx="3704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 = !!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true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 = !!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838200" y="5476341"/>
            <a:ext cx="736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 код внутри не выполнится */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 код внутри не выполнится */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4183679"/>
            <a:ext cx="158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объектов: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4553011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 = {} &amp;&amp;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true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510700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специальных значений:</a:t>
            </a:r>
          </a:p>
        </p:txBody>
      </p:sp>
    </p:spTree>
    <p:extLst>
      <p:ext uri="{BB962C8B-B14F-4D97-AF65-F5344CB8AC3E}">
        <p14:creationId xmlns:p14="http://schemas.microsoft.com/office/powerpoint/2010/main" val="1365970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2933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3)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0, 1, 2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38200" y="37879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3);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0, 1, 2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609600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3;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0, 1, 2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4480467"/>
            <a:ext cx="307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break, continue, </a:t>
            </a:r>
            <a:r>
              <a:rPr lang="ru-RU" dirty="0"/>
              <a:t>метки — есть</a:t>
            </a:r>
          </a:p>
        </p:txBody>
      </p:sp>
    </p:spTree>
    <p:extLst>
      <p:ext uri="{BB962C8B-B14F-4D97-AF65-F5344CB8AC3E}">
        <p14:creationId xmlns:p14="http://schemas.microsoft.com/office/powerpoint/2010/main" val="566111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1485543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prompt(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Один или ноль'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Два'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Никогда не выполнится'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Неизвестное значение: '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73106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1961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`Hello, 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38200" y="38114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(name)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`Hello, 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838200" y="5426718"/>
            <a:ext cx="7740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name =&gt; 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`Hello, 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827233"/>
            <a:ext cx="213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Declaration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437650"/>
            <a:ext cx="20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Expression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057386"/>
            <a:ext cx="268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Arrow Function Expression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422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38200" y="2747918"/>
            <a:ext cx="75863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something() {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'Mark Zuckerberg'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работает</a:t>
            </a: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`Hello, 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991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198610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(daypart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'morning'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"Go away whoever you are"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(name)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`Hello, 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5838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переменных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503495"/>
            <a:ext cx="80554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console.log(x);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ReferenceError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x is not defined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42;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создаём блок фигурными скобками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 = 12;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console.log(x);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42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объявляем функцию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console.log(x);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console.log(x);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foo();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console.log(y);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ReferenceError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y is not defined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95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0845-AFC6-4510-A043-C452FC04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C276F5-5C9D-4DFF-99B7-F3AB4EAB5BEF}"/>
              </a:ext>
            </a:extLst>
          </p:cNvPr>
          <p:cNvSpPr/>
          <p:nvPr/>
        </p:nvSpPr>
        <p:spPr>
          <a:xfrm>
            <a:off x="838199" y="2556130"/>
            <a:ext cx="62194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Многострочный </a:t>
            </a:r>
          </a:p>
          <a:p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комментарий.</a:t>
            </a:r>
          </a:p>
          <a:p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 Однострочный комментарий</a:t>
            </a:r>
          </a:p>
        </p:txBody>
      </p:sp>
    </p:spTree>
    <p:extLst>
      <p:ext uri="{BB962C8B-B14F-4D97-AF65-F5344CB8AC3E}">
        <p14:creationId xmlns:p14="http://schemas.microsoft.com/office/powerpoint/2010/main" val="417939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E934-1264-466C-A095-28735122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  <a:r>
              <a:rPr lang="en-US" dirty="0"/>
              <a:t> </a:t>
            </a:r>
            <a:r>
              <a:rPr lang="ru-RU" dirty="0"/>
              <a:t>и присваивание переменных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A9F09-2FAE-402F-AC37-F9A8BCA6B733}"/>
              </a:ext>
            </a:extLst>
          </p:cNvPr>
          <p:cNvSpPr/>
          <p:nvPr/>
        </p:nvSpPr>
        <p:spPr>
          <a:xfrm>
            <a:off x="838200" y="2405876"/>
            <a:ext cx="93414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42;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12;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ru-RU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42;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12;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TypeError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 Assignment to constant variable.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15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4AF4-CA0B-4E5D-9DBA-B48E3AF7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Number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50FD4-7544-49A2-B111-EA03D89B9B57}"/>
              </a:ext>
            </a:extLst>
          </p:cNvPr>
          <p:cNvSpPr/>
          <p:nvPr/>
        </p:nvSpPr>
        <p:spPr>
          <a:xfrm>
            <a:off x="838200" y="250461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n = 123;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 = 12.345;</a:t>
            </a:r>
          </a:p>
          <a:p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 = 1 / 0;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Infinity</a:t>
            </a:r>
          </a:p>
          <a:p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k = </a:t>
            </a:r>
            <a:r>
              <a:rPr lang="nn-NO" sz="2800" dirty="0">
                <a:solidFill>
                  <a:srgbClr val="A31515"/>
                </a:solidFill>
                <a:latin typeface="Consolas" panose="020B0609020204030204" pitchFamily="49" charset="0"/>
              </a:rPr>
              <a:t>"строка"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* 2 </a:t>
            </a:r>
            <a:r>
              <a:rPr lang="nn-NO" sz="2800" dirty="0">
                <a:solidFill>
                  <a:srgbClr val="008000"/>
                </a:solidFill>
                <a:latin typeface="Consolas" panose="020B0609020204030204" pitchFamily="49" charset="0"/>
              </a:rPr>
              <a:t>// NaN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4296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5BBA-742D-4DD7-B4F7-8036BB33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данных: </a:t>
            </a:r>
            <a:r>
              <a:rPr lang="en-US" dirty="0"/>
              <a:t>String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53335C-D7CB-4C51-A8A4-609F48A1FA23}"/>
              </a:ext>
            </a:extLst>
          </p:cNvPr>
          <p:cNvSpPr/>
          <p:nvPr/>
        </p:nvSpPr>
        <p:spPr>
          <a:xfrm>
            <a:off x="838200" y="2292273"/>
            <a:ext cx="101528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str = 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</a:rPr>
              <a:t>"Строки заключаются в двойные кавычки"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str = 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</a:rPr>
              <a:t>'Одинарные кавычки тоже подойдут'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800" dirty="0"/>
          </a:p>
        </p:txBody>
      </p:sp>
      <p:sp>
        <p:nvSpPr>
          <p:cNvPr id="3" name="Rectangle 2"/>
          <p:cNvSpPr/>
          <p:nvPr/>
        </p:nvSpPr>
        <p:spPr>
          <a:xfrm>
            <a:off x="838200" y="4932702"/>
            <a:ext cx="8773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'Mark'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greeting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`Hello, </a:t>
            </a:r>
            <a:r>
              <a:rPr lang="en-US" sz="2400" dirty="0">
                <a:solidFill>
                  <a:srgbClr val="3CB371"/>
                </a:solidFill>
                <a:latin typeface="Consolas" panose="020B0609020204030204" pitchFamily="49" charset="0"/>
              </a:rPr>
              <a:t>${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CB371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! How are you?`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"Hello, Mark! How are you?"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3167390"/>
            <a:ext cx="11857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</a:rPr>
              <a:t>`Обратные кавычки для интерполяции`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4219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9527-69DE-4EAD-A3A2-B400B181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данных</a:t>
            </a:r>
            <a:r>
              <a:rPr lang="en-US" dirty="0"/>
              <a:t>: Boolean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AAEE81-CA40-4F9C-80C5-66E65AC6FD9F}"/>
              </a:ext>
            </a:extLst>
          </p:cNvPr>
          <p:cNvSpPr/>
          <p:nvPr/>
        </p:nvSpPr>
        <p:spPr>
          <a:xfrm>
            <a:off x="838200" y="303714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checked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checked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8258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798C-F29A-4348-BA28-E7DE1B6D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данных</a:t>
            </a:r>
            <a:r>
              <a:rPr lang="en-US" dirty="0"/>
              <a:t>: null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DC8442-6526-4DEA-9FC0-C585EBC08410}"/>
              </a:ext>
            </a:extLst>
          </p:cNvPr>
          <p:cNvSpPr/>
          <p:nvPr/>
        </p:nvSpPr>
        <p:spPr>
          <a:xfrm>
            <a:off x="838200" y="2312762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B068A-3964-41C1-B7FA-45D75F07FCE3}"/>
              </a:ext>
            </a:extLst>
          </p:cNvPr>
          <p:cNvSpPr txBox="1"/>
          <p:nvPr/>
        </p:nvSpPr>
        <p:spPr>
          <a:xfrm>
            <a:off x="838200" y="3244334"/>
            <a:ext cx="9216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Значение null образует свой отдельный тип, состоящий из единственного значения null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 JavaScript null не является «нулевым указателем», как в некоторых других языках. </a:t>
            </a:r>
            <a:endParaRPr lang="en-US" dirty="0"/>
          </a:p>
          <a:p>
            <a:r>
              <a:rPr lang="ru-RU" dirty="0"/>
              <a:t>Это специальное значение со смыслом «ничего» или «значение неизвестно».</a:t>
            </a:r>
          </a:p>
        </p:txBody>
      </p:sp>
    </p:spTree>
    <p:extLst>
      <p:ext uri="{BB962C8B-B14F-4D97-AF65-F5344CB8AC3E}">
        <p14:creationId xmlns:p14="http://schemas.microsoft.com/office/powerpoint/2010/main" val="46599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0071-B733-4DEB-9AB9-9AFB3464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данных</a:t>
            </a:r>
            <a:r>
              <a:rPr lang="en-US" dirty="0"/>
              <a:t>: undefined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5E617-B37E-48E0-842D-F53137AD89B4}"/>
              </a:ext>
            </a:extLst>
          </p:cNvPr>
          <p:cNvSpPr/>
          <p:nvPr/>
        </p:nvSpPr>
        <p:spPr>
          <a:xfrm>
            <a:off x="838200" y="1874728"/>
            <a:ext cx="112207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 переменная объявлена, но в неё ничего не записано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console.log(x);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"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undefined"</a:t>
            </a:r>
          </a:p>
          <a:p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123;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 undefined присвоить можно, но бессмысленно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undefined;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CB2AF-4EA0-4744-B607-C522F71BAD97}"/>
              </a:ext>
            </a:extLst>
          </p:cNvPr>
          <p:cNvSpPr txBox="1"/>
          <p:nvPr/>
        </p:nvSpPr>
        <p:spPr>
          <a:xfrm>
            <a:off x="838200" y="5478463"/>
            <a:ext cx="101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Значение undefined, как и null, образует свой собственный тип, состоящий из одного этого значения. </a:t>
            </a:r>
          </a:p>
          <a:p>
            <a:r>
              <a:rPr lang="ru-RU" dirty="0"/>
              <a:t>Оно имеет смысл «значение не присвоено».</a:t>
            </a:r>
          </a:p>
        </p:txBody>
      </p:sp>
    </p:spTree>
    <p:extLst>
      <p:ext uri="{BB962C8B-B14F-4D97-AF65-F5344CB8AC3E}">
        <p14:creationId xmlns:p14="http://schemas.microsoft.com/office/powerpoint/2010/main" val="285264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1787</Words>
  <Application>Microsoft Office PowerPoint</Application>
  <PresentationFormat>Widescreen</PresentationFormat>
  <Paragraphs>327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JavaScript часть 1</vt:lpstr>
      <vt:lpstr>Hello, World!</vt:lpstr>
      <vt:lpstr>Комментарии</vt:lpstr>
      <vt:lpstr>Объявление и присваивание переменных</vt:lpstr>
      <vt:lpstr>Типы данных: Number</vt:lpstr>
      <vt:lpstr>Тип данных: String</vt:lpstr>
      <vt:lpstr>Тип данных: Boolean</vt:lpstr>
      <vt:lpstr>Тип данных: null</vt:lpstr>
      <vt:lpstr>Тип данных: undefined</vt:lpstr>
      <vt:lpstr>Тип данных: Object</vt:lpstr>
      <vt:lpstr>Оператор typeof</vt:lpstr>
      <vt:lpstr>Математические операторы</vt:lpstr>
      <vt:lpstr>Операторы сравнения</vt:lpstr>
      <vt:lpstr>Сравнение строк</vt:lpstr>
      <vt:lpstr>Сравнение разных типов</vt:lpstr>
      <vt:lpstr>Строгое равенство</vt:lpstr>
      <vt:lpstr>Сравнение с null и undefined</vt:lpstr>
      <vt:lpstr>Условные операторы</vt:lpstr>
      <vt:lpstr>Логические операторы</vt:lpstr>
      <vt:lpstr>Строковое преобразование</vt:lpstr>
      <vt:lpstr>Численное преобразование</vt:lpstr>
      <vt:lpstr>Логическое преобразование</vt:lpstr>
      <vt:lpstr>Циклы</vt:lpstr>
      <vt:lpstr>Конструкция switch</vt:lpstr>
      <vt:lpstr>Функции</vt:lpstr>
      <vt:lpstr>Function Declaration</vt:lpstr>
      <vt:lpstr>Function Expression</vt:lpstr>
      <vt:lpstr>Область видимости переменных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Sokolov</dc:creator>
  <cp:lastModifiedBy>Denis Sokolov</cp:lastModifiedBy>
  <cp:revision>22</cp:revision>
  <dcterms:created xsi:type="dcterms:W3CDTF">2018-03-18T13:18:28Z</dcterms:created>
  <dcterms:modified xsi:type="dcterms:W3CDTF">2019-03-03T20:27:43Z</dcterms:modified>
</cp:coreProperties>
</file>