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1" r:id="rId16"/>
    <p:sldId id="272" r:id="rId17"/>
    <p:sldId id="273" r:id="rId18"/>
    <p:sldId id="270" r:id="rId19"/>
    <p:sldId id="278" r:id="rId20"/>
    <p:sldId id="296" r:id="rId21"/>
    <p:sldId id="295" r:id="rId22"/>
    <p:sldId id="279" r:id="rId23"/>
    <p:sldId id="274" r:id="rId24"/>
    <p:sldId id="275" r:id="rId25"/>
    <p:sldId id="276" r:id="rId26"/>
    <p:sldId id="277" r:id="rId27"/>
    <p:sldId id="280" r:id="rId28"/>
    <p:sldId id="282" r:id="rId29"/>
    <p:sldId id="283" r:id="rId30"/>
    <p:sldId id="281" r:id="rId31"/>
    <p:sldId id="284" r:id="rId32"/>
    <p:sldId id="292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BCDA3C-0E9C-486C-A558-5F4583DE770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6"/>
            <p14:sldId id="268"/>
            <p14:sldId id="269"/>
            <p14:sldId id="271"/>
            <p14:sldId id="272"/>
            <p14:sldId id="273"/>
            <p14:sldId id="270"/>
            <p14:sldId id="278"/>
            <p14:sldId id="296"/>
            <p14:sldId id="295"/>
            <p14:sldId id="279"/>
            <p14:sldId id="274"/>
            <p14:sldId id="275"/>
            <p14:sldId id="276"/>
            <p14:sldId id="277"/>
            <p14:sldId id="280"/>
            <p14:sldId id="282"/>
            <p14:sldId id="283"/>
            <p14:sldId id="281"/>
            <p14:sldId id="284"/>
            <p14:sldId id="292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86810" autoAdjust="0"/>
  </p:normalViewPr>
  <p:slideViewPr>
    <p:cSldViewPr snapToGrid="0" showGuides="1">
      <p:cViewPr varScale="1">
        <p:scale>
          <a:sx n="75" d="100"/>
          <a:sy n="75" d="100"/>
        </p:scale>
        <p:origin x="732" y="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is Sokolov" userId="4cbf670dabff8a28" providerId="LiveId" clId="{3C410372-71C0-48DB-89AD-6DD69ADBF7F8}"/>
    <pc:docChg chg="undo custSel addSld modSld sldOrd delSection">
      <pc:chgData name="Denis Sokolov" userId="4cbf670dabff8a28" providerId="LiveId" clId="{3C410372-71C0-48DB-89AD-6DD69ADBF7F8}" dt="2018-03-29T09:53:35.023" v="1175" actId="20577"/>
      <pc:docMkLst>
        <pc:docMk/>
      </pc:docMkLst>
      <pc:sldChg chg="modSp">
        <pc:chgData name="Denis Sokolov" userId="4cbf670dabff8a28" providerId="LiveId" clId="{3C410372-71C0-48DB-89AD-6DD69ADBF7F8}" dt="2018-03-29T09:41:03.352" v="1164" actId="20577"/>
        <pc:sldMkLst>
          <pc:docMk/>
          <pc:sldMk cId="2357610382" sldId="260"/>
        </pc:sldMkLst>
        <pc:spChg chg="mod">
          <ac:chgData name="Denis Sokolov" userId="4cbf670dabff8a28" providerId="LiveId" clId="{3C410372-71C0-48DB-89AD-6DD69ADBF7F8}" dt="2018-03-29T09:41:03.352" v="1164" actId="20577"/>
          <ac:spMkLst>
            <pc:docMk/>
            <pc:sldMk cId="2357610382" sldId="260"/>
            <ac:spMk id="6" creationId="{2171BD0C-54E8-4474-AC95-C2F5FBB03A1A}"/>
          </ac:spMkLst>
        </pc:spChg>
      </pc:sldChg>
      <pc:sldChg chg="addSp delSp modSp add">
        <pc:chgData name="Denis Sokolov" userId="4cbf670dabff8a28" providerId="LiveId" clId="{3C410372-71C0-48DB-89AD-6DD69ADBF7F8}" dt="2018-03-28T18:24:49.158" v="126" actId="20577"/>
        <pc:sldMkLst>
          <pc:docMk/>
          <pc:sldMk cId="1405285708" sldId="261"/>
        </pc:sldMkLst>
        <pc:spChg chg="mod">
          <ac:chgData name="Denis Sokolov" userId="4cbf670dabff8a28" providerId="LiveId" clId="{3C410372-71C0-48DB-89AD-6DD69ADBF7F8}" dt="2018-03-28T18:24:49.158" v="126" actId="20577"/>
          <ac:spMkLst>
            <pc:docMk/>
            <pc:sldMk cId="1405285708" sldId="261"/>
            <ac:spMk id="2" creationId="{6D7587B6-EF08-474C-9D6F-13D8C4B6BF93}"/>
          </ac:spMkLst>
        </pc:spChg>
        <pc:spChg chg="del">
          <ac:chgData name="Denis Sokolov" userId="4cbf670dabff8a28" providerId="LiveId" clId="{3C410372-71C0-48DB-89AD-6DD69ADBF7F8}" dt="2018-03-28T17:58:02.407" v="19" actId="478"/>
          <ac:spMkLst>
            <pc:docMk/>
            <pc:sldMk cId="1405285708" sldId="261"/>
            <ac:spMk id="3" creationId="{C9E2496E-B8D7-4C49-84B1-8BE41FE01A7D}"/>
          </ac:spMkLst>
        </pc:spChg>
        <pc:spChg chg="add del mod">
          <ac:chgData name="Denis Sokolov" userId="4cbf670dabff8a28" providerId="LiveId" clId="{3C410372-71C0-48DB-89AD-6DD69ADBF7F8}" dt="2018-03-28T18:07:17.910" v="22" actId="478"/>
          <ac:spMkLst>
            <pc:docMk/>
            <pc:sldMk cId="1405285708" sldId="261"/>
            <ac:spMk id="4" creationId="{2E963924-44D7-414A-BA16-B1719E1C093E}"/>
          </ac:spMkLst>
        </pc:spChg>
        <pc:spChg chg="add del mod">
          <ac:chgData name="Denis Sokolov" userId="4cbf670dabff8a28" providerId="LiveId" clId="{3C410372-71C0-48DB-89AD-6DD69ADBF7F8}" dt="2018-03-28T18:07:53.940" v="30" actId="20577"/>
          <ac:spMkLst>
            <pc:docMk/>
            <pc:sldMk cId="1405285708" sldId="261"/>
            <ac:spMk id="5" creationId="{487126D6-1B11-47D1-B14B-F495676C220E}"/>
          </ac:spMkLst>
        </pc:spChg>
        <pc:spChg chg="add mod">
          <ac:chgData name="Denis Sokolov" userId="4cbf670dabff8a28" providerId="LiveId" clId="{3C410372-71C0-48DB-89AD-6DD69ADBF7F8}" dt="2018-03-28T18:11:23.467" v="33" actId="20577"/>
          <ac:spMkLst>
            <pc:docMk/>
            <pc:sldMk cId="1405285708" sldId="261"/>
            <ac:spMk id="6" creationId="{46CD32EB-1D23-4C09-B762-89D8DC646D3F}"/>
          </ac:spMkLst>
        </pc:spChg>
      </pc:sldChg>
      <pc:sldChg chg="addSp delSp modSp add">
        <pc:chgData name="Denis Sokolov" userId="4cbf670dabff8a28" providerId="LiveId" clId="{3C410372-71C0-48DB-89AD-6DD69ADBF7F8}" dt="2018-03-28T18:22:57.285" v="92" actId="20577"/>
        <pc:sldMkLst>
          <pc:docMk/>
          <pc:sldMk cId="2020761267" sldId="262"/>
        </pc:sldMkLst>
        <pc:spChg chg="mod">
          <ac:chgData name="Denis Sokolov" userId="4cbf670dabff8a28" providerId="LiveId" clId="{3C410372-71C0-48DB-89AD-6DD69ADBF7F8}" dt="2018-03-28T18:17:18.656" v="53" actId="20577"/>
          <ac:spMkLst>
            <pc:docMk/>
            <pc:sldMk cId="2020761267" sldId="262"/>
            <ac:spMk id="2" creationId="{7B14A237-6DA0-4626-8B0E-4E9F1DF0C169}"/>
          </ac:spMkLst>
        </pc:spChg>
        <pc:spChg chg="del">
          <ac:chgData name="Denis Sokolov" userId="4cbf670dabff8a28" providerId="LiveId" clId="{3C410372-71C0-48DB-89AD-6DD69ADBF7F8}" dt="2018-03-28T18:17:21.967" v="54" actId="478"/>
          <ac:spMkLst>
            <pc:docMk/>
            <pc:sldMk cId="2020761267" sldId="262"/>
            <ac:spMk id="3" creationId="{2C408EEB-9872-4ABF-AB06-E2187C71F3F1}"/>
          </ac:spMkLst>
        </pc:spChg>
        <pc:spChg chg="add mod">
          <ac:chgData name="Denis Sokolov" userId="4cbf670dabff8a28" providerId="LiveId" clId="{3C410372-71C0-48DB-89AD-6DD69ADBF7F8}" dt="2018-03-28T18:22:57.285" v="92" actId="20577"/>
          <ac:spMkLst>
            <pc:docMk/>
            <pc:sldMk cId="2020761267" sldId="262"/>
            <ac:spMk id="4" creationId="{5CED6FD0-929B-4766-A255-EC9B25490093}"/>
          </ac:spMkLst>
        </pc:spChg>
      </pc:sldChg>
      <pc:sldChg chg="addSp delSp modSp add">
        <pc:chgData name="Denis Sokolov" userId="4cbf670dabff8a28" providerId="LiveId" clId="{3C410372-71C0-48DB-89AD-6DD69ADBF7F8}" dt="2018-03-28T18:22:30.986" v="79" actId="1076"/>
        <pc:sldMkLst>
          <pc:docMk/>
          <pc:sldMk cId="1702752241" sldId="263"/>
        </pc:sldMkLst>
        <pc:spChg chg="mod">
          <ac:chgData name="Denis Sokolov" userId="4cbf670dabff8a28" providerId="LiveId" clId="{3C410372-71C0-48DB-89AD-6DD69ADBF7F8}" dt="2018-03-28T18:17:58.571" v="75" actId="20577"/>
          <ac:spMkLst>
            <pc:docMk/>
            <pc:sldMk cId="1702752241" sldId="263"/>
            <ac:spMk id="2" creationId="{B6B5C49E-898A-4BA0-8021-98CC66E3858C}"/>
          </ac:spMkLst>
        </pc:spChg>
        <pc:spChg chg="del">
          <ac:chgData name="Denis Sokolov" userId="4cbf670dabff8a28" providerId="LiveId" clId="{3C410372-71C0-48DB-89AD-6DD69ADBF7F8}" dt="2018-03-28T18:18:02.498" v="76" actId="478"/>
          <ac:spMkLst>
            <pc:docMk/>
            <pc:sldMk cId="1702752241" sldId="263"/>
            <ac:spMk id="3" creationId="{208DB239-FA53-45E1-BDCD-9535B5A39CE9}"/>
          </ac:spMkLst>
        </pc:spChg>
        <pc:spChg chg="add mod">
          <ac:chgData name="Denis Sokolov" userId="4cbf670dabff8a28" providerId="LiveId" clId="{3C410372-71C0-48DB-89AD-6DD69ADBF7F8}" dt="2018-03-28T18:22:30.986" v="79" actId="1076"/>
          <ac:spMkLst>
            <pc:docMk/>
            <pc:sldMk cId="1702752241" sldId="263"/>
            <ac:spMk id="4" creationId="{4A5E597A-8D00-4836-98CA-2E5AE72F5F49}"/>
          </ac:spMkLst>
        </pc:spChg>
      </pc:sldChg>
      <pc:sldChg chg="addSp delSp modSp add">
        <pc:chgData name="Denis Sokolov" userId="4cbf670dabff8a28" providerId="LiveId" clId="{3C410372-71C0-48DB-89AD-6DD69ADBF7F8}" dt="2018-03-29T09:48:44.330" v="1168" actId="20577"/>
        <pc:sldMkLst>
          <pc:docMk/>
          <pc:sldMk cId="2365386318" sldId="264"/>
        </pc:sldMkLst>
        <pc:spChg chg="mod">
          <ac:chgData name="Denis Sokolov" userId="4cbf670dabff8a28" providerId="LiveId" clId="{3C410372-71C0-48DB-89AD-6DD69ADBF7F8}" dt="2018-03-28T18:24:32.931" v="122" actId="20577"/>
          <ac:spMkLst>
            <pc:docMk/>
            <pc:sldMk cId="2365386318" sldId="264"/>
            <ac:spMk id="2" creationId="{BD52C8BF-FB43-413F-816C-AFAB6AD422F1}"/>
          </ac:spMkLst>
        </pc:spChg>
        <pc:spChg chg="del">
          <ac:chgData name="Denis Sokolov" userId="4cbf670dabff8a28" providerId="LiveId" clId="{3C410372-71C0-48DB-89AD-6DD69ADBF7F8}" dt="2018-03-28T18:24:37.250" v="123" actId="478"/>
          <ac:spMkLst>
            <pc:docMk/>
            <pc:sldMk cId="2365386318" sldId="264"/>
            <ac:spMk id="3" creationId="{0DC6CD19-CD35-4E1D-B58A-77103C8DFEF4}"/>
          </ac:spMkLst>
        </pc:spChg>
        <pc:spChg chg="add mod">
          <ac:chgData name="Denis Sokolov" userId="4cbf670dabff8a28" providerId="LiveId" clId="{3C410372-71C0-48DB-89AD-6DD69ADBF7F8}" dt="2018-03-29T09:48:44.330" v="1168" actId="20577"/>
          <ac:spMkLst>
            <pc:docMk/>
            <pc:sldMk cId="2365386318" sldId="264"/>
            <ac:spMk id="4" creationId="{CD4394D4-3653-4476-A48C-057F231F1EBA}"/>
          </ac:spMkLst>
        </pc:spChg>
      </pc:sldChg>
      <pc:sldChg chg="addSp delSp modSp add">
        <pc:chgData name="Denis Sokolov" userId="4cbf670dabff8a28" providerId="LiveId" clId="{3C410372-71C0-48DB-89AD-6DD69ADBF7F8}" dt="2018-03-28T18:38:30.077" v="169" actId="1076"/>
        <pc:sldMkLst>
          <pc:docMk/>
          <pc:sldMk cId="896359649" sldId="265"/>
        </pc:sldMkLst>
        <pc:spChg chg="mod">
          <ac:chgData name="Denis Sokolov" userId="4cbf670dabff8a28" providerId="LiveId" clId="{3C410372-71C0-48DB-89AD-6DD69ADBF7F8}" dt="2018-03-28T18:35:21.415" v="161" actId="20577"/>
          <ac:spMkLst>
            <pc:docMk/>
            <pc:sldMk cId="896359649" sldId="265"/>
            <ac:spMk id="2" creationId="{6289D1E0-B9CE-4F7D-9BEC-6ED9161A4C63}"/>
          </ac:spMkLst>
        </pc:spChg>
        <pc:spChg chg="del">
          <ac:chgData name="Denis Sokolov" userId="4cbf670dabff8a28" providerId="LiveId" clId="{3C410372-71C0-48DB-89AD-6DD69ADBF7F8}" dt="2018-03-28T18:35:24.148" v="162" actId="478"/>
          <ac:spMkLst>
            <pc:docMk/>
            <pc:sldMk cId="896359649" sldId="265"/>
            <ac:spMk id="3" creationId="{83765666-B8AD-45DC-A957-3FBC8E1CB141}"/>
          </ac:spMkLst>
        </pc:spChg>
        <pc:spChg chg="add mod">
          <ac:chgData name="Denis Sokolov" userId="4cbf670dabff8a28" providerId="LiveId" clId="{3C410372-71C0-48DB-89AD-6DD69ADBF7F8}" dt="2018-03-28T18:38:30.077" v="169" actId="1076"/>
          <ac:spMkLst>
            <pc:docMk/>
            <pc:sldMk cId="896359649" sldId="265"/>
            <ac:spMk id="4" creationId="{EC998610-FE6F-4988-8FBF-64D6D8C65560}"/>
          </ac:spMkLst>
        </pc:spChg>
      </pc:sldChg>
      <pc:sldChg chg="addSp delSp modSp add">
        <pc:chgData name="Denis Sokolov" userId="4cbf670dabff8a28" providerId="LiveId" clId="{3C410372-71C0-48DB-89AD-6DD69ADBF7F8}" dt="2018-03-28T19:39:05.884" v="255" actId="1076"/>
        <pc:sldMkLst>
          <pc:docMk/>
          <pc:sldMk cId="3649212999" sldId="266"/>
        </pc:sldMkLst>
        <pc:spChg chg="mod">
          <ac:chgData name="Denis Sokolov" userId="4cbf670dabff8a28" providerId="LiveId" clId="{3C410372-71C0-48DB-89AD-6DD69ADBF7F8}" dt="2018-03-28T18:41:26.052" v="207" actId="20577"/>
          <ac:spMkLst>
            <pc:docMk/>
            <pc:sldMk cId="3649212999" sldId="266"/>
            <ac:spMk id="2" creationId="{6770FA73-6B7E-4A80-B445-CC78E2B77E57}"/>
          </ac:spMkLst>
        </pc:spChg>
        <pc:spChg chg="del">
          <ac:chgData name="Denis Sokolov" userId="4cbf670dabff8a28" providerId="LiveId" clId="{3C410372-71C0-48DB-89AD-6DD69ADBF7F8}" dt="2018-03-28T18:41:29.288" v="208" actId="478"/>
          <ac:spMkLst>
            <pc:docMk/>
            <pc:sldMk cId="3649212999" sldId="266"/>
            <ac:spMk id="3" creationId="{63D07AF4-EC6E-437F-8E8C-B80C741AC83C}"/>
          </ac:spMkLst>
        </pc:spChg>
        <pc:spChg chg="add mod">
          <ac:chgData name="Denis Sokolov" userId="4cbf670dabff8a28" providerId="LiveId" clId="{3C410372-71C0-48DB-89AD-6DD69ADBF7F8}" dt="2018-03-28T19:39:05.884" v="255" actId="1076"/>
          <ac:spMkLst>
            <pc:docMk/>
            <pc:sldMk cId="3649212999" sldId="266"/>
            <ac:spMk id="4" creationId="{B4F7C019-018F-49B9-80B1-75F4EE86ECE1}"/>
          </ac:spMkLst>
        </pc:spChg>
      </pc:sldChg>
      <pc:sldChg chg="addSp delSp modSp add">
        <pc:chgData name="Denis Sokolov" userId="4cbf670dabff8a28" providerId="LiveId" clId="{3C410372-71C0-48DB-89AD-6DD69ADBF7F8}" dt="2018-03-29T09:53:35.023" v="1175" actId="20577"/>
        <pc:sldMkLst>
          <pc:docMk/>
          <pc:sldMk cId="576120019" sldId="267"/>
        </pc:sldMkLst>
        <pc:spChg chg="mod">
          <ac:chgData name="Denis Sokolov" userId="4cbf670dabff8a28" providerId="LiveId" clId="{3C410372-71C0-48DB-89AD-6DD69ADBF7F8}" dt="2018-03-28T18:47:10.151" v="234" actId="20577"/>
          <ac:spMkLst>
            <pc:docMk/>
            <pc:sldMk cId="576120019" sldId="267"/>
            <ac:spMk id="2" creationId="{4487A969-DD6E-4B3B-81F7-92FE11517ABE}"/>
          </ac:spMkLst>
        </pc:spChg>
        <pc:spChg chg="del">
          <ac:chgData name="Denis Sokolov" userId="4cbf670dabff8a28" providerId="LiveId" clId="{3C410372-71C0-48DB-89AD-6DD69ADBF7F8}" dt="2018-03-28T18:47:12.087" v="235" actId="478"/>
          <ac:spMkLst>
            <pc:docMk/>
            <pc:sldMk cId="576120019" sldId="267"/>
            <ac:spMk id="3" creationId="{0AA42333-BD2E-47AD-90EE-32ADA800B98B}"/>
          </ac:spMkLst>
        </pc:spChg>
        <pc:spChg chg="add mod">
          <ac:chgData name="Denis Sokolov" userId="4cbf670dabff8a28" providerId="LiveId" clId="{3C410372-71C0-48DB-89AD-6DD69ADBF7F8}" dt="2018-03-29T09:53:35.023" v="1175" actId="20577"/>
          <ac:spMkLst>
            <pc:docMk/>
            <pc:sldMk cId="576120019" sldId="267"/>
            <ac:spMk id="4" creationId="{F258357D-8D86-4CA5-8340-8F4DD06E736D}"/>
          </ac:spMkLst>
        </pc:spChg>
      </pc:sldChg>
      <pc:sldChg chg="addSp delSp modSp add">
        <pc:chgData name="Denis Sokolov" userId="4cbf670dabff8a28" providerId="LiveId" clId="{3C410372-71C0-48DB-89AD-6DD69ADBF7F8}" dt="2018-03-28T19:41:19.311" v="302" actId="1076"/>
        <pc:sldMkLst>
          <pc:docMk/>
          <pc:sldMk cId="949962221" sldId="268"/>
        </pc:sldMkLst>
        <pc:spChg chg="mod">
          <ac:chgData name="Denis Sokolov" userId="4cbf670dabff8a28" providerId="LiveId" clId="{3C410372-71C0-48DB-89AD-6DD69ADBF7F8}" dt="2018-03-28T19:39:36.349" v="285" actId="20577"/>
          <ac:spMkLst>
            <pc:docMk/>
            <pc:sldMk cId="949962221" sldId="268"/>
            <ac:spMk id="2" creationId="{6CF9A16D-409D-4000-A709-1E1F2EB8CE4D}"/>
          </ac:spMkLst>
        </pc:spChg>
        <pc:spChg chg="del">
          <ac:chgData name="Denis Sokolov" userId="4cbf670dabff8a28" providerId="LiveId" clId="{3C410372-71C0-48DB-89AD-6DD69ADBF7F8}" dt="2018-03-28T19:40:26.985" v="286" actId="478"/>
          <ac:spMkLst>
            <pc:docMk/>
            <pc:sldMk cId="949962221" sldId="268"/>
            <ac:spMk id="3" creationId="{B2324CDF-1CE0-46CB-8304-5F45F7BD34AC}"/>
          </ac:spMkLst>
        </pc:spChg>
        <pc:spChg chg="add mod">
          <ac:chgData name="Denis Sokolov" userId="4cbf670dabff8a28" providerId="LiveId" clId="{3C410372-71C0-48DB-89AD-6DD69ADBF7F8}" dt="2018-03-28T19:41:19.311" v="302" actId="1076"/>
          <ac:spMkLst>
            <pc:docMk/>
            <pc:sldMk cId="949962221" sldId="268"/>
            <ac:spMk id="4" creationId="{E33C88E5-2E37-4CC1-A0AB-548A78FE206D}"/>
          </ac:spMkLst>
        </pc:spChg>
      </pc:sldChg>
      <pc:sldChg chg="addSp delSp modSp add">
        <pc:chgData name="Denis Sokolov" userId="4cbf670dabff8a28" providerId="LiveId" clId="{3C410372-71C0-48DB-89AD-6DD69ADBF7F8}" dt="2018-03-28T19:42:26.952" v="312" actId="1076"/>
        <pc:sldMkLst>
          <pc:docMk/>
          <pc:sldMk cId="3630905572" sldId="269"/>
        </pc:sldMkLst>
        <pc:spChg chg="mod">
          <ac:chgData name="Denis Sokolov" userId="4cbf670dabff8a28" providerId="LiveId" clId="{3C410372-71C0-48DB-89AD-6DD69ADBF7F8}" dt="2018-03-28T19:41:34.355" v="304" actId="1076"/>
          <ac:spMkLst>
            <pc:docMk/>
            <pc:sldMk cId="3630905572" sldId="269"/>
            <ac:spMk id="2" creationId="{78537B66-3B54-4A77-97D4-CB8B43A2EC06}"/>
          </ac:spMkLst>
        </pc:spChg>
        <pc:spChg chg="del">
          <ac:chgData name="Denis Sokolov" userId="4cbf670dabff8a28" providerId="LiveId" clId="{3C410372-71C0-48DB-89AD-6DD69ADBF7F8}" dt="2018-03-28T19:41:39.742" v="305" actId="478"/>
          <ac:spMkLst>
            <pc:docMk/>
            <pc:sldMk cId="3630905572" sldId="269"/>
            <ac:spMk id="3" creationId="{0AA4C453-0B40-4E75-AFDA-1EAEE57C0C61}"/>
          </ac:spMkLst>
        </pc:spChg>
        <pc:spChg chg="add mod">
          <ac:chgData name="Denis Sokolov" userId="4cbf670dabff8a28" providerId="LiveId" clId="{3C410372-71C0-48DB-89AD-6DD69ADBF7F8}" dt="2018-03-28T19:42:26.952" v="312" actId="1076"/>
          <ac:spMkLst>
            <pc:docMk/>
            <pc:sldMk cId="3630905572" sldId="269"/>
            <ac:spMk id="4" creationId="{9C4101B8-1A92-43FF-A535-11571F5A8741}"/>
          </ac:spMkLst>
        </pc:spChg>
      </pc:sldChg>
      <pc:sldChg chg="addSp delSp modSp add">
        <pc:chgData name="Denis Sokolov" userId="4cbf670dabff8a28" providerId="LiveId" clId="{3C410372-71C0-48DB-89AD-6DD69ADBF7F8}" dt="2018-03-28T20:05:47.883" v="413" actId="20577"/>
        <pc:sldMkLst>
          <pc:docMk/>
          <pc:sldMk cId="2204180525" sldId="270"/>
        </pc:sldMkLst>
        <pc:spChg chg="mod">
          <ac:chgData name="Denis Sokolov" userId="4cbf670dabff8a28" providerId="LiveId" clId="{3C410372-71C0-48DB-89AD-6DD69ADBF7F8}" dt="2018-03-28T20:05:47.883" v="413" actId="20577"/>
          <ac:spMkLst>
            <pc:docMk/>
            <pc:sldMk cId="2204180525" sldId="270"/>
            <ac:spMk id="2" creationId="{A41CB38F-5C16-4AED-930F-C080931B0C1C}"/>
          </ac:spMkLst>
        </pc:spChg>
        <pc:spChg chg="del">
          <ac:chgData name="Denis Sokolov" userId="4cbf670dabff8a28" providerId="LiveId" clId="{3C410372-71C0-48DB-89AD-6DD69ADBF7F8}" dt="2018-03-28T19:44:04.116" v="339" actId="478"/>
          <ac:spMkLst>
            <pc:docMk/>
            <pc:sldMk cId="2204180525" sldId="270"/>
            <ac:spMk id="3" creationId="{D60EB881-C3E6-422A-A252-B77CC0E3449C}"/>
          </ac:spMkLst>
        </pc:spChg>
        <pc:spChg chg="add mod">
          <ac:chgData name="Denis Sokolov" userId="4cbf670dabff8a28" providerId="LiveId" clId="{3C410372-71C0-48DB-89AD-6DD69ADBF7F8}" dt="2018-03-28T19:44:20.577" v="346" actId="1076"/>
          <ac:spMkLst>
            <pc:docMk/>
            <pc:sldMk cId="2204180525" sldId="270"/>
            <ac:spMk id="4" creationId="{B292E36E-8C07-4DF2-BFAB-4D3593CEA68E}"/>
          </ac:spMkLst>
        </pc:spChg>
      </pc:sldChg>
      <pc:sldChg chg="addSp delSp modSp add">
        <pc:chgData name="Denis Sokolov" userId="4cbf670dabff8a28" providerId="LiveId" clId="{3C410372-71C0-48DB-89AD-6DD69ADBF7F8}" dt="2018-03-28T20:03:34.715" v="384" actId="1076"/>
        <pc:sldMkLst>
          <pc:docMk/>
          <pc:sldMk cId="240041194" sldId="271"/>
        </pc:sldMkLst>
        <pc:spChg chg="mod">
          <ac:chgData name="Denis Sokolov" userId="4cbf670dabff8a28" providerId="LiveId" clId="{3C410372-71C0-48DB-89AD-6DD69ADBF7F8}" dt="2018-03-28T19:49:29.020" v="376" actId="20577"/>
          <ac:spMkLst>
            <pc:docMk/>
            <pc:sldMk cId="240041194" sldId="271"/>
            <ac:spMk id="2" creationId="{4A04D993-A0EC-4001-8D51-32628CD5FD87}"/>
          </ac:spMkLst>
        </pc:spChg>
        <pc:spChg chg="del">
          <ac:chgData name="Denis Sokolov" userId="4cbf670dabff8a28" providerId="LiveId" clId="{3C410372-71C0-48DB-89AD-6DD69ADBF7F8}" dt="2018-03-28T19:49:31.326" v="377" actId="478"/>
          <ac:spMkLst>
            <pc:docMk/>
            <pc:sldMk cId="240041194" sldId="271"/>
            <ac:spMk id="3" creationId="{7D611FFA-AD0F-4709-9ABF-5E8368702A0C}"/>
          </ac:spMkLst>
        </pc:spChg>
        <pc:spChg chg="add mod">
          <ac:chgData name="Denis Sokolov" userId="4cbf670dabff8a28" providerId="LiveId" clId="{3C410372-71C0-48DB-89AD-6DD69ADBF7F8}" dt="2018-03-28T20:03:34.715" v="384" actId="1076"/>
          <ac:spMkLst>
            <pc:docMk/>
            <pc:sldMk cId="240041194" sldId="271"/>
            <ac:spMk id="4" creationId="{E705CD5E-9E85-46DB-9206-39C334EEC8D9}"/>
          </ac:spMkLst>
        </pc:spChg>
      </pc:sldChg>
      <pc:sldChg chg="addSp delSp modSp add">
        <pc:chgData name="Denis Sokolov" userId="4cbf670dabff8a28" providerId="LiveId" clId="{3C410372-71C0-48DB-89AD-6DD69ADBF7F8}" dt="2018-03-28T20:05:10.175" v="395" actId="20577"/>
        <pc:sldMkLst>
          <pc:docMk/>
          <pc:sldMk cId="462628218" sldId="272"/>
        </pc:sldMkLst>
        <pc:spChg chg="mod">
          <ac:chgData name="Denis Sokolov" userId="4cbf670dabff8a28" providerId="LiveId" clId="{3C410372-71C0-48DB-89AD-6DD69ADBF7F8}" dt="2018-03-28T20:03:55.533" v="386" actId="20577"/>
          <ac:spMkLst>
            <pc:docMk/>
            <pc:sldMk cId="462628218" sldId="272"/>
            <ac:spMk id="2" creationId="{69CB0C48-BFD4-45D2-B9AB-D5AC2145B208}"/>
          </ac:spMkLst>
        </pc:spChg>
        <pc:spChg chg="del">
          <ac:chgData name="Denis Sokolov" userId="4cbf670dabff8a28" providerId="LiveId" clId="{3C410372-71C0-48DB-89AD-6DD69ADBF7F8}" dt="2018-03-28T20:04:50.085" v="387" actId="478"/>
          <ac:spMkLst>
            <pc:docMk/>
            <pc:sldMk cId="462628218" sldId="272"/>
            <ac:spMk id="3" creationId="{EC357132-47F1-4FBA-8AEA-97D51F17C076}"/>
          </ac:spMkLst>
        </pc:spChg>
        <pc:spChg chg="add mod">
          <ac:chgData name="Denis Sokolov" userId="4cbf670dabff8a28" providerId="LiveId" clId="{3C410372-71C0-48DB-89AD-6DD69ADBF7F8}" dt="2018-03-28T20:05:10.175" v="395" actId="20577"/>
          <ac:spMkLst>
            <pc:docMk/>
            <pc:sldMk cId="462628218" sldId="272"/>
            <ac:spMk id="4" creationId="{59104885-1522-411A-A274-20179FD5A01F}"/>
          </ac:spMkLst>
        </pc:spChg>
      </pc:sldChg>
      <pc:sldChg chg="addSp delSp modSp add">
        <pc:chgData name="Denis Sokolov" userId="4cbf670dabff8a28" providerId="LiveId" clId="{3C410372-71C0-48DB-89AD-6DD69ADBF7F8}" dt="2018-03-28T20:06:20.844" v="465" actId="20577"/>
        <pc:sldMkLst>
          <pc:docMk/>
          <pc:sldMk cId="3590798596" sldId="273"/>
        </pc:sldMkLst>
        <pc:spChg chg="mod">
          <ac:chgData name="Denis Sokolov" userId="4cbf670dabff8a28" providerId="LiveId" clId="{3C410372-71C0-48DB-89AD-6DD69ADBF7F8}" dt="2018-03-28T20:06:20.844" v="465" actId="20577"/>
          <ac:spMkLst>
            <pc:docMk/>
            <pc:sldMk cId="3590798596" sldId="273"/>
            <ac:spMk id="2" creationId="{54DF62E8-0713-4245-B8C9-B846030D14C6}"/>
          </ac:spMkLst>
        </pc:spChg>
        <pc:spChg chg="del">
          <ac:chgData name="Denis Sokolov" userId="4cbf670dabff8a28" providerId="LiveId" clId="{3C410372-71C0-48DB-89AD-6DD69ADBF7F8}" dt="2018-03-28T20:05:52.417" v="414" actId="478"/>
          <ac:spMkLst>
            <pc:docMk/>
            <pc:sldMk cId="3590798596" sldId="273"/>
            <ac:spMk id="3" creationId="{5629D943-BEEA-485C-8701-C29D7A4455D9}"/>
          </ac:spMkLst>
        </pc:spChg>
        <pc:spChg chg="add mod">
          <ac:chgData name="Denis Sokolov" userId="4cbf670dabff8a28" providerId="LiveId" clId="{3C410372-71C0-48DB-89AD-6DD69ADBF7F8}" dt="2018-03-28T20:06:07.572" v="421" actId="1076"/>
          <ac:spMkLst>
            <pc:docMk/>
            <pc:sldMk cId="3590798596" sldId="273"/>
            <ac:spMk id="4" creationId="{DD789CEF-CE52-4C5F-BFA2-A7A05FED1B07}"/>
          </ac:spMkLst>
        </pc:spChg>
      </pc:sldChg>
      <pc:sldChg chg="addSp delSp modSp add">
        <pc:chgData name="Denis Sokolov" userId="4cbf670dabff8a28" providerId="LiveId" clId="{3C410372-71C0-48DB-89AD-6DD69ADBF7F8}" dt="2018-03-28T20:43:24.519" v="525" actId="1076"/>
        <pc:sldMkLst>
          <pc:docMk/>
          <pc:sldMk cId="2608837164" sldId="274"/>
        </pc:sldMkLst>
        <pc:spChg chg="mod">
          <ac:chgData name="Denis Sokolov" userId="4cbf670dabff8a28" providerId="LiveId" clId="{3C410372-71C0-48DB-89AD-6DD69ADBF7F8}" dt="2018-03-28T20:38:46.052" v="520" actId="20577"/>
          <ac:spMkLst>
            <pc:docMk/>
            <pc:sldMk cId="2608837164" sldId="274"/>
            <ac:spMk id="2" creationId="{A4201F24-3785-4D89-A8DE-9EB8FA57A5E7}"/>
          </ac:spMkLst>
        </pc:spChg>
        <pc:spChg chg="del">
          <ac:chgData name="Denis Sokolov" userId="4cbf670dabff8a28" providerId="LiveId" clId="{3C410372-71C0-48DB-89AD-6DD69ADBF7F8}" dt="2018-03-28T20:34:16.796" v="482" actId="478"/>
          <ac:spMkLst>
            <pc:docMk/>
            <pc:sldMk cId="2608837164" sldId="274"/>
            <ac:spMk id="3" creationId="{0265822D-9B6C-4064-8031-3779BAB0A219}"/>
          </ac:spMkLst>
        </pc:spChg>
        <pc:spChg chg="add mod">
          <ac:chgData name="Denis Sokolov" userId="4cbf670dabff8a28" providerId="LiveId" clId="{3C410372-71C0-48DB-89AD-6DD69ADBF7F8}" dt="2018-03-28T20:43:24.519" v="525" actId="1076"/>
          <ac:spMkLst>
            <pc:docMk/>
            <pc:sldMk cId="2608837164" sldId="274"/>
            <ac:spMk id="4" creationId="{11ABC48F-A8AB-426F-BA9D-6BCCE83430FD}"/>
          </ac:spMkLst>
        </pc:spChg>
      </pc:sldChg>
      <pc:sldChg chg="addSp delSp modSp add">
        <pc:chgData name="Denis Sokolov" userId="4cbf670dabff8a28" providerId="LiveId" clId="{3C410372-71C0-48DB-89AD-6DD69ADBF7F8}" dt="2018-03-28T20:57:06.776" v="573" actId="1076"/>
        <pc:sldMkLst>
          <pc:docMk/>
          <pc:sldMk cId="948476810" sldId="275"/>
        </pc:sldMkLst>
        <pc:spChg chg="mod">
          <ac:chgData name="Denis Sokolov" userId="4cbf670dabff8a28" providerId="LiveId" clId="{3C410372-71C0-48DB-89AD-6DD69ADBF7F8}" dt="2018-03-28T20:51:20.537" v="567" actId="20577"/>
          <ac:spMkLst>
            <pc:docMk/>
            <pc:sldMk cId="948476810" sldId="275"/>
            <ac:spMk id="2" creationId="{90722C8F-3B46-4F5E-A1AE-466368004C01}"/>
          </ac:spMkLst>
        </pc:spChg>
        <pc:spChg chg="del">
          <ac:chgData name="Denis Sokolov" userId="4cbf670dabff8a28" providerId="LiveId" clId="{3C410372-71C0-48DB-89AD-6DD69ADBF7F8}" dt="2018-03-28T20:51:22.972" v="568" actId="478"/>
          <ac:spMkLst>
            <pc:docMk/>
            <pc:sldMk cId="948476810" sldId="275"/>
            <ac:spMk id="3" creationId="{16A9F3AB-F2AC-4295-80FA-50423C5C5195}"/>
          </ac:spMkLst>
        </pc:spChg>
        <pc:spChg chg="add mod">
          <ac:chgData name="Denis Sokolov" userId="4cbf670dabff8a28" providerId="LiveId" clId="{3C410372-71C0-48DB-89AD-6DD69ADBF7F8}" dt="2018-03-28T20:57:06.776" v="573" actId="1076"/>
          <ac:spMkLst>
            <pc:docMk/>
            <pc:sldMk cId="948476810" sldId="275"/>
            <ac:spMk id="4" creationId="{08D288E5-23AC-4DC1-B7F3-ACE904CEE296}"/>
          </ac:spMkLst>
        </pc:spChg>
      </pc:sldChg>
      <pc:sldChg chg="addSp delSp modSp add setBg modNotesTx">
        <pc:chgData name="Denis Sokolov" userId="4cbf670dabff8a28" providerId="LiveId" clId="{3C410372-71C0-48DB-89AD-6DD69ADBF7F8}" dt="2018-03-28T23:52:55.975" v="1149" actId="20577"/>
        <pc:sldMkLst>
          <pc:docMk/>
          <pc:sldMk cId="2870477929" sldId="276"/>
        </pc:sldMkLst>
        <pc:spChg chg="mod">
          <ac:chgData name="Denis Sokolov" userId="4cbf670dabff8a28" providerId="LiveId" clId="{3C410372-71C0-48DB-89AD-6DD69ADBF7F8}" dt="2018-03-28T21:00:00.098" v="584" actId="20577"/>
          <ac:spMkLst>
            <pc:docMk/>
            <pc:sldMk cId="2870477929" sldId="276"/>
            <ac:spMk id="2" creationId="{22D3A212-0C6A-4664-979A-AF6E8A6916FF}"/>
          </ac:spMkLst>
        </pc:spChg>
        <pc:spChg chg="del">
          <ac:chgData name="Denis Sokolov" userId="4cbf670dabff8a28" providerId="LiveId" clId="{3C410372-71C0-48DB-89AD-6DD69ADBF7F8}" dt="2018-03-28T20:58:21.680" v="575" actId="478"/>
          <ac:spMkLst>
            <pc:docMk/>
            <pc:sldMk cId="2870477929" sldId="276"/>
            <ac:spMk id="3" creationId="{B53E8555-DD79-4050-8066-3130BE1CE72A}"/>
          </ac:spMkLst>
        </pc:spChg>
        <pc:spChg chg="add del">
          <ac:chgData name="Denis Sokolov" userId="4cbf670dabff8a28" providerId="LiveId" clId="{3C410372-71C0-48DB-89AD-6DD69ADBF7F8}" dt="2018-03-28T20:58:24.525" v="577" actId="20577"/>
          <ac:spMkLst>
            <pc:docMk/>
            <pc:sldMk cId="2870477929" sldId="276"/>
            <ac:spMk id="4" creationId="{06C3C5AE-EF12-4453-8737-B01C78ADFA1B}"/>
          </ac:spMkLst>
        </pc:spChg>
        <pc:spChg chg="add del mod">
          <ac:chgData name="Denis Sokolov" userId="4cbf670dabff8a28" providerId="LiveId" clId="{3C410372-71C0-48DB-89AD-6DD69ADBF7F8}" dt="2018-03-28T21:18:09.958" v="605" actId="478"/>
          <ac:spMkLst>
            <pc:docMk/>
            <pc:sldMk cId="2870477929" sldId="276"/>
            <ac:spMk id="5" creationId="{1AFEDEA2-1D73-4BB6-A888-10155B821AA7}"/>
          </ac:spMkLst>
        </pc:spChg>
        <pc:spChg chg="add del">
          <ac:chgData name="Denis Sokolov" userId="4cbf670dabff8a28" providerId="LiveId" clId="{3C410372-71C0-48DB-89AD-6DD69ADBF7F8}" dt="2018-03-28T21:17:52.415" v="603" actId="20577"/>
          <ac:spMkLst>
            <pc:docMk/>
            <pc:sldMk cId="2870477929" sldId="276"/>
            <ac:spMk id="6" creationId="{AA9CA43C-E2EF-4426-B831-A06DFAF67087}"/>
          </ac:spMkLst>
        </pc:spChg>
        <pc:spChg chg="add mod">
          <ac:chgData name="Denis Sokolov" userId="4cbf670dabff8a28" providerId="LiveId" clId="{3C410372-71C0-48DB-89AD-6DD69ADBF7F8}" dt="2018-03-28T21:18:26.050" v="609" actId="1076"/>
          <ac:spMkLst>
            <pc:docMk/>
            <pc:sldMk cId="2870477929" sldId="276"/>
            <ac:spMk id="7" creationId="{05F4459C-43D3-443B-AB99-68AE4AA009B3}"/>
          </ac:spMkLst>
        </pc:spChg>
      </pc:sldChg>
      <pc:sldChg chg="addSp delSp modSp add modNotesTx">
        <pc:chgData name="Denis Sokolov" userId="4cbf670dabff8a28" providerId="LiveId" clId="{3C410372-71C0-48DB-89AD-6DD69ADBF7F8}" dt="2018-03-28T23:53:02.528" v="1151" actId="20577"/>
        <pc:sldMkLst>
          <pc:docMk/>
          <pc:sldMk cId="2667181554" sldId="277"/>
        </pc:sldMkLst>
        <pc:spChg chg="mod">
          <ac:chgData name="Denis Sokolov" userId="4cbf670dabff8a28" providerId="LiveId" clId="{3C410372-71C0-48DB-89AD-6DD69ADBF7F8}" dt="2018-03-28T21:03:40.233" v="596" actId="20577"/>
          <ac:spMkLst>
            <pc:docMk/>
            <pc:sldMk cId="2667181554" sldId="277"/>
            <ac:spMk id="2" creationId="{DEDA38BC-2843-4F3D-A2DD-3CC6DAF02AA2}"/>
          </ac:spMkLst>
        </pc:spChg>
        <pc:spChg chg="del">
          <ac:chgData name="Denis Sokolov" userId="4cbf670dabff8a28" providerId="LiveId" clId="{3C410372-71C0-48DB-89AD-6DD69ADBF7F8}" dt="2018-03-28T21:03:12.731" v="589" actId="478"/>
          <ac:spMkLst>
            <pc:docMk/>
            <pc:sldMk cId="2667181554" sldId="277"/>
            <ac:spMk id="3" creationId="{4DD4F99D-1EDF-44A5-B4FD-C6C1BA74AB43}"/>
          </ac:spMkLst>
        </pc:spChg>
        <pc:spChg chg="add del mod">
          <ac:chgData name="Denis Sokolov" userId="4cbf670dabff8a28" providerId="LiveId" clId="{3C410372-71C0-48DB-89AD-6DD69ADBF7F8}" dt="2018-03-28T21:16:55.102" v="598" actId="478"/>
          <ac:spMkLst>
            <pc:docMk/>
            <pc:sldMk cId="2667181554" sldId="277"/>
            <ac:spMk id="4" creationId="{AD9A2864-5C4D-44F6-B795-9F22703863E0}"/>
          </ac:spMkLst>
        </pc:spChg>
        <pc:spChg chg="add mod">
          <ac:chgData name="Denis Sokolov" userId="4cbf670dabff8a28" providerId="LiveId" clId="{3C410372-71C0-48DB-89AD-6DD69ADBF7F8}" dt="2018-03-28T21:17:02.327" v="600" actId="1076"/>
          <ac:spMkLst>
            <pc:docMk/>
            <pc:sldMk cId="2667181554" sldId="277"/>
            <ac:spMk id="5" creationId="{B732EAD3-5993-4A99-A97C-EFDA5B43B480}"/>
          </ac:spMkLst>
        </pc:spChg>
      </pc:sldChg>
      <pc:sldChg chg="addSp delSp modSp add">
        <pc:chgData name="Denis Sokolov" userId="4cbf670dabff8a28" providerId="LiveId" clId="{3C410372-71C0-48DB-89AD-6DD69ADBF7F8}" dt="2018-03-28T21:52:02.646" v="615" actId="20577"/>
        <pc:sldMkLst>
          <pc:docMk/>
          <pc:sldMk cId="2884869632" sldId="278"/>
        </pc:sldMkLst>
        <pc:spChg chg="mod">
          <ac:chgData name="Denis Sokolov" userId="4cbf670dabff8a28" providerId="LiveId" clId="{3C410372-71C0-48DB-89AD-6DD69ADBF7F8}" dt="2018-03-28T21:52:02.646" v="615" actId="20577"/>
          <ac:spMkLst>
            <pc:docMk/>
            <pc:sldMk cId="2884869632" sldId="278"/>
            <ac:spMk id="2" creationId="{73B1CC3E-98FC-4B5E-9E85-EF5E145F3D24}"/>
          </ac:spMkLst>
        </pc:spChg>
        <pc:spChg chg="del">
          <ac:chgData name="Denis Sokolov" userId="4cbf670dabff8a28" providerId="LiveId" clId="{3C410372-71C0-48DB-89AD-6DD69ADBF7F8}" dt="2018-03-28T21:51:04.126" v="611" actId="478"/>
          <ac:spMkLst>
            <pc:docMk/>
            <pc:sldMk cId="2884869632" sldId="278"/>
            <ac:spMk id="3" creationId="{BB076CF6-001D-4A43-A30A-521557752A1C}"/>
          </ac:spMkLst>
        </pc:spChg>
        <pc:spChg chg="add mod">
          <ac:chgData name="Denis Sokolov" userId="4cbf670dabff8a28" providerId="LiveId" clId="{3C410372-71C0-48DB-89AD-6DD69ADBF7F8}" dt="2018-03-28T21:51:11.510" v="614" actId="1076"/>
          <ac:spMkLst>
            <pc:docMk/>
            <pc:sldMk cId="2884869632" sldId="278"/>
            <ac:spMk id="4" creationId="{C6DDDDD8-1A8C-4031-A758-59CB1E1657DC}"/>
          </ac:spMkLst>
        </pc:spChg>
      </pc:sldChg>
      <pc:sldChg chg="addSp delSp modSp add modNotesTx">
        <pc:chgData name="Denis Sokolov" userId="4cbf670dabff8a28" providerId="LiveId" clId="{3C410372-71C0-48DB-89AD-6DD69ADBF7F8}" dt="2018-03-28T22:06:45.586" v="690" actId="6549"/>
        <pc:sldMkLst>
          <pc:docMk/>
          <pc:sldMk cId="2849058399" sldId="279"/>
        </pc:sldMkLst>
        <pc:spChg chg="mod">
          <ac:chgData name="Denis Sokolov" userId="4cbf670dabff8a28" providerId="LiveId" clId="{3C410372-71C0-48DB-89AD-6DD69ADBF7F8}" dt="2018-03-28T22:06:45.586" v="690" actId="6549"/>
          <ac:spMkLst>
            <pc:docMk/>
            <pc:sldMk cId="2849058399" sldId="279"/>
            <ac:spMk id="2" creationId="{231AC64E-F0B1-44E7-B1EF-EDCABC2BB068}"/>
          </ac:spMkLst>
        </pc:spChg>
        <pc:spChg chg="del">
          <ac:chgData name="Denis Sokolov" userId="4cbf670dabff8a28" providerId="LiveId" clId="{3C410372-71C0-48DB-89AD-6DD69ADBF7F8}" dt="2018-03-28T21:58:31.385" v="617" actId="478"/>
          <ac:spMkLst>
            <pc:docMk/>
            <pc:sldMk cId="2849058399" sldId="279"/>
            <ac:spMk id="3" creationId="{2ADAA375-7A01-4D91-A6CA-495273044838}"/>
          </ac:spMkLst>
        </pc:spChg>
        <pc:spChg chg="add del mod">
          <ac:chgData name="Denis Sokolov" userId="4cbf670dabff8a28" providerId="LiveId" clId="{3C410372-71C0-48DB-89AD-6DD69ADBF7F8}" dt="2018-03-28T22:01:23.043" v="651" actId="478"/>
          <ac:spMkLst>
            <pc:docMk/>
            <pc:sldMk cId="2849058399" sldId="279"/>
            <ac:spMk id="4" creationId="{0583377D-0716-4DAE-A885-A8C3E20958EA}"/>
          </ac:spMkLst>
        </pc:spChg>
        <pc:spChg chg="add mod">
          <ac:chgData name="Denis Sokolov" userId="4cbf670dabff8a28" providerId="LiveId" clId="{3C410372-71C0-48DB-89AD-6DD69ADBF7F8}" dt="2018-03-28T22:01:28.781" v="653" actId="1076"/>
          <ac:spMkLst>
            <pc:docMk/>
            <pc:sldMk cId="2849058399" sldId="279"/>
            <ac:spMk id="5" creationId="{CA16D7BA-44A7-4D28-86F5-44C38A99DECE}"/>
          </ac:spMkLst>
        </pc:spChg>
      </pc:sldChg>
      <pc:sldChg chg="addSp delSp modSp add">
        <pc:chgData name="Denis Sokolov" userId="4cbf670dabff8a28" providerId="LiveId" clId="{3C410372-71C0-48DB-89AD-6DD69ADBF7F8}" dt="2018-03-28T22:05:23.406" v="664" actId="1076"/>
        <pc:sldMkLst>
          <pc:docMk/>
          <pc:sldMk cId="690742755" sldId="280"/>
        </pc:sldMkLst>
        <pc:spChg chg="mod">
          <ac:chgData name="Denis Sokolov" userId="4cbf670dabff8a28" providerId="LiveId" clId="{3C410372-71C0-48DB-89AD-6DD69ADBF7F8}" dt="2018-03-28T22:04:07.831" v="660" actId="1076"/>
          <ac:spMkLst>
            <pc:docMk/>
            <pc:sldMk cId="690742755" sldId="280"/>
            <ac:spMk id="2" creationId="{342F70F1-BB1F-4F85-95BE-DD54ADD8A8C0}"/>
          </ac:spMkLst>
        </pc:spChg>
        <pc:spChg chg="del">
          <ac:chgData name="Denis Sokolov" userId="4cbf670dabff8a28" providerId="LiveId" clId="{3C410372-71C0-48DB-89AD-6DD69ADBF7F8}" dt="2018-03-28T22:04:10.237" v="661" actId="478"/>
          <ac:spMkLst>
            <pc:docMk/>
            <pc:sldMk cId="690742755" sldId="280"/>
            <ac:spMk id="3" creationId="{EE514AD9-861F-490C-B6A0-2ED30D25DBD1}"/>
          </ac:spMkLst>
        </pc:spChg>
        <pc:spChg chg="add mod">
          <ac:chgData name="Denis Sokolov" userId="4cbf670dabff8a28" providerId="LiveId" clId="{3C410372-71C0-48DB-89AD-6DD69ADBF7F8}" dt="2018-03-28T22:05:23.406" v="664" actId="1076"/>
          <ac:spMkLst>
            <pc:docMk/>
            <pc:sldMk cId="690742755" sldId="280"/>
            <ac:spMk id="4" creationId="{02AC0278-772F-4241-B244-AF3B08AC92E6}"/>
          </ac:spMkLst>
        </pc:spChg>
      </pc:sldChg>
      <pc:sldChg chg="addSp delSp modSp add ord">
        <pc:chgData name="Denis Sokolov" userId="4cbf670dabff8a28" providerId="LiveId" clId="{3C410372-71C0-48DB-89AD-6DD69ADBF7F8}" dt="2018-03-28T22:40:43.207" v="784" actId="20577"/>
        <pc:sldMkLst>
          <pc:docMk/>
          <pc:sldMk cId="1358416177" sldId="281"/>
        </pc:sldMkLst>
        <pc:spChg chg="mod">
          <ac:chgData name="Denis Sokolov" userId="4cbf670dabff8a28" providerId="LiveId" clId="{3C410372-71C0-48DB-89AD-6DD69ADBF7F8}" dt="2018-03-28T22:25:18.893" v="703" actId="20577"/>
          <ac:spMkLst>
            <pc:docMk/>
            <pc:sldMk cId="1358416177" sldId="281"/>
            <ac:spMk id="2" creationId="{DCC3207A-762E-43EF-8EFE-14008052D182}"/>
          </ac:spMkLst>
        </pc:spChg>
        <pc:spChg chg="del">
          <ac:chgData name="Denis Sokolov" userId="4cbf670dabff8a28" providerId="LiveId" clId="{3C410372-71C0-48DB-89AD-6DD69ADBF7F8}" dt="2018-03-28T22:27:10.845" v="704" actId="478"/>
          <ac:spMkLst>
            <pc:docMk/>
            <pc:sldMk cId="1358416177" sldId="281"/>
            <ac:spMk id="3" creationId="{1D262C7A-E393-48B8-9661-5635617B72C4}"/>
          </ac:spMkLst>
        </pc:spChg>
        <pc:spChg chg="add mod">
          <ac:chgData name="Denis Sokolov" userId="4cbf670dabff8a28" providerId="LiveId" clId="{3C410372-71C0-48DB-89AD-6DD69ADBF7F8}" dt="2018-03-28T22:27:21.460" v="708" actId="1076"/>
          <ac:spMkLst>
            <pc:docMk/>
            <pc:sldMk cId="1358416177" sldId="281"/>
            <ac:spMk id="4" creationId="{D6636DB3-D5BB-4191-AEFE-1284F35E7794}"/>
          </ac:spMkLst>
        </pc:spChg>
      </pc:sldChg>
      <pc:sldChg chg="addSp delSp modSp add">
        <pc:chgData name="Denis Sokolov" userId="4cbf670dabff8a28" providerId="LiveId" clId="{3C410372-71C0-48DB-89AD-6DD69ADBF7F8}" dt="2018-03-28T22:36:58.696" v="782" actId="1076"/>
        <pc:sldMkLst>
          <pc:docMk/>
          <pc:sldMk cId="3454343858" sldId="282"/>
        </pc:sldMkLst>
        <pc:spChg chg="mod">
          <ac:chgData name="Denis Sokolov" userId="4cbf670dabff8a28" providerId="LiveId" clId="{3C410372-71C0-48DB-89AD-6DD69ADBF7F8}" dt="2018-03-28T22:31:12.851" v="733" actId="20577"/>
          <ac:spMkLst>
            <pc:docMk/>
            <pc:sldMk cId="3454343858" sldId="282"/>
            <ac:spMk id="2" creationId="{65B5CD33-F38F-4D4B-B264-B537CEC8B9EA}"/>
          </ac:spMkLst>
        </pc:spChg>
        <pc:spChg chg="del">
          <ac:chgData name="Denis Sokolov" userId="4cbf670dabff8a28" providerId="LiveId" clId="{3C410372-71C0-48DB-89AD-6DD69ADBF7F8}" dt="2018-03-28T22:31:15.952" v="734" actId="478"/>
          <ac:spMkLst>
            <pc:docMk/>
            <pc:sldMk cId="3454343858" sldId="282"/>
            <ac:spMk id="3" creationId="{AC5AA733-BCF3-4847-BAFB-3A631E59B71E}"/>
          </ac:spMkLst>
        </pc:spChg>
        <pc:spChg chg="add mod">
          <ac:chgData name="Denis Sokolov" userId="4cbf670dabff8a28" providerId="LiveId" clId="{3C410372-71C0-48DB-89AD-6DD69ADBF7F8}" dt="2018-03-28T22:31:25.845" v="737" actId="403"/>
          <ac:spMkLst>
            <pc:docMk/>
            <pc:sldMk cId="3454343858" sldId="282"/>
            <ac:spMk id="4" creationId="{FDD96907-1CB4-46D6-8FDD-40C0FAE1738C}"/>
          </ac:spMkLst>
        </pc:spChg>
        <pc:spChg chg="add mod">
          <ac:chgData name="Denis Sokolov" userId="4cbf670dabff8a28" providerId="LiveId" clId="{3C410372-71C0-48DB-89AD-6DD69ADBF7F8}" dt="2018-03-28T22:36:58.696" v="782" actId="1076"/>
          <ac:spMkLst>
            <pc:docMk/>
            <pc:sldMk cId="3454343858" sldId="282"/>
            <ac:spMk id="5" creationId="{8861B4D9-75B1-46F4-A568-4D999DA7FC07}"/>
          </ac:spMkLst>
        </pc:spChg>
      </pc:sldChg>
      <pc:sldChg chg="addSp delSp modSp add">
        <pc:chgData name="Denis Sokolov" userId="4cbf670dabff8a28" providerId="LiveId" clId="{3C410372-71C0-48DB-89AD-6DD69ADBF7F8}" dt="2018-03-28T22:35:50.591" v="779" actId="20577"/>
        <pc:sldMkLst>
          <pc:docMk/>
          <pc:sldMk cId="1623389947" sldId="283"/>
        </pc:sldMkLst>
        <pc:spChg chg="mod">
          <ac:chgData name="Denis Sokolov" userId="4cbf670dabff8a28" providerId="LiveId" clId="{3C410372-71C0-48DB-89AD-6DD69ADBF7F8}" dt="2018-03-28T22:35:50.591" v="779" actId="20577"/>
          <ac:spMkLst>
            <pc:docMk/>
            <pc:sldMk cId="1623389947" sldId="283"/>
            <ac:spMk id="2" creationId="{2873AC7C-9D4A-4B78-A518-40B9B41F12F8}"/>
          </ac:spMkLst>
        </pc:spChg>
        <pc:spChg chg="del">
          <ac:chgData name="Denis Sokolov" userId="4cbf670dabff8a28" providerId="LiveId" clId="{3C410372-71C0-48DB-89AD-6DD69ADBF7F8}" dt="2018-03-28T22:34:50.646" v="739" actId="478"/>
          <ac:spMkLst>
            <pc:docMk/>
            <pc:sldMk cId="1623389947" sldId="283"/>
            <ac:spMk id="3" creationId="{E4CAC4C2-9001-4F04-AAA7-32C6DC150D75}"/>
          </ac:spMkLst>
        </pc:spChg>
        <pc:spChg chg="add mod">
          <ac:chgData name="Denis Sokolov" userId="4cbf670dabff8a28" providerId="LiveId" clId="{3C410372-71C0-48DB-89AD-6DD69ADBF7F8}" dt="2018-03-28T22:35:20.463" v="745" actId="1076"/>
          <ac:spMkLst>
            <pc:docMk/>
            <pc:sldMk cId="1623389947" sldId="283"/>
            <ac:spMk id="4" creationId="{8FF67A63-E200-47EA-87FA-F5EB033028E4}"/>
          </ac:spMkLst>
        </pc:spChg>
      </pc:sldChg>
      <pc:sldChg chg="addSp delSp modSp add ord">
        <pc:chgData name="Denis Sokolov" userId="4cbf670dabff8a28" providerId="LiveId" clId="{3C410372-71C0-48DB-89AD-6DD69ADBF7F8}" dt="2018-03-28T22:43:32.532" v="828" actId="20577"/>
        <pc:sldMkLst>
          <pc:docMk/>
          <pc:sldMk cId="1097408806" sldId="284"/>
        </pc:sldMkLst>
        <pc:spChg chg="mod">
          <ac:chgData name="Denis Sokolov" userId="4cbf670dabff8a28" providerId="LiveId" clId="{3C410372-71C0-48DB-89AD-6DD69ADBF7F8}" dt="2018-03-28T22:41:57.646" v="821" actId="20577"/>
          <ac:spMkLst>
            <pc:docMk/>
            <pc:sldMk cId="1097408806" sldId="284"/>
            <ac:spMk id="2" creationId="{93B849FE-26AE-4DAC-A383-26367C4D72AB}"/>
          </ac:spMkLst>
        </pc:spChg>
        <pc:spChg chg="del">
          <ac:chgData name="Denis Sokolov" userId="4cbf670dabff8a28" providerId="LiveId" clId="{3C410372-71C0-48DB-89AD-6DD69ADBF7F8}" dt="2018-03-28T22:40:57.270" v="787" actId="478"/>
          <ac:spMkLst>
            <pc:docMk/>
            <pc:sldMk cId="1097408806" sldId="284"/>
            <ac:spMk id="3" creationId="{2F77E42E-1269-4017-B8B6-55D1E61F76F4}"/>
          </ac:spMkLst>
        </pc:spChg>
        <pc:spChg chg="add del">
          <ac:chgData name="Denis Sokolov" userId="4cbf670dabff8a28" providerId="LiveId" clId="{3C410372-71C0-48DB-89AD-6DD69ADBF7F8}" dt="2018-03-28T22:40:58.385" v="789" actId="20577"/>
          <ac:spMkLst>
            <pc:docMk/>
            <pc:sldMk cId="1097408806" sldId="284"/>
            <ac:spMk id="4" creationId="{17B91C2A-3388-4E25-8E67-18F4D34CE32F}"/>
          </ac:spMkLst>
        </pc:spChg>
        <pc:spChg chg="add mod">
          <ac:chgData name="Denis Sokolov" userId="4cbf670dabff8a28" providerId="LiveId" clId="{3C410372-71C0-48DB-89AD-6DD69ADBF7F8}" dt="2018-03-28T22:43:32.532" v="828" actId="20577"/>
          <ac:spMkLst>
            <pc:docMk/>
            <pc:sldMk cId="1097408806" sldId="284"/>
            <ac:spMk id="5" creationId="{CC68A5BA-CD76-4087-AACF-E3EE1BBDCD3A}"/>
          </ac:spMkLst>
        </pc:spChg>
      </pc:sldChg>
      <pc:sldChg chg="addSp delSp modSp add">
        <pc:chgData name="Denis Sokolov" userId="4cbf670dabff8a28" providerId="LiveId" clId="{3C410372-71C0-48DB-89AD-6DD69ADBF7F8}" dt="2018-03-28T23:01:57.071" v="852" actId="14100"/>
        <pc:sldMkLst>
          <pc:docMk/>
          <pc:sldMk cId="240339994" sldId="285"/>
        </pc:sldMkLst>
        <pc:spChg chg="mod">
          <ac:chgData name="Denis Sokolov" userId="4cbf670dabff8a28" providerId="LiveId" clId="{3C410372-71C0-48DB-89AD-6DD69ADBF7F8}" dt="2018-03-28T22:54:42.503" v="838" actId="20577"/>
          <ac:spMkLst>
            <pc:docMk/>
            <pc:sldMk cId="240339994" sldId="285"/>
            <ac:spMk id="2" creationId="{C3E5AE54-C84C-4CAD-B13A-319FE9508B26}"/>
          </ac:spMkLst>
        </pc:spChg>
        <pc:spChg chg="del">
          <ac:chgData name="Denis Sokolov" userId="4cbf670dabff8a28" providerId="LiveId" clId="{3C410372-71C0-48DB-89AD-6DD69ADBF7F8}" dt="2018-03-28T22:54:44.563" v="839" actId="478"/>
          <ac:spMkLst>
            <pc:docMk/>
            <pc:sldMk cId="240339994" sldId="285"/>
            <ac:spMk id="3" creationId="{3F286B6D-BC4A-4908-9493-E1D68F22222D}"/>
          </ac:spMkLst>
        </pc:spChg>
        <pc:spChg chg="add del mod">
          <ac:chgData name="Denis Sokolov" userId="4cbf670dabff8a28" providerId="LiveId" clId="{3C410372-71C0-48DB-89AD-6DD69ADBF7F8}" dt="2018-03-28T23:01:02.450" v="843" actId="478"/>
          <ac:spMkLst>
            <pc:docMk/>
            <pc:sldMk cId="240339994" sldId="285"/>
            <ac:spMk id="4" creationId="{F2471E70-C492-4BDE-9FB7-A21898C4F64B}"/>
          </ac:spMkLst>
        </pc:spChg>
        <pc:spChg chg="add mod">
          <ac:chgData name="Denis Sokolov" userId="4cbf670dabff8a28" providerId="LiveId" clId="{3C410372-71C0-48DB-89AD-6DD69ADBF7F8}" dt="2018-03-28T23:01:46.116" v="849" actId="14100"/>
          <ac:spMkLst>
            <pc:docMk/>
            <pc:sldMk cId="240339994" sldId="285"/>
            <ac:spMk id="5" creationId="{FC68651B-CC5F-453D-9835-A50947CD9C73}"/>
          </ac:spMkLst>
        </pc:spChg>
        <pc:spChg chg="add mod">
          <ac:chgData name="Denis Sokolov" userId="4cbf670dabff8a28" providerId="LiveId" clId="{3C410372-71C0-48DB-89AD-6DD69ADBF7F8}" dt="2018-03-28T23:01:57.071" v="852" actId="14100"/>
          <ac:spMkLst>
            <pc:docMk/>
            <pc:sldMk cId="240339994" sldId="285"/>
            <ac:spMk id="6" creationId="{2BDC0979-3732-4EB9-B816-7A2A739C0573}"/>
          </ac:spMkLst>
        </pc:spChg>
      </pc:sldChg>
      <pc:sldChg chg="addSp delSp modSp add">
        <pc:chgData name="Denis Sokolov" userId="4cbf670dabff8a28" providerId="LiveId" clId="{3C410372-71C0-48DB-89AD-6DD69ADBF7F8}" dt="2018-03-28T23:08:53.558" v="897" actId="1076"/>
        <pc:sldMkLst>
          <pc:docMk/>
          <pc:sldMk cId="1472274843" sldId="286"/>
        </pc:sldMkLst>
        <pc:spChg chg="mod">
          <ac:chgData name="Denis Sokolov" userId="4cbf670dabff8a28" providerId="LiveId" clId="{3C410372-71C0-48DB-89AD-6DD69ADBF7F8}" dt="2018-03-28T23:08:45.727" v="895" actId="20577"/>
          <ac:spMkLst>
            <pc:docMk/>
            <pc:sldMk cId="1472274843" sldId="286"/>
            <ac:spMk id="2" creationId="{E6A0E82F-AA3E-421F-AC34-36D958A6F1DC}"/>
          </ac:spMkLst>
        </pc:spChg>
        <pc:spChg chg="del">
          <ac:chgData name="Denis Sokolov" userId="4cbf670dabff8a28" providerId="LiveId" clId="{3C410372-71C0-48DB-89AD-6DD69ADBF7F8}" dt="2018-03-28T23:02:53.327" v="876" actId="478"/>
          <ac:spMkLst>
            <pc:docMk/>
            <pc:sldMk cId="1472274843" sldId="286"/>
            <ac:spMk id="3" creationId="{0074C2D8-3702-4A00-AD73-AB0E48C271E6}"/>
          </ac:spMkLst>
        </pc:spChg>
        <pc:spChg chg="add mod">
          <ac:chgData name="Denis Sokolov" userId="4cbf670dabff8a28" providerId="LiveId" clId="{3C410372-71C0-48DB-89AD-6DD69ADBF7F8}" dt="2018-03-28T23:08:53.558" v="897" actId="1076"/>
          <ac:spMkLst>
            <pc:docMk/>
            <pc:sldMk cId="1472274843" sldId="286"/>
            <ac:spMk id="4" creationId="{E7155E23-1D9B-4E6F-842B-5448D8751D88}"/>
          </ac:spMkLst>
        </pc:spChg>
      </pc:sldChg>
      <pc:sldChg chg="addSp delSp modSp add">
        <pc:chgData name="Denis Sokolov" userId="4cbf670dabff8a28" providerId="LiveId" clId="{3C410372-71C0-48DB-89AD-6DD69ADBF7F8}" dt="2018-03-28T23:11:53.417" v="924" actId="1076"/>
        <pc:sldMkLst>
          <pc:docMk/>
          <pc:sldMk cId="1516237741" sldId="287"/>
        </pc:sldMkLst>
        <pc:spChg chg="mod">
          <ac:chgData name="Denis Sokolov" userId="4cbf670dabff8a28" providerId="LiveId" clId="{3C410372-71C0-48DB-89AD-6DD69ADBF7F8}" dt="2018-03-28T23:09:13.586" v="916" actId="20577"/>
          <ac:spMkLst>
            <pc:docMk/>
            <pc:sldMk cId="1516237741" sldId="287"/>
            <ac:spMk id="2" creationId="{D2343513-0AE1-448D-954D-995034E74586}"/>
          </ac:spMkLst>
        </pc:spChg>
        <pc:spChg chg="del">
          <ac:chgData name="Denis Sokolov" userId="4cbf670dabff8a28" providerId="LiveId" clId="{3C410372-71C0-48DB-89AD-6DD69ADBF7F8}" dt="2018-03-28T23:11:18.240" v="917" actId="478"/>
          <ac:spMkLst>
            <pc:docMk/>
            <pc:sldMk cId="1516237741" sldId="287"/>
            <ac:spMk id="3" creationId="{D8FB2E3C-9FAB-4198-9705-125BE5AA82B8}"/>
          </ac:spMkLst>
        </pc:spChg>
        <pc:spChg chg="add mod">
          <ac:chgData name="Denis Sokolov" userId="4cbf670dabff8a28" providerId="LiveId" clId="{3C410372-71C0-48DB-89AD-6DD69ADBF7F8}" dt="2018-03-28T23:11:53.417" v="924" actId="1076"/>
          <ac:spMkLst>
            <pc:docMk/>
            <pc:sldMk cId="1516237741" sldId="287"/>
            <ac:spMk id="4" creationId="{B505B958-E666-4396-A77E-315B5D245052}"/>
          </ac:spMkLst>
        </pc:spChg>
      </pc:sldChg>
      <pc:sldChg chg="addSp delSp modSp add">
        <pc:chgData name="Denis Sokolov" userId="4cbf670dabff8a28" providerId="LiveId" clId="{3C410372-71C0-48DB-89AD-6DD69ADBF7F8}" dt="2018-03-28T23:31:19.084" v="1056" actId="20577"/>
        <pc:sldMkLst>
          <pc:docMk/>
          <pc:sldMk cId="2663548969" sldId="288"/>
        </pc:sldMkLst>
        <pc:spChg chg="mod">
          <ac:chgData name="Denis Sokolov" userId="4cbf670dabff8a28" providerId="LiveId" clId="{3C410372-71C0-48DB-89AD-6DD69ADBF7F8}" dt="2018-03-28T23:31:19.084" v="1056" actId="20577"/>
          <ac:spMkLst>
            <pc:docMk/>
            <pc:sldMk cId="2663548969" sldId="288"/>
            <ac:spMk id="2" creationId="{AD4F29E5-1CA9-4E2F-9429-A169FA496653}"/>
          </ac:spMkLst>
        </pc:spChg>
        <pc:spChg chg="del">
          <ac:chgData name="Denis Sokolov" userId="4cbf670dabff8a28" providerId="LiveId" clId="{3C410372-71C0-48DB-89AD-6DD69ADBF7F8}" dt="2018-03-28T23:23:45.455" v="938" actId="478"/>
          <ac:spMkLst>
            <pc:docMk/>
            <pc:sldMk cId="2663548969" sldId="288"/>
            <ac:spMk id="3" creationId="{9D876FE0-77B8-4706-96F5-97DCF8DC9298}"/>
          </ac:spMkLst>
        </pc:spChg>
        <pc:spChg chg="add mod">
          <ac:chgData name="Denis Sokolov" userId="4cbf670dabff8a28" providerId="LiveId" clId="{3C410372-71C0-48DB-89AD-6DD69ADBF7F8}" dt="2018-03-28T23:24:15.129" v="947" actId="14100"/>
          <ac:spMkLst>
            <pc:docMk/>
            <pc:sldMk cId="2663548969" sldId="288"/>
            <ac:spMk id="4" creationId="{0EB92DD0-B431-442F-A533-C60AA132DDC1}"/>
          </ac:spMkLst>
        </pc:spChg>
        <pc:spChg chg="add mod">
          <ac:chgData name="Denis Sokolov" userId="4cbf670dabff8a28" providerId="LiveId" clId="{3C410372-71C0-48DB-89AD-6DD69ADBF7F8}" dt="2018-03-28T23:25:20.192" v="961" actId="1076"/>
          <ac:spMkLst>
            <pc:docMk/>
            <pc:sldMk cId="2663548969" sldId="288"/>
            <ac:spMk id="5" creationId="{1D1017BF-28C9-4953-AB71-70638FC9FC97}"/>
          </ac:spMkLst>
        </pc:spChg>
      </pc:sldChg>
      <pc:sldChg chg="addSp delSp modSp add">
        <pc:chgData name="Denis Sokolov" userId="4cbf670dabff8a28" providerId="LiveId" clId="{3C410372-71C0-48DB-89AD-6DD69ADBF7F8}" dt="2018-03-28T23:31:09.604" v="1041" actId="20577"/>
        <pc:sldMkLst>
          <pc:docMk/>
          <pc:sldMk cId="2471140586" sldId="289"/>
        </pc:sldMkLst>
        <pc:spChg chg="mod">
          <ac:chgData name="Denis Sokolov" userId="4cbf670dabff8a28" providerId="LiveId" clId="{3C410372-71C0-48DB-89AD-6DD69ADBF7F8}" dt="2018-03-28T23:31:09.604" v="1041" actId="20577"/>
          <ac:spMkLst>
            <pc:docMk/>
            <pc:sldMk cId="2471140586" sldId="289"/>
            <ac:spMk id="2" creationId="{58473535-6F4F-4C32-99AB-A0F3FD396B0A}"/>
          </ac:spMkLst>
        </pc:spChg>
        <pc:spChg chg="del">
          <ac:chgData name="Denis Sokolov" userId="4cbf670dabff8a28" providerId="LiveId" clId="{3C410372-71C0-48DB-89AD-6DD69ADBF7F8}" dt="2018-03-28T23:26:37.757" v="1015" actId="478"/>
          <ac:spMkLst>
            <pc:docMk/>
            <pc:sldMk cId="2471140586" sldId="289"/>
            <ac:spMk id="3" creationId="{BC4E57CF-D987-436D-A1AB-E79C7E014858}"/>
          </ac:spMkLst>
        </pc:spChg>
        <pc:spChg chg="add mod">
          <ac:chgData name="Denis Sokolov" userId="4cbf670dabff8a28" providerId="LiveId" clId="{3C410372-71C0-48DB-89AD-6DD69ADBF7F8}" dt="2018-03-28T23:30:19.173" v="1018" actId="1076"/>
          <ac:spMkLst>
            <pc:docMk/>
            <pc:sldMk cId="2471140586" sldId="289"/>
            <ac:spMk id="4" creationId="{478F1B16-CF5E-49ED-917B-4F0939A85D19}"/>
          </ac:spMkLst>
        </pc:spChg>
        <pc:spChg chg="add del">
          <ac:chgData name="Denis Sokolov" userId="4cbf670dabff8a28" providerId="LiveId" clId="{3C410372-71C0-48DB-89AD-6DD69ADBF7F8}" dt="2018-03-28T23:30:26.022" v="1020" actId="20577"/>
          <ac:spMkLst>
            <pc:docMk/>
            <pc:sldMk cId="2471140586" sldId="289"/>
            <ac:spMk id="5" creationId="{49CB8E52-2EF9-46D7-AFEE-836C31ACEEAA}"/>
          </ac:spMkLst>
        </pc:spChg>
        <pc:spChg chg="add mod">
          <ac:chgData name="Denis Sokolov" userId="4cbf670dabff8a28" providerId="LiveId" clId="{3C410372-71C0-48DB-89AD-6DD69ADBF7F8}" dt="2018-03-28T23:30:36.237" v="1022" actId="1076"/>
          <ac:spMkLst>
            <pc:docMk/>
            <pc:sldMk cId="2471140586" sldId="289"/>
            <ac:spMk id="6" creationId="{E6AA0156-DB6F-4A12-9FC8-9436765A6EE8}"/>
          </ac:spMkLst>
        </pc:spChg>
      </pc:sldChg>
      <pc:sldChg chg="addSp delSp modSp add">
        <pc:chgData name="Denis Sokolov" userId="4cbf670dabff8a28" providerId="LiveId" clId="{3C410372-71C0-48DB-89AD-6DD69ADBF7F8}" dt="2018-03-28T23:42:04.678" v="1124" actId="1076"/>
        <pc:sldMkLst>
          <pc:docMk/>
          <pc:sldMk cId="1866514301" sldId="290"/>
        </pc:sldMkLst>
        <pc:spChg chg="mod">
          <ac:chgData name="Denis Sokolov" userId="4cbf670dabff8a28" providerId="LiveId" clId="{3C410372-71C0-48DB-89AD-6DD69ADBF7F8}" dt="2018-03-28T23:34:32.784" v="1092" actId="20577"/>
          <ac:spMkLst>
            <pc:docMk/>
            <pc:sldMk cId="1866514301" sldId="290"/>
            <ac:spMk id="2" creationId="{C32FF2F4-289C-4786-92FB-31C3E2840A36}"/>
          </ac:spMkLst>
        </pc:spChg>
        <pc:spChg chg="del">
          <ac:chgData name="Denis Sokolov" userId="4cbf670dabff8a28" providerId="LiveId" clId="{3C410372-71C0-48DB-89AD-6DD69ADBF7F8}" dt="2018-03-28T23:34:35.912" v="1093" actId="478"/>
          <ac:spMkLst>
            <pc:docMk/>
            <pc:sldMk cId="1866514301" sldId="290"/>
            <ac:spMk id="3" creationId="{4F79B0EC-5D7D-44ED-9170-A5DD0D347B8B}"/>
          </ac:spMkLst>
        </pc:spChg>
        <pc:spChg chg="add mod">
          <ac:chgData name="Denis Sokolov" userId="4cbf670dabff8a28" providerId="LiveId" clId="{3C410372-71C0-48DB-89AD-6DD69ADBF7F8}" dt="2018-03-28T23:39:50.925" v="1122" actId="1076"/>
          <ac:spMkLst>
            <pc:docMk/>
            <pc:sldMk cId="1866514301" sldId="290"/>
            <ac:spMk id="4" creationId="{9650C35B-2DC6-4377-8067-C810E6C2C8D8}"/>
          </ac:spMkLst>
        </pc:spChg>
        <pc:spChg chg="add mod">
          <ac:chgData name="Denis Sokolov" userId="4cbf670dabff8a28" providerId="LiveId" clId="{3C410372-71C0-48DB-89AD-6DD69ADBF7F8}" dt="2018-03-28T23:42:04.678" v="1124" actId="1076"/>
          <ac:spMkLst>
            <pc:docMk/>
            <pc:sldMk cId="1866514301" sldId="290"/>
            <ac:spMk id="5" creationId="{A88A87D7-5AEA-449B-ADE7-F01E623B9EBE}"/>
          </ac:spMkLst>
        </pc:spChg>
      </pc:sldChg>
      <pc:sldChg chg="addSp delSp modSp add">
        <pc:chgData name="Denis Sokolov" userId="4cbf670dabff8a28" providerId="LiveId" clId="{3C410372-71C0-48DB-89AD-6DD69ADBF7F8}" dt="2018-03-28T23:48:29.342" v="1134" actId="20577"/>
        <pc:sldMkLst>
          <pc:docMk/>
          <pc:sldMk cId="1350968104" sldId="291"/>
        </pc:sldMkLst>
        <pc:spChg chg="mod">
          <ac:chgData name="Denis Sokolov" userId="4cbf670dabff8a28" providerId="LiveId" clId="{3C410372-71C0-48DB-89AD-6DD69ADBF7F8}" dt="2018-03-28T23:34:50.497" v="1119" actId="20577"/>
          <ac:spMkLst>
            <pc:docMk/>
            <pc:sldMk cId="1350968104" sldId="291"/>
            <ac:spMk id="2" creationId="{7920B01F-0699-479E-9335-CC019447C49C}"/>
          </ac:spMkLst>
        </pc:spChg>
        <pc:spChg chg="del">
          <ac:chgData name="Denis Sokolov" userId="4cbf670dabff8a28" providerId="LiveId" clId="{3C410372-71C0-48DB-89AD-6DD69ADBF7F8}" dt="2018-03-28T23:42:25.951" v="1125" actId="478"/>
          <ac:spMkLst>
            <pc:docMk/>
            <pc:sldMk cId="1350968104" sldId="291"/>
            <ac:spMk id="3" creationId="{7A2DF8FD-3A26-4516-A1AE-46B9CC490659}"/>
          </ac:spMkLst>
        </pc:spChg>
        <pc:spChg chg="add mod">
          <ac:chgData name="Denis Sokolov" userId="4cbf670dabff8a28" providerId="LiveId" clId="{3C410372-71C0-48DB-89AD-6DD69ADBF7F8}" dt="2018-03-28T23:43:51.840" v="1128" actId="14100"/>
          <ac:spMkLst>
            <pc:docMk/>
            <pc:sldMk cId="1350968104" sldId="291"/>
            <ac:spMk id="4" creationId="{5D421D17-A74B-47D5-B102-4945FA6908F6}"/>
          </ac:spMkLst>
        </pc:spChg>
        <pc:spChg chg="add mod">
          <ac:chgData name="Denis Sokolov" userId="4cbf670dabff8a28" providerId="LiveId" clId="{3C410372-71C0-48DB-89AD-6DD69ADBF7F8}" dt="2018-03-28T23:48:29.342" v="1134" actId="20577"/>
          <ac:spMkLst>
            <pc:docMk/>
            <pc:sldMk cId="1350968104" sldId="291"/>
            <ac:spMk id="5" creationId="{4731C33A-D71C-4178-8E22-9E89222A8BDD}"/>
          </ac:spMkLst>
        </pc:spChg>
      </pc:sldChg>
      <pc:sldChg chg="addSp delSp modSp add modNotesTx">
        <pc:chgData name="Denis Sokolov" userId="4cbf670dabff8a28" providerId="LiveId" clId="{3C410372-71C0-48DB-89AD-6DD69ADBF7F8}" dt="2018-03-28T23:53:35.599" v="1157" actId="20577"/>
        <pc:sldMkLst>
          <pc:docMk/>
          <pc:sldMk cId="2880690219" sldId="292"/>
        </pc:sldMkLst>
        <pc:spChg chg="mod">
          <ac:chgData name="Denis Sokolov" userId="4cbf670dabff8a28" providerId="LiveId" clId="{3C410372-71C0-48DB-89AD-6DD69ADBF7F8}" dt="2018-03-28T23:50:02.203" v="1139" actId="20577"/>
          <ac:spMkLst>
            <pc:docMk/>
            <pc:sldMk cId="2880690219" sldId="292"/>
            <ac:spMk id="2" creationId="{087DF27B-D60D-4289-B7B2-ED2E3E0F8A41}"/>
          </ac:spMkLst>
        </pc:spChg>
        <pc:spChg chg="del">
          <ac:chgData name="Denis Sokolov" userId="4cbf670dabff8a28" providerId="LiveId" clId="{3C410372-71C0-48DB-89AD-6DD69ADBF7F8}" dt="2018-03-28T23:49:48.773" v="1136" actId="478"/>
          <ac:spMkLst>
            <pc:docMk/>
            <pc:sldMk cId="2880690219" sldId="292"/>
            <ac:spMk id="3" creationId="{7B0DED14-C234-48B8-A950-353D7AE5C3E8}"/>
          </ac:spMkLst>
        </pc:spChg>
        <pc:spChg chg="add mod">
          <ac:chgData name="Denis Sokolov" userId="4cbf670dabff8a28" providerId="LiveId" clId="{3C410372-71C0-48DB-89AD-6DD69ADBF7F8}" dt="2018-03-28T23:53:35.599" v="1157" actId="20577"/>
          <ac:spMkLst>
            <pc:docMk/>
            <pc:sldMk cId="2880690219" sldId="292"/>
            <ac:spMk id="4" creationId="{B8731B5B-CC4C-45DB-8BB1-092A5719633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A7FBC-84BE-414B-8337-4353D744C548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5E17B-C950-4E6B-9C74-EAEA20FAD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169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Объекты — ассоциативные массивы</a:t>
            </a:r>
            <a:endParaRPr lang="en-US" dirty="0"/>
          </a:p>
          <a:p>
            <a:r>
              <a:rPr lang="ru-RU" dirty="0"/>
              <a:t>Ассоциативный массив – структура данных, в которой можно хранить любые данные в формате ключ-значение.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Кстати, в других языках программирования такую структуру данных также называют 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«словарь»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«хэш»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5E17B-C950-4E6B-9C74-EAEA20FAD1B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448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5E17B-C950-4E6B-9C74-EAEA20FAD1B6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145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5E17B-C950-4E6B-9C74-EAEA20FAD1B6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32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5E17B-C950-4E6B-9C74-EAEA20FAD1B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660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запуске функция создает объект </a:t>
            </a:r>
            <a:r>
              <a:rPr lang="ru-RU" dirty="0" err="1"/>
              <a:t>LexicalEnvironment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записывает туда аргументы, функции и переменные.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 </a:t>
            </a:r>
            <a:r>
              <a:rPr lang="ru-RU" dirty="0" err="1"/>
              <a:t>LexicalEnvironment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является внутренним, он скрыт от прямого доступа.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5E17B-C950-4E6B-9C74-EAEA20FAD1B6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91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5E17B-C950-4E6B-9C74-EAEA20FAD1B6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115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5E17B-C950-4E6B-9C74-EAEA20FAD1B6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259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Неоднозначность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возникающая при определении 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правильного лексического окружения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свободной переменной: 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должно ли это быть окружение 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времени создания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или же окружение 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времени вызова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dirty="0"/>
              <a:t>Нисходящая </a:t>
            </a:r>
            <a:r>
              <a:rPr lang="ru-RU" dirty="0" err="1"/>
              <a:t>фунарг</a:t>
            </a:r>
            <a:r>
              <a:rPr lang="ru-RU" dirty="0"/>
              <a:t>-проблема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5E17B-C950-4E6B-9C74-EAEA20FAD1B6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624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</a:t>
            </a:r>
            <a:endParaRPr lang="ru-RU" dirty="0"/>
          </a:p>
          <a:p>
            <a:r>
              <a:rPr lang="ru-RU" dirty="0"/>
              <a:t>Восходящая </a:t>
            </a:r>
            <a:r>
              <a:rPr lang="ru-RU" dirty="0" err="1"/>
              <a:t>фунарг</a:t>
            </a:r>
            <a:r>
              <a:rPr lang="ru-RU" dirty="0"/>
              <a:t>-проблема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5E17B-C950-4E6B-9C74-EAEA20FAD1B6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889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Сидр Сидоров</a:t>
            </a:r>
          </a:p>
          <a:p>
            <a:r>
              <a:rPr lang="en-US" dirty="0"/>
              <a:t>undefined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5E17B-C950-4E6B-9C74-EAEA20FAD1B6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197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</a:t>
            </a:r>
          </a:p>
          <a:p>
            <a:r>
              <a:rPr lang="ru-RU" dirty="0"/>
              <a:t>2</a:t>
            </a:r>
          </a:p>
          <a:p>
            <a:r>
              <a:rPr lang="ru-RU" dirty="0"/>
              <a:t>2</a:t>
            </a:r>
          </a:p>
          <a:p>
            <a:r>
              <a:rPr lang="ru-RU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5E17B-C950-4E6B-9C74-EAEA20FAD1B6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81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EC16B-2B08-4324-BDD6-070107497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E7782-1285-4022-8D9D-A072916D0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2C9EC-3AAA-41EB-8E0A-3A4ED4E22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85C4-33E5-42AF-AF88-231F7F12CE11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B8A41-A7DC-4E1A-8D00-F101DE45E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260F2-736B-4118-9163-F08EC8AC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0663-467E-4BE0-A888-754248607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47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A5C3-44D1-47DE-AC39-E78A0FD6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97E7E-CC48-41A4-9EE1-582A82719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29C53-9F09-498A-85B4-DFDE361FA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85C4-33E5-42AF-AF88-231F7F12CE11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29FB5-3A1B-489F-A904-B02EDF352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72EAA-9DA6-4A5A-939A-5BA99AA4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0663-467E-4BE0-A888-754248607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28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ECCFBD-C340-4F85-B4DD-F41EB5B96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C4311-7E96-4439-821C-BB2F47B4C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58926-68EE-439D-9D8E-94C7CD2A0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85C4-33E5-42AF-AF88-231F7F12CE11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354F5-14EE-4A53-98C9-8F8ECFB07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CBBA5-9FF9-45BE-96C6-6DC4574D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0663-467E-4BE0-A888-754248607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20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A728-2B2E-477F-9034-33D49561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F0330-F660-4D89-8D62-13385136B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2FBF9-5F9B-4217-ABDA-595A9116F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85C4-33E5-42AF-AF88-231F7F12CE11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537EA-EE83-44DE-84C0-4C768F6C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C9554-D502-4E58-B531-4ECC205F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0663-467E-4BE0-A888-754248607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08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CAD0C-DA3E-4470-B209-A68B21EBA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354E2-EA3E-463B-BE0B-2851BAE9D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B9F52-0C09-4818-9862-547EBC531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85C4-33E5-42AF-AF88-231F7F12CE11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4759B-2232-4947-AF3B-92A85CEB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BC443-DFB4-4623-89FE-4AAD2135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0663-467E-4BE0-A888-754248607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43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C72DF-5384-4B8C-B0A8-4DE117504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3F503-1BC7-47BC-91EE-4E339E83E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BEA10-F3F3-4447-BF54-682125CEB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5A717-ECBC-471E-A209-CB4A9B340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85C4-33E5-42AF-AF88-231F7F12CE11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9B060-4FEA-47C5-AF69-8D7B685E6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E4E10-6482-423A-9908-5CDA97DC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0663-467E-4BE0-A888-754248607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50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B49C-78A1-4C5C-B542-39B2B3C0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0B029-E7D3-41E5-8E91-FB08BDFF6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552AD-E45D-4D08-A6F1-5D97B8FC9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B240B8-3B9D-4471-9B0C-BBCCC3227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A345BD-0B5D-4561-A2E7-184A9293F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14A96-524B-461B-B7CF-848544B5B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85C4-33E5-42AF-AF88-231F7F12CE11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74CE90-6718-4EE0-84BA-6FB2B820E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8343EB-6160-43CF-B8C8-07E426D5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0663-467E-4BE0-A888-754248607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71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57C9-1C54-4546-985B-F658571A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2AD3F4-15D8-49AE-A4E9-3EFC7069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85C4-33E5-42AF-AF88-231F7F12CE11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6121B-0D9B-4649-8EB1-B3F18993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3CA40-2ED8-4E24-9018-7D9FBFDE9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0663-467E-4BE0-A888-754248607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3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62AA09-7ABD-4E5D-8B17-A027E412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85C4-33E5-42AF-AF88-231F7F12CE11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49BC8D-93C3-4B46-BB6C-E5BD71FE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8E8B5-2018-4CC8-BEE6-9B7ED851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0663-467E-4BE0-A888-754248607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60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DEEB-1242-4410-B6CA-32BAF72E7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1B151-33CA-41D9-A840-B8E6FFF6A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6FE89-0537-4714-B227-F3D1E8882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4BFCF-EC3D-4E66-86D8-EC5A39C2C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85C4-33E5-42AF-AF88-231F7F12CE11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DDF9D-8F8C-40C6-A8E5-EE47CC7A9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33635-4563-4095-9428-37031DEF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0663-467E-4BE0-A888-754248607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32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3A893-F04A-4364-A855-94338332C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D4B303-3993-46B3-8AD0-13F17F49D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91DD9-0F32-4E69-887A-A1AB7E32A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AE8B4-B48D-46D2-9436-893E7A1F5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85C4-33E5-42AF-AF88-231F7F12CE11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52014-98CD-4A42-904E-AC2A5D3C6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88F34-8C34-4A58-8C7C-B1A2D5EC7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0663-467E-4BE0-A888-754248607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41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D9B517-B0F4-44B0-A2F1-4CC4A2B47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8C7AC-B81D-4935-B8EB-42FE04045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1D752-1A7B-4279-A736-AB5BE66DA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E85C4-33E5-42AF-AF88-231F7F12CE11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48269-D002-4DAE-8863-3278B14CC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71D18-90F9-42AE-9FF4-7C9FA5B73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00663-467E-4BE0-A888-754248607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099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42061-7C32-4638-8A11-46565F0D93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8969C-3D7B-4247-A7F7-8DDA9238D1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Часть 2</a:t>
            </a:r>
          </a:p>
        </p:txBody>
      </p:sp>
    </p:spTree>
    <p:extLst>
      <p:ext uri="{BB962C8B-B14F-4D97-AF65-F5344CB8AC3E}">
        <p14:creationId xmlns:p14="http://schemas.microsoft.com/office/powerpoint/2010/main" val="2088524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D1E0-B9CE-4F7D-9BEC-6ED9161A4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Многомерные массивы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998610-FE6F-4988-8FBF-64D6D8C65560}"/>
              </a:ext>
            </a:extLst>
          </p:cNvPr>
          <p:cNvSpPr/>
          <p:nvPr/>
        </p:nvSpPr>
        <p:spPr>
          <a:xfrm>
            <a:off x="838200" y="1690688"/>
            <a:ext cx="741877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matrix = [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[1, 2, 3],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[4, 5, 6],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[7, 8, 9]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sum = 0;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matrix.length; i++)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matrix[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].length;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sum += matrix[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console.log(sum);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45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359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7A969-DD6E-4B3B-81F7-92FE1151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массивов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58357D-8D86-4CA5-8340-8F4DD06E736D}"/>
              </a:ext>
            </a:extLst>
          </p:cNvPr>
          <p:cNvSpPr/>
          <p:nvPr/>
        </p:nvSpPr>
        <p:spPr>
          <a:xfrm>
            <a:off x="838200" y="169068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numbers = [5, -1, 14, 8, 1];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numbers.sort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[ -1, 1, 14, 5, 8 ]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console.log(numbers);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compareNumeric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(a, b) {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a -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numbers.sort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compareNumeric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[ -1, 1, 5, 8, 14 ]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console.log(numbers);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6120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FA73-6B7E-4A80-B445-CC78E2B7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для работы с массивами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7C019-018F-49B9-80B1-75F4EE86ECE1}"/>
              </a:ext>
            </a:extLst>
          </p:cNvPr>
          <p:cNvSpPr/>
          <p:nvPr/>
        </p:nvSpPr>
        <p:spPr>
          <a:xfrm>
            <a:off x="838200" y="1690688"/>
            <a:ext cx="1142112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numbers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'1, 2, 3, 4, 5'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.split(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', 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['1', '2', '3', '4', '5']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'1'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'2'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'3'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'4'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'5'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].join(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', 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'1, 2, 3, 4, 5'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numbers = [1, 2, 3];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numbers.reverse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[3, 2, 1]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numbers = [1, 2];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newNumbers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numbers.concat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([3, 4], 5);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то же что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numbers.concat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(3, 4, 5)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[1, 2, 3, 4, 5]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9212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9A16D-409D-4000-A709-1E1F2EB8C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для работы с массивами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3C88E5-2E37-4CC1-A0AB-548A78FE206D}"/>
              </a:ext>
            </a:extLst>
          </p:cNvPr>
          <p:cNvSpPr/>
          <p:nvPr/>
        </p:nvSpPr>
        <p:spPr>
          <a:xfrm>
            <a:off x="838200" y="2090172"/>
            <a:ext cx="107597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"zero"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"one"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"two"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"three"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удалить два элемента начиная с первого 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и добавить другие вместо них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arr.splice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(1, 2,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"xxx"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yyy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zzz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["zero", "xxx", "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yyy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", "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zzz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", "three"]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49962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37B66-3B54-4A77-97D4-CB8B43A2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для работы с массивами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4101B8-1A92-43FF-A535-11571F5A8741}"/>
              </a:ext>
            </a:extLst>
          </p:cNvPr>
          <p:cNvSpPr/>
          <p:nvPr/>
        </p:nvSpPr>
        <p:spPr>
          <a:xfrm>
            <a:off x="838200" y="2274838"/>
            <a:ext cx="72279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[1, 0,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1];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arr.indexOf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(0));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1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arr.indexOf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2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arr.indexOf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-1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arr.lastIndexOf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(1)); 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3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30905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D993-A0EC-4001-8D51-32628CD5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для работы с массивами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05CD5E-9E85-46DB-9206-39C334EEC8D9}"/>
              </a:ext>
            </a:extLst>
          </p:cNvPr>
          <p:cNvSpPr/>
          <p:nvPr/>
        </p:nvSpPr>
        <p:spPr>
          <a:xfrm>
            <a:off x="838200" y="2136338"/>
            <a:ext cx="99207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arr = [1, -1, 2, -2, 3];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isPositive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(number)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number &gt; 0;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console.log(arr.filter(isPositive)); </a:t>
            </a:r>
            <a:r>
              <a:rPr lang="it-IT" dirty="0">
                <a:solidFill>
                  <a:srgbClr val="008000"/>
                </a:solidFill>
                <a:latin typeface="Consolas" panose="020B0609020204030204" pitchFamily="49" charset="0"/>
              </a:rPr>
              <a:t>// [1, 2, 3]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arr.every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isPositive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false,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не все положительные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arr.some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isPositive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true,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есть хоть одно положительное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041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B0C48-BFD4-45D2-B9AB-D5AC2145B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для работы с массивами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104885-1522-411A-A274-20179FD5A01F}"/>
              </a:ext>
            </a:extLst>
          </p:cNvPr>
          <p:cNvSpPr/>
          <p:nvPr/>
        </p:nvSpPr>
        <p:spPr>
          <a:xfrm>
            <a:off x="838200" y="1690688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names =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'HTML'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'CSS'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'JavaScript'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nameLengths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names.map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name.length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nameLengths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4, 3, 10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arr = [1, 2, 3, 4, 5]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для каждого элемента массива запустить функцию,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промежуточный результат передавать первым аргументом далее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arr.reduce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(sum, current, index, array)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sum + current;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}, 0);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console.log(result);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2628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F62E8-0713-4245-B8C9-B846030D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Перебор элементов массива (ещё один)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89CEF-CE52-4C5F-BFA2-A7A05FED1B07}"/>
              </a:ext>
            </a:extLst>
          </p:cNvPr>
          <p:cNvSpPr/>
          <p:nvPr/>
        </p:nvSpPr>
        <p:spPr>
          <a:xfrm>
            <a:off x="838200" y="2273085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arr.forEach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((item,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=&gt; {</a:t>
            </a:r>
          </a:p>
          <a:p>
            <a:pPr lvl="1"/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item - </a:t>
            </a:r>
            <a:r>
              <a:rPr lang="ru-RU" sz="2800" dirty="0">
                <a:solidFill>
                  <a:srgbClr val="008000"/>
                </a:solidFill>
                <a:latin typeface="Consolas" panose="020B0609020204030204" pitchFamily="49" charset="0"/>
              </a:rPr>
              <a:t>элемент</a:t>
            </a:r>
          </a:p>
          <a:p>
            <a:pPr lvl="1"/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 - </a:t>
            </a:r>
            <a:r>
              <a:rPr lang="ru-RU" sz="2800" dirty="0">
                <a:solidFill>
                  <a:srgbClr val="008000"/>
                </a:solidFill>
                <a:latin typeface="Consolas" panose="020B0609020204030204" pitchFamily="49" charset="0"/>
              </a:rPr>
              <a:t>индекс</a:t>
            </a:r>
          </a:p>
          <a:p>
            <a:pPr lvl="1"/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arr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 - </a:t>
            </a:r>
            <a:r>
              <a:rPr lang="ru-RU" sz="2800" dirty="0">
                <a:solidFill>
                  <a:srgbClr val="008000"/>
                </a:solidFill>
                <a:latin typeface="Consolas" panose="020B0609020204030204" pitchFamily="49" charset="0"/>
              </a:rPr>
              <a:t>весь массив</a:t>
            </a:r>
          </a:p>
          <a:p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90798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CB38F-5C16-4AED-930F-C080931B0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свойств объекта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92E36E-8C07-4DF2-BFAB-4D3593CEA68E}"/>
              </a:ext>
            </a:extLst>
          </p:cNvPr>
          <p:cNvSpPr/>
          <p:nvPr/>
        </p:nvSpPr>
        <p:spPr>
          <a:xfrm>
            <a:off x="838200" y="1905506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user = {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name: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'John'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age: 41,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country: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'US'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keys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Object.keys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(user);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['name', 'age', 'country']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04180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1CC3E-98FC-4B5E-9E85-EF5E145F3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Self-Invoking Functions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DDDDD8-1A8C-4031-A758-59CB1E1657DC}"/>
              </a:ext>
            </a:extLst>
          </p:cNvPr>
          <p:cNvSpPr/>
          <p:nvPr/>
        </p:nvSpPr>
        <p:spPr>
          <a:xfrm>
            <a:off x="838200" y="2848344"/>
            <a:ext cx="74276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(function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100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})();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ReferenceError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: x is not defined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86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D3D9A-46E5-49FB-BB53-D08FB36EE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объектов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F70B86-D595-4546-8CAA-49B65C9857F6}"/>
              </a:ext>
            </a:extLst>
          </p:cNvPr>
          <p:cNvSpPr/>
          <p:nvPr/>
        </p:nvSpPr>
        <p:spPr>
          <a:xfrm>
            <a:off x="6795857" y="2193914"/>
            <a:ext cx="35991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person =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Юрий </a:t>
            </a:r>
            <a:r>
              <a:rPr lang="ru-RU" dirty="0" err="1">
                <a:solidFill>
                  <a:srgbClr val="A31515"/>
                </a:solidFill>
                <a:latin typeface="Consolas" panose="020B0609020204030204" pitchFamily="49" charset="0"/>
              </a:rPr>
              <a:t>Дудь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age: 31,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location: {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country: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'RU'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city: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'Moscow'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3FC9CC-BF9A-4F98-870A-1DD9B849AA1D}"/>
              </a:ext>
            </a:extLst>
          </p:cNvPr>
          <p:cNvSpPr/>
          <p:nvPr/>
        </p:nvSpPr>
        <p:spPr>
          <a:xfrm>
            <a:off x="838200" y="2193914"/>
            <a:ext cx="44617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person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Object();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person.name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Юрий </a:t>
            </a:r>
            <a:r>
              <a:rPr lang="ru-RU" dirty="0" err="1">
                <a:solidFill>
                  <a:srgbClr val="A31515"/>
                </a:solidFill>
                <a:latin typeface="Consolas" panose="020B0609020204030204" pitchFamily="49" charset="0"/>
              </a:rPr>
              <a:t>Дудь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31;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Object();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msk.country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'RU'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msk.city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'Moscow’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person.location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9D52EF-A9BE-4B43-90FB-0C3066C4FBD1}"/>
              </a:ext>
            </a:extLst>
          </p:cNvPr>
          <p:cNvSpPr/>
          <p:nvPr/>
        </p:nvSpPr>
        <p:spPr>
          <a:xfrm>
            <a:off x="838200" y="5758467"/>
            <a:ext cx="100857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Имя: Юрий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Дудь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, возраст: 31, город: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Moscow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info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Имя: 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person.name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возраст: 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person.age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город: 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person.location.city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.`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220751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F99A-16AA-4424-A4A7-66A7EBC21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Лексическое окружение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070CB-9ACF-42AC-B290-1F20F61C6F1E}"/>
              </a:ext>
            </a:extLst>
          </p:cNvPr>
          <p:cNvSpPr txBox="1"/>
          <p:nvPr/>
        </p:nvSpPr>
        <p:spPr>
          <a:xfrm>
            <a:off x="838200" y="5569545"/>
            <a:ext cx="11037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Все переменные и параметры функций являются свойствами объекта </a:t>
            </a:r>
            <a:r>
              <a:rPr lang="ru-RU" dirty="0" err="1"/>
              <a:t>LexicalEnvironment</a:t>
            </a:r>
            <a:r>
              <a:rPr lang="ru-RU" dirty="0"/>
              <a:t>. </a:t>
            </a:r>
            <a:endParaRPr lang="en-US" dirty="0"/>
          </a:p>
          <a:p>
            <a:r>
              <a:rPr lang="ru-RU" dirty="0"/>
              <a:t>Каждый запуск функции создает новый такой объект.</a:t>
            </a:r>
            <a:r>
              <a:rPr lang="en-US" dirty="0"/>
              <a:t> </a:t>
            </a:r>
            <a:r>
              <a:rPr lang="ru-RU" dirty="0"/>
              <a:t>На верхнем уровне им является «глобальный объект»</a:t>
            </a:r>
            <a:r>
              <a:rPr lang="en-US" dirty="0"/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B8B5FF-3EA6-4959-8814-FF585788C299}"/>
              </a:ext>
            </a:extLst>
          </p:cNvPr>
          <p:cNvSpPr/>
          <p:nvPr/>
        </p:nvSpPr>
        <p:spPr>
          <a:xfrm>
            <a:off x="838200" y="1921956"/>
            <a:ext cx="98145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LexicalEnvironment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{ x: [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значение_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x], y: [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значение_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y], z: 42, bar: [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функция_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bar]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do nothing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LexicalEnvironment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(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глобальный объект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):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 foo: [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функция_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foo]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707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AA190-9C28-48BE-A0DE-46607929B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Лексическое окружение и </a:t>
            </a:r>
            <a:r>
              <a:rPr lang="en-US" dirty="0"/>
              <a:t>[[Scope]]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FAD701-9D58-47DD-A186-2475D5866194}"/>
              </a:ext>
            </a:extLst>
          </p:cNvPr>
          <p:cNvSpPr/>
          <p:nvPr/>
        </p:nvSpPr>
        <p:spPr>
          <a:xfrm>
            <a:off x="838200" y="1690688"/>
            <a:ext cx="110642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greeting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'Hello’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LexicalEnvironment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{ greeting: 'Hello', 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sayHello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: [function 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sayHello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]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sayHello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[[Scope]]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функции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LexicalEnvironment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функции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run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LexicalEnvironment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{ name: 'Martin'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greeting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!`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sayHello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'Martin'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BA02A-16C3-429B-82E2-4DF3486964AA}"/>
              </a:ext>
            </a:extLst>
          </p:cNvPr>
          <p:cNvSpPr txBox="1"/>
          <p:nvPr/>
        </p:nvSpPr>
        <p:spPr>
          <a:xfrm>
            <a:off x="716280" y="5323325"/>
            <a:ext cx="11186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создании функция получает скрытое свойство [[</a:t>
            </a:r>
            <a:r>
              <a:rPr lang="ru-RU" dirty="0" err="1"/>
              <a:t>Scope</a:t>
            </a:r>
            <a:r>
              <a:rPr lang="ru-RU" dirty="0"/>
              <a:t>]], которое ссылается на лексическое окружение, в котором она была создана.</a:t>
            </a:r>
            <a:endParaRPr lang="en-US" dirty="0"/>
          </a:p>
          <a:p>
            <a:r>
              <a:rPr lang="ru-RU" dirty="0"/>
              <a:t>Интерпретатор, при доступе к переменной, сначала пытается найти переменную в текущем </a:t>
            </a:r>
            <a:r>
              <a:rPr lang="ru-RU" dirty="0" err="1"/>
              <a:t>LexicalEnvironment</a:t>
            </a:r>
            <a:r>
              <a:rPr lang="ru-RU" dirty="0"/>
              <a:t>, а затем, если её нет – ищет во объекте переменных, на который ссылается </a:t>
            </a:r>
            <a:r>
              <a:rPr lang="en-US" dirty="0"/>
              <a:t>[[Scope]].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728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AC64E-F0B1-44E7-B1EF-EDCABC2BB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Лексическое окружение (пример)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16D7BA-44A7-4D28-86F5-44C38A99DECE}"/>
              </a:ext>
            </a:extLst>
          </p:cNvPr>
          <p:cNvSpPr/>
          <p:nvPr/>
        </p:nvSpPr>
        <p:spPr>
          <a:xfrm>
            <a:off x="838200" y="1691561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second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111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111, 2, 3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})();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1, 2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})();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058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1F24-3785-4D89-A8DE-9EB8FA57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функции как аргумента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ABC48F-A8AB-426F-BA9D-6BCCE83430FD}"/>
              </a:ext>
            </a:extLst>
          </p:cNvPr>
          <p:cNvSpPr/>
          <p:nvPr/>
        </p:nvSpPr>
        <p:spPr>
          <a:xfrm>
            <a:off x="838200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sayHello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(name)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`Hello,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!`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greeting(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helloFunc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name) 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helloFunc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'How are you?'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greeting(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sayHello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'John'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837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22C8F-3B46-4F5E-A1AE-46636800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Возврат функции из другой функции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D288E5-23AC-4DC1-B7F3-ACE904CEE296}"/>
              </a:ext>
            </a:extLst>
          </p:cNvPr>
          <p:cNvSpPr/>
          <p:nvPr/>
        </p:nvSpPr>
        <p:spPr>
          <a:xfrm>
            <a:off x="838200" y="22748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makeGreeting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(name) {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`Hello,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!`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greeting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makeGreeting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greeting(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'John'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8476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A212-0C6A-4664-979A-AF6E8A69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Фунарг</a:t>
            </a:r>
            <a:r>
              <a:rPr lang="ru-RU" dirty="0"/>
              <a:t>-проблема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F4459C-43D3-443B-AB99-68AE4AA009B3}"/>
              </a:ext>
            </a:extLst>
          </p:cNvPr>
          <p:cNvSpPr/>
          <p:nvPr/>
        </p:nvSpPr>
        <p:spPr>
          <a:xfrm>
            <a:off x="838200" y="1985379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CallStack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: foo &gt; bar &gt; Program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funArg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funArg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10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или 20?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477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38BC-2843-4F3D-A2DD-3CC6DAF0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Фунарг</a:t>
            </a:r>
            <a:r>
              <a:rPr lang="ru-RU" dirty="0"/>
              <a:t>-проблема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32EAD3-5993-4A99-A97C-EFDA5B43B480}"/>
              </a:ext>
            </a:extLst>
          </p:cNvPr>
          <p:cNvSpPr/>
          <p:nvPr/>
        </p:nvSpPr>
        <p:spPr>
          <a:xfrm>
            <a:off x="838200" y="1766085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barFunc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barFunc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10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или 20?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181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70F1-BB1F-4F85-95BE-DD54ADD8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Замыкание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AC0278-772F-4241-B244-AF3B08AC92E6}"/>
              </a:ext>
            </a:extLst>
          </p:cNvPr>
          <p:cNvSpPr/>
          <p:nvPr/>
        </p:nvSpPr>
        <p:spPr>
          <a:xfrm>
            <a:off x="3150093" y="287322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i="1" dirty="0">
                <a:solidFill>
                  <a:srgbClr val="000000"/>
                </a:solidFill>
                <a:latin typeface="Georgia" panose="02040502050405020303" pitchFamily="18" charset="0"/>
              </a:rPr>
              <a:t>Замыкание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> — это функция, </a:t>
            </a:r>
            <a:r>
              <a:rPr lang="ru-RU" i="1" dirty="0">
                <a:solidFill>
                  <a:srgbClr val="000000"/>
                </a:solidFill>
                <a:latin typeface="Georgia" panose="02040502050405020303" pitchFamily="18" charset="0"/>
              </a:rPr>
              <a:t>захватывающая лексическое окружение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> того контекста, где она </a:t>
            </a:r>
            <a:r>
              <a:rPr lang="ru-RU" i="1" dirty="0">
                <a:solidFill>
                  <a:srgbClr val="000000"/>
                </a:solidFill>
                <a:latin typeface="Georgia" panose="02040502050405020303" pitchFamily="18" charset="0"/>
              </a:rPr>
              <a:t>создана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>. </a:t>
            </a:r>
            <a:endParaRPr lang="en-US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>В дальнейшем это окружение используется для </a:t>
            </a:r>
            <a:r>
              <a:rPr lang="ru-RU" i="1" dirty="0">
                <a:solidFill>
                  <a:srgbClr val="000000"/>
                </a:solidFill>
                <a:latin typeface="Georgia" panose="02040502050405020303" pitchFamily="18" charset="0"/>
              </a:rPr>
              <a:t>разрешения идентификаторов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0742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5CD33-F38F-4D4B-B264-B537CEC8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объектов и </a:t>
            </a:r>
            <a:r>
              <a:rPr lang="en-US" dirty="0"/>
              <a:t>this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D96907-1CB4-46D6-8FDD-40C0FAE1738C}"/>
              </a:ext>
            </a:extLst>
          </p:cNvPr>
          <p:cNvSpPr/>
          <p:nvPr/>
        </p:nvSpPr>
        <p:spPr>
          <a:xfrm>
            <a:off x="838200" y="2099037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'John'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name: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'Steve'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John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//Steve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61B4D9-75B1-46F4-A568-4D999DA7FC07}"/>
              </a:ext>
            </a:extLst>
          </p:cNvPr>
          <p:cNvSpPr/>
          <p:nvPr/>
        </p:nvSpPr>
        <p:spPr>
          <a:xfrm>
            <a:off x="838200" y="5985261"/>
            <a:ext cx="52629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undefined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343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AC7C-9D4A-4B78-A518-40B9B41F1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выведет </a:t>
            </a:r>
            <a:r>
              <a:rPr lang="en-US" dirty="0"/>
              <a:t>console.log?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F67A63-E200-47EA-87FA-F5EB033028E4}"/>
              </a:ext>
            </a:extLst>
          </p:cNvPr>
          <p:cNvSpPr/>
          <p:nvPr/>
        </p:nvSpPr>
        <p:spPr>
          <a:xfrm>
            <a:off x="838200" y="1690688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fullname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Иван Иванов’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fullname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Пётр Петров'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prop: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fullname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Сидр Сидоров'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getFullname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fullname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test1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prop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getFullname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test1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?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test2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prop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getFullname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test2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?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389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110C9-550A-4523-AF8D-2FF7239A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 к свойствам объекта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67905D-B46B-458A-A950-A7882EEBC439}"/>
              </a:ext>
            </a:extLst>
          </p:cNvPr>
          <p:cNvSpPr/>
          <p:nvPr/>
        </p:nvSpPr>
        <p:spPr>
          <a:xfrm>
            <a:off x="838200" y="2238466"/>
            <a:ext cx="53635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= person.name;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country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person.location.country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city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person.location.city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83444A-B069-4166-8C45-BB7206B10483}"/>
              </a:ext>
            </a:extLst>
          </p:cNvPr>
          <p:cNvSpPr/>
          <p:nvPr/>
        </p:nvSpPr>
        <p:spPr>
          <a:xfrm>
            <a:off x="838200" y="385864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= person[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'name'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= person[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'age'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country = person[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'location'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'country'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city = person[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'location'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'city'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9ADB50-3495-43B4-A990-22A0ABCA7DC3}"/>
              </a:ext>
            </a:extLst>
          </p:cNvPr>
          <p:cNvSpPr/>
          <p:nvPr/>
        </p:nvSpPr>
        <p:spPr>
          <a:xfrm>
            <a:off x="838200" y="5478816"/>
            <a:ext cx="6322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'У попа была собака, он её любил.'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] = 42;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0809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3207A-762E-43EF-8EFE-14008052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Конструкторы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636DB3-D5BB-4191-AEFE-1284F35E7794}"/>
              </a:ext>
            </a:extLst>
          </p:cNvPr>
          <p:cNvSpPr/>
          <p:nvPr/>
        </p:nvSpPr>
        <p:spPr>
          <a:xfrm>
            <a:off x="838200" y="2358282"/>
            <a:ext cx="112369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User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'Steve'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33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{ name: 'Steve', age: 33 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Steve 33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416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849FE-26AE-4DAC-A383-26367C4D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выведет </a:t>
            </a:r>
            <a:r>
              <a:rPr lang="en-US" dirty="0"/>
              <a:t>console.log?</a:t>
            </a:r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68A5BA-CD76-4087-AACF-E3EE1BBDCD3A}"/>
              </a:ext>
            </a:extLst>
          </p:cNvPr>
          <p:cNvSpPr/>
          <p:nvPr/>
        </p:nvSpPr>
        <p:spPr>
          <a:xfrm>
            <a:off x="838200" y="1691561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obj1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obj2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obj1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?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obj2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?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obj1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obj2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obj1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?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obj2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?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4088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DF27B-D60D-4289-B7B2-ED2E3E0F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выведет </a:t>
            </a:r>
            <a:r>
              <a:rPr lang="en-US" dirty="0"/>
              <a:t>console.log?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731B5B-CC4C-45DB-8BB1-092A5719633E}"/>
              </a:ext>
            </a:extLst>
          </p:cNvPr>
          <p:cNvSpPr/>
          <p:nvPr/>
        </p:nvSpPr>
        <p:spPr>
          <a:xfrm>
            <a:off x="838200" y="1691561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obj1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obj2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obj1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?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obj2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?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obj1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obj2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obj1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?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obj2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?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690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AE54-C84C-4CAD-B13A-319FE9508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Прототипы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68651B-CC5F-453D-9835-A50947CD9C73}"/>
              </a:ext>
            </a:extLst>
          </p:cNvPr>
          <p:cNvSpPr/>
          <p:nvPr/>
        </p:nvSpPr>
        <p:spPr>
          <a:xfrm>
            <a:off x="838200" y="1690688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rectDef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rectImpl1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width: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height: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__proto__: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rectDef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rectImpl2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width: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height: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__proto__: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rectDef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DC0979-3732-4EB9-B816-7A2A739C0573}"/>
              </a:ext>
            </a:extLst>
          </p:cNvPr>
          <p:cNvSpPr/>
          <p:nvPr/>
        </p:nvSpPr>
        <p:spPr>
          <a:xfrm>
            <a:off x="7691022" y="4211066"/>
            <a:ext cx="351259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200 10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rectImpl1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rectImpl2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399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0E82F-AA3E-421F-AC34-36D958A6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Прототипы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155E23-1D9B-4E6F-842B-5448D8751D88}"/>
              </a:ext>
            </a:extLst>
          </p:cNvPr>
          <p:cNvSpPr/>
          <p:nvPr/>
        </p:nvSpPr>
        <p:spPr>
          <a:xfrm>
            <a:off x="838200" y="1691561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rectDef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rectImpl1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width: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height: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Object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setPrototypeOf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rectImpl1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rectDef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rectImpl2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width: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height: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Object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setPrototypeOf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rectImpl2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rectDef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2748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3513-0AE1-448D-954D-995034E7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Конструкторы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05B958-E666-4396-A77E-315B5D245052}"/>
              </a:ext>
            </a:extLst>
          </p:cNvPr>
          <p:cNvSpPr/>
          <p:nvPr/>
        </p:nvSpPr>
        <p:spPr>
          <a:xfrm>
            <a:off x="838200" y="2296097"/>
            <a:ext cx="77775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rectImpl1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rectImpl2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162377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F29E5-1CA9-4E2F-9429-A169FA496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r>
              <a:rPr lang="en-US" dirty="0"/>
              <a:t> </a:t>
            </a:r>
            <a:r>
              <a:rPr lang="ru-RU" dirty="0"/>
              <a:t>через прототипы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B92DD0-B431-442F-A533-C60AA132DDC1}"/>
              </a:ext>
            </a:extLst>
          </p:cNvPr>
          <p:cNvSpPr/>
          <p:nvPr/>
        </p:nvSpPr>
        <p:spPr>
          <a:xfrm>
            <a:off x="838199" y="1690688"/>
            <a:ext cx="649031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sayArea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ColoredShape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Shape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call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ColoredShape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ColoredShape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sayColor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1017BF-28C9-4953-AB71-70638FC9FC97}"/>
              </a:ext>
            </a:extLst>
          </p:cNvPr>
          <p:cNvSpPr/>
          <p:nvPr/>
        </p:nvSpPr>
        <p:spPr>
          <a:xfrm>
            <a:off x="7328516" y="1690180"/>
            <a:ext cx="48013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coloredShape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new 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ColoredShape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'red'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coloredShape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sayArea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10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coloredShape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sayColor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red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5489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73535-6F4F-4C32-99AB-A0F3FD396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через классы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8F1B16-CF5E-49ED-917B-4F0939A85D19}"/>
              </a:ext>
            </a:extLst>
          </p:cNvPr>
          <p:cNvSpPr/>
          <p:nvPr/>
        </p:nvSpPr>
        <p:spPr>
          <a:xfrm>
            <a:off x="838200" y="1513033"/>
            <a:ext cx="6096000" cy="541686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sayArea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ColoredShape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super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sayColor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AA0156-DB6F-4A12-9FC8-9436765A6EE8}"/>
              </a:ext>
            </a:extLst>
          </p:cNvPr>
          <p:cNvSpPr/>
          <p:nvPr/>
        </p:nvSpPr>
        <p:spPr>
          <a:xfrm>
            <a:off x="6934200" y="1513033"/>
            <a:ext cx="48013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coloredShape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new 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ColoredShape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'red'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coloredShape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sayArea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10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coloredShape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sayColor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red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1405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FF2F4-289C-4786-92FB-31C3E284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Деструктуризация массивов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50C35B-2DC6-4377-8067-C810E6C2C8D8}"/>
              </a:ext>
            </a:extLst>
          </p:cNvPr>
          <p:cNvSpPr/>
          <p:nvPr/>
        </p:nvSpPr>
        <p:spPr>
          <a:xfrm>
            <a:off x="838200" y="1690688"/>
            <a:ext cx="7986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каждый охотник желает знать где сидит фазан"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str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split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yellow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...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каждый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yellow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желает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знать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[ '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где', 'сидит', 'фазан' ]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8A87D7-5AEA-449B-ADE7-F01E623B9EBE}"/>
              </a:ext>
            </a:extLst>
          </p:cNvPr>
          <p:cNvSpPr/>
          <p:nvPr/>
        </p:nvSpPr>
        <p:spPr>
          <a:xfrm>
            <a:off x="838200" y="48707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'John'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'Smith'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John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Smith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5143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0B01F-0699-479E-9335-CC019447C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Деструктуризация объектов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421D17-A74B-47D5-B102-4945FA6908F6}"/>
              </a:ext>
            </a:extLst>
          </p:cNvPr>
          <p:cNvSpPr/>
          <p:nvPr/>
        </p:nvSpPr>
        <p:spPr>
          <a:xfrm>
            <a:off x="838200" y="1690688"/>
            <a:ext cx="339201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'John'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age: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33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 =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John 33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31C33A-D71C-4178-8E22-9E89222A8BDD}"/>
              </a:ext>
            </a:extLst>
          </p:cNvPr>
          <p:cNvSpPr/>
          <p:nvPr/>
        </p:nvSpPr>
        <p:spPr>
          <a:xfrm>
            <a:off x="6096000" y="1690688"/>
            <a:ext cx="515644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'John'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location: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country: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'UK'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location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country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=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John 33 UK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country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96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BB121-5E35-45A3-888F-1EE0A83C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 к несуществующему свойству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97C762-E94B-427F-9BC2-A18E37159B51}"/>
              </a:ext>
            </a:extLst>
          </p:cNvPr>
          <p:cNvSpPr/>
          <p:nvPr/>
        </p:nvSpPr>
        <p:spPr>
          <a:xfrm>
            <a:off x="838200" y="201645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user = 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'Johnny'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'Walker'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country: undefined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user.age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undefined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country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user.country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undefined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'age'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user;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false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hasCountry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'country'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user;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true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user.country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hasCountryNow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'country'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user;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false</a:t>
            </a:r>
          </a:p>
        </p:txBody>
      </p:sp>
    </p:spTree>
    <p:extLst>
      <p:ext uri="{BB962C8B-B14F-4D97-AF65-F5344CB8AC3E}">
        <p14:creationId xmlns:p14="http://schemas.microsoft.com/office/powerpoint/2010/main" val="2753655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64F0-18AF-4F0E-9B1B-D64195564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Перебор свойств объекта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0FE057-791F-4C78-98EF-17E1F4C6A10C}"/>
              </a:ext>
            </a:extLst>
          </p:cNvPr>
          <p:cNvSpPr/>
          <p:nvPr/>
        </p:nvSpPr>
        <p:spPr>
          <a:xfrm>
            <a:off x="6261717" y="2414219"/>
            <a:ext cx="242508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firstName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Johnny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--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lastName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Walker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--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age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41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--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71BD0C-54E8-4474-AC95-C2F5FBB03A1A}"/>
              </a:ext>
            </a:extLst>
          </p:cNvPr>
          <p:cNvSpPr/>
          <p:nvPr/>
        </p:nvSpPr>
        <p:spPr>
          <a:xfrm>
            <a:off x="838200" y="2137219"/>
            <a:ext cx="381443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user = 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'Johnny'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'Walker'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age: 41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key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user)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console.log(key);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console.log(user[key]);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'--'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761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587B6-EF08-474C-9D6F-13D8C4B6B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CD32EB-1D23-4C09-B762-89D8DC646D3F}"/>
              </a:ext>
            </a:extLst>
          </p:cNvPr>
          <p:cNvSpPr/>
          <p:nvPr/>
        </p:nvSpPr>
        <p:spPr>
          <a:xfrm>
            <a:off x="838200" y="1690688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companies =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"Google"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"Amazon"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companies.length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3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console.log(companies[0]);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Apple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companies[3]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"Intel"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companies.length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4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companies[10]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"ABBYY"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console.log(companies[4]);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undefined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companies.length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11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months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Array(12);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months.length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28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4A237-6DA0-4626-8B0E-4E9F1DF0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как стек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ED6FD0-929B-4766-A255-EC9B25490093}"/>
              </a:ext>
            </a:extLst>
          </p:cNvPr>
          <p:cNvSpPr/>
          <p:nvPr/>
        </p:nvSpPr>
        <p:spPr>
          <a:xfrm>
            <a:off x="838200" y="224287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drinks =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"beer"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"wine"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last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drinks.pop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console.log(last);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wine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console.log(drinks);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[ 'beer' ]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drinks.push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"whisky"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console.log(drinks);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[ 'beer', 'whisky' 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761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C49E-898A-4BA0-8021-98CC66E3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как очередь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5E597A-8D00-4836-98CA-2E5AE72F5F49}"/>
              </a:ext>
            </a:extLst>
          </p:cNvPr>
          <p:cNvSpPr/>
          <p:nvPr/>
        </p:nvSpPr>
        <p:spPr>
          <a:xfrm>
            <a:off x="838200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meals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"steak"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"burger"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meals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shift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steak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meals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[ 'burger' ]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meals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unshift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"salad"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meals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[ 'salad', 'burger' 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752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2C8BF-FB43-413F-816C-AFAB6AD4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Перебор элементов массива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4394D4-3653-4476-A48C-057F231F1EBA}"/>
              </a:ext>
            </a:extLst>
          </p:cNvPr>
          <p:cNvSpPr/>
          <p:nvPr/>
        </p:nvSpPr>
        <p:spPr>
          <a:xfrm>
            <a:off x="838200" y="169068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drinks =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"beer"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"wine"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"whisky"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drinks.length; i++)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drink = drinks[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console.log(drink);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drinks)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drink = drinks[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console.log(drink);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drink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drinks)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console.log(drink);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5386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2812</TotalTime>
  <Words>1744</Words>
  <Application>Microsoft Office PowerPoint</Application>
  <PresentationFormat>Widescreen</PresentationFormat>
  <Paragraphs>526</Paragraphs>
  <Slides>39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Georgia</vt:lpstr>
      <vt:lpstr>Office Theme</vt:lpstr>
      <vt:lpstr>JavaScript</vt:lpstr>
      <vt:lpstr>Создание объектов</vt:lpstr>
      <vt:lpstr>Доступ к свойствам объекта</vt:lpstr>
      <vt:lpstr>Доступ к несуществующему свойству</vt:lpstr>
      <vt:lpstr>Перебор свойств объекта</vt:lpstr>
      <vt:lpstr>Массивы</vt:lpstr>
      <vt:lpstr>Массив как стек</vt:lpstr>
      <vt:lpstr>Массив как очередь</vt:lpstr>
      <vt:lpstr>Перебор элементов массива</vt:lpstr>
      <vt:lpstr>Многомерные массивы</vt:lpstr>
      <vt:lpstr>Сортировка массивов</vt:lpstr>
      <vt:lpstr>Методы для работы с массивами</vt:lpstr>
      <vt:lpstr>Методы для работы с массивами</vt:lpstr>
      <vt:lpstr>Методы для работы с массивами</vt:lpstr>
      <vt:lpstr>Методы для работы с массивами</vt:lpstr>
      <vt:lpstr>Методы для работы с массивами</vt:lpstr>
      <vt:lpstr>Перебор элементов массива (ещё один)</vt:lpstr>
      <vt:lpstr>Получение свойств объекта</vt:lpstr>
      <vt:lpstr>Self-Invoking Functions</vt:lpstr>
      <vt:lpstr>Лексическое окружение</vt:lpstr>
      <vt:lpstr>Лексическое окружение и [[Scope]]</vt:lpstr>
      <vt:lpstr>Лексическое окружение (пример)</vt:lpstr>
      <vt:lpstr>Передача функции как аргумента</vt:lpstr>
      <vt:lpstr>Возврат функции из другой функции</vt:lpstr>
      <vt:lpstr>Фунарг-проблема</vt:lpstr>
      <vt:lpstr>Фунарг-проблема</vt:lpstr>
      <vt:lpstr>Замыкание</vt:lpstr>
      <vt:lpstr>Методы объектов и this</vt:lpstr>
      <vt:lpstr>Что выведет console.log?</vt:lpstr>
      <vt:lpstr>Конструкторы</vt:lpstr>
      <vt:lpstr>Что выведет console.log?</vt:lpstr>
      <vt:lpstr>Что выведет console.log?</vt:lpstr>
      <vt:lpstr>Прототипы</vt:lpstr>
      <vt:lpstr>Прототипы</vt:lpstr>
      <vt:lpstr>Конструкторы</vt:lpstr>
      <vt:lpstr>Наследование через прототипы</vt:lpstr>
      <vt:lpstr>Наследование через классы</vt:lpstr>
      <vt:lpstr>Деструктуризация массивов</vt:lpstr>
      <vt:lpstr>Деструктуризация объектов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Denis Sokolov</dc:creator>
  <cp:lastModifiedBy>Denis Sokolov</cp:lastModifiedBy>
  <cp:revision>20</cp:revision>
  <dcterms:created xsi:type="dcterms:W3CDTF">2018-03-26T19:45:29Z</dcterms:created>
  <dcterms:modified xsi:type="dcterms:W3CDTF">2019-03-11T08:22:18Z</dcterms:modified>
</cp:coreProperties>
</file>